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8:48.0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4384 0 16383,'-34'25'0,"1"-2"0,16-22 0,3 6 0,-7-2 0,9-1 0,-5 0 0,0-1 0,1 1 0,1 0 0,0 3 0,0-3 0,-1 3 0,1 0 0,3 1 0,-2-1 0,1 1 0,-2 3 0,2-2 0,-2 2 0,-1 4 0,2-1 0,-5 6 0,10-7 0,-3 2 0,4-6 0,0 6 0,0-3 0,0 5 0,0-2 0,3-3 0,2 7 0,-1-3 0,3 1 0,-2 2 0,3-6 0,0 3 0,0 1 0,0 0 0,0-1 0,0 6 0,0-4 0,0 3 0,0-4 0,0-1 0,0 6 0,0-8 0,0 6 0,-4-7 0,3 3 0,-3 4 0,0-2 0,3-2 0,-2-1 0,-1-3 0,3 5 0,-5-2 0,5 1 0,-6 3 0,6-7 0,-7 11 0,7-14 0,-10 13 0,6-12 0,-6 5 0,0-1 0,2-5 0,-2 8 0,0-1 0,3-3 0,-4 2 0,1-4 0,3-3 0,-7 6 0,7-2 0,-3-1 0,3 4 0,1-4 0,-1 4 0,1 0 0,-1 0 0,0-1 0,1 5 0,-1-6 0,4 6 0,-3-7 0,2 5 0,1 0 0,-4-1 0,3 1 0,1 0 0,-4-1 0,4-3 0,-1 2 0,-1 0 0,1-1 0,1 3 0,-3-5 0,6 11 0,-15 1 0,8 7 0,-14-3 0,12 0 0,-8 4 0,7-3 0,-3 16 0,9-14 0,1 14 0,4-11 0,0 6 0,0 11 0,0-8 0,0 3 0,0-17 0,0-8 0,0-4 0,0-5 0,0 6 0,0-5 0,0 5 0,0 0 0,0-6 0,0 10 0,0-9 0,0 7 0,0-3 0,0 0 0,0-1 0,0 1 0,0 4 0,0-3 0,0 8 0,0-8 0,0 8 0,0-3 0,0 4 0,0 0 0,0 1 0,0-1 0,-4 0 0,-1 1 0,-5-1 0,1 1 0,0-1 0,0 0 0,0-4 0,0 3 0,0-8 0,0 3 0,5-4 0,-4-1 0,4-3 0,-7 2 0,2-4 0,-2 4 0,4 0 0,-1 4 0,0-2 0,0-1 0,3 0 0,-2-4 0,2 5 0,-3 0 0,-1-1 0,1 1 0,3 0 0,-2-5 0,6 7 0,-6-6 0,6 7 0,-3 0 0,4-2 0,0 2 0,0-3 0,0-5 0,0 11 0,0-8 0,-3 9 0,2-8 0,-3 1 0,4 4 0,0-7 0,-4 11 0,3-11 0,-3 7 0,4-1 0,-4-3 0,3 3 0,-3-7 0,4 6 0,0-6 0,-6 2 0,-11-7 0,0-5 0,-8-3 0,4 0 0,3-7 0,-8-3 0,8-7 0,-9-1 0,9 1 0,1 3 0,1-1 0,8 6 0,-4-3 0,1 1 0,3 0 0,-4-9 0,8 7 0,0-9 0,0 8 0,3-6 0,-2 4 0,3-1 0,-4 0 0,3 0 0,-3 1 0,4-1 0,0 0 0,0-3 0,0 2 0,0-2 0,0 8 0,0-4 0,0 1 0,0-2 0,0-5 0,0 10 0,0-7 0,0 6 0,0-4 0,0 1 0,0-4 0,0 6 0,0-4 0,0 3 0,0 2 0,0-12 0,-3 11 0,2-6 0,-7 4 0,3 4 0,-3-5 0,0 4 0,0-2 0,-1 2 0,-3-4 0,3 4 0,-6-2 0,6 6 0,-7-7 0,3 7 0,-3-7 0,-1 7 0,0-7 0,0 7 0,1-3 0,-1 3 0,4 1 0,-3 0 0,4 4 0,-8-4 0,6 4 0,-5-4 0,3 0 0,2 3 0,-5-2 0,7 6 0,-4-3 0,-2 4 0,6 0 0,-10 0 0,9 4 0,-7 0 0,5 0 0,3 0 0,-6-4 0,5 0 0,-5 3 0,3 2 0,-1 2 0,0 1 0,4-1 0,0 5 0,1-3 0,1 7 0,-6-7 0,3 7 0,1-7 0,-4 3 0,3-4 0,-4-4 0,-3 0 0,7-4 0,-6 0 0,6 0 0,-7-11 0,6 1 0,-1-6 0,3 0 0,3 8 0,-3-8 0,-4 11 0,2-1 0,-20 10 0,9 5 0,-17 11 0,13 0 0,-11 5 0,-3 0 0,-3-2 0,-1 0 0,-41 20 0,61-34 0,-1 0 0,6-1 0,0 1 0,5-4 0,5-2 0,-8 1 0,8-3 0,-8 2 0,0-3 0,3 0 0,1 0 0,0 0 0,3 0 0,-7 0 0,7 0 0,-10 0 0,13 3 0,-8-2 0,6 12 0,4-4 0,1 13 0,7-5 0,0 7 0,0-6 0,0 8 0,0-3 0,0 4 0,0 1 0,0-1 0,-4 0 0,3 6 0,-3 2 0,4 4 0,-4 1 0,3 6 0,-8-4 0,3 10 0,0-11 0,-4 11 0,5-10 0,-6 4 0,6-12 0,-4-1 0,4-10 0,0-2 0,2-8 0,-7-2 0,7 17 0,-7-1 0,10 25 0,-4-4 0,-2 6 0,-5 12 0,1-16 0,0 7 0,0-10 0,1-11 0,0-2 0,4-12 0,-3-6 0,3 6 0,0-4 0,-2 3 0,6-4 0,-7-5 0,4 4 0,-4-3 0,3 3 0,-6 4 0,6-6 0,-7 4 0,5-9 0,-5 6 0,0-4 0,1 1 0,-8 3 0,10-7 0,-6 3 0,4 0 0,-1-2 0,-3 1 0,3-2 0,-3 3 0,3-3 0,1 6 0,-4-6 0,10 6 0,-5 2 0,9 1 0,-6 8 0,5-7 0,-2 8 0,0-4 0,3 6 0,-3-1 0,4 6 0,0-9 0,0 7 0,0-3 0,0 1 0,0 4 0,0-6 0,0 1 0,0-6 0,4 4 0,1-8 0,4 8 0,-1-8 0,1 0 0,-1-3 0,0-6 0,8 3 0,-2-4 0,7 1 0,1-1 0,0 1 0,1 0 0,3 0 0,-8-1 0,8 5 0,-8-3 0,3 6 0,-4-6 0,4 6 0,-3-3 0,4 4 0,-1 1 0,-3-1 0,8 1 0,-3-1 0,-1 1 0,5 0 0,-5-1 0,6 2 0,-1-1 0,6 1 0,-4-1 0,3 1 0,1 0 0,-4 0 0,4 0 0,-6-1 0,6 1 0,-4-5 0,-1 0 0,-2-5 0,-8-1 0,3 1 0,-4-1 0,0 0 0,-5 0 0,4-3 0,0 2 0,1-7 0,8 4 0,-7-4 0,8 4 0,-3-3 0,10 3 0,-5 0 0,5-3 0,0 7 0,-4-6 0,4 2 0,-6 0 0,6-3 0,1 3 0,6-4 0,-6 0 0,5 0 0,-5 0 0,0 0 0,-1 0 0,-5 0 0,-1 0 0,0 0 0,1 0 0,-1 4 0,0-3 0,1 3 0,5-4 0,1 0 0,6 0 0,6 0 0,-5 0 0,0 0 0,-3 0 0,-9 0 0,4 0 0,-6 0 0,-4 0 0,-2 0 0,0 0 0,-3 0 0,8 0 0,-8 0 0,8-4 0,-8-1 0,4-7 0,-6 2 0,6-2 0,-4 0 0,3 2 0,0-3 0,-3 1 0,8 2 0,-3-2 0,4 6 0,1-2 0,11-1 0,-8 3 0,3-6 0,-12 11 0,-6-7 0,1 8 0,-1-4 0,1 4 0,-2 0 0,0-10 0,0 7 0,-4-13 0,28-8 0,-5 8 0,45-18 0,-21 27 0,7-2 0,-5 9 0,-27 0 0,8 0 0,-28 0 0,-2 0 0,6 3 0,-3 4 0,12 2 0,-9 3 0,27 1 0,-11-3 0,32 5 0,-22-5 0,15 1 0,-10-1 0,-1-4 0,5-1 0,-16-5 0,3 0 0,-11 0 0,-10 0 0,-2 0 0,-1 0 0,-6 14 0,2-4 0,-8 18 0,-3 0 0,0 1 0,0 22 0,0-20 0,0 14 0,0-17 0,0-1 0,0-5 0,0 5 0,0-10 0,0 10 0,0-5 0,0 11 0,0 1 0,0 6 0,0 21 0,-10-10 0,-2 18 0,-15-9 0,0-15 0,-12 15 0,6-16 0,-11 7 0,11-4 0,-9-3 0,9-7 0,-3-2 0,8-10 0,4-2 0,-3-5 0,9-5 0,-3 3 0,8-3 0,-3 0 0,3 3 0,0-3 0,-3 4 0,7-1 0,-3 1 0,4-4 0,-1 2 0,1-3 0,4 4 0,-3-1 0,3 4 0,-1 2 0,-2 1 0,6 4 0,-7-4 0,7 6 0,-7-1 0,2 6 0,-3-4 0,-1 9 0,0-4 0,0 6 0,1-6 0,-1-1 0,1-5 0,-1-1 0,1 1 0,0-6 0,4 4 0,-2-8 0,2 8 0,-4-3 0,0 4 0,-1 1 0,1-1 0,0 6 0,3-5 0,-2 5 0,3-5 0,-5 4 0,1-3 0,0-1 0,-1-1 0,2-2 0,-1-2 0,4 1 0,-2-7 0,6-5 0,-6 7 0,28-11 0,-19 46 0,19 1 0,-19-2 0,-4 2 0,2 24 0,0-10 0,0 1 0,0 21 0,0-33 0,0-1 0,0 14 0,0-25 0,0-12 0,0 4 0,0-14 0,0 8 0,0-10 0,0 1 0,0 3 0,0-8 0,0 3 0,0 1 0,-3-4 0,-2 3 0,-4 0 0,1-3 0,-1 4 0,4-1 0,-3 2 0,3-1 0,-4 4 0,1-3 0,-2 4 0,1 1 0,0-1 0,0-5 0,0 4 0,4-8 0,-3 4 0,4-6 0,-5 1 0,-3-1 0,3 1 0,-3 0 0,3 4 0,-4 2 0,-1-1 0,-4 4 0,1-3 0,-2 4 0,-4 2 0,3-2 0,-3-3 0,1-2 0,4-9 0,-20 8 0,12-10 0,-9 6 0,9-12 0,3 3 0,-5-7 0,6 3 0,-5-4 0,10 0 0,-5 0 0,5 0 0,5 0 0,-12 0 0,14 0 0,-9 0 0,4 0 0,2 18 0,1-1 0,0 22 0,7-4 0,-10 22 0,4-13 0,-3 14 0,4-24 0,5-1 0,-3-10 0,7-2 0,-7-4 0,7-1 0,-6 4 0,6-2 0,-3-2 0,0-1 0,4 1 0,-4 2 0,0 2 0,3-4 0,-3 1 0,4 4 0,-3-3 0,2 4 0,-3-1 0,0-3 0,3 8 0,-6-8 0,6 3 0,-7-4 0,4-4 0,-4 2 0,0-4 0,-6-2 0,-2-3 0,0-6 0,-6 0 0,13 0 0,-10 0 0,3 0 0,4 4 0,-8-3 0,4 2 0,3-3 0,-6 0 0,3 0 0,-2 0 0,2 0 0,0 0 0,0 0 0,-1-4 0,-4-1 0,8-7 0,-3 3 0,3-7 0,-3 3 0,-1-4 0,3-4 0,-1 3 0,0-9 0,2 5 0,-5-6 0,8-5 0,-8-1 0,7-6 0,-4 0 0,5 0 0,1 6 0,-1-5 0,4 5 0,-3-6 0,8 6 0,-3 1 0,4 5 0,0 1 0,0 4 0,0-3 0,-5-2 0,4-1 0,-3-4 0,4 0 0,-5-14 0,4-3 0,-5-17 0,1 5 0,4-16 0,-4 20 0,5-15 0,0 29 0,0-9 0,0 24 0,0-3 0,0 18 0,0-2 0,-7 1 0,2 3 0,-6-11 0,3 6 0,3-8 0,1 3 0,-2 6 0,-27-18 0,-12-6 0,5 12 0,-5-2 0,-6-9 0,-6-5 0,0-2 0,1 0 0,0-1 0,4 2 0,-5-3 0,4 0 0,-3-7 0,11 5 0,24 14 0,8 5 0,5 10 0,7 4 0,-2 4 0,3-6 0,0 6 0,0-7 0,0 4 0,0 0 0,0-6 0,0-1 0,0-10 0,0-7 0,-5-8 0,-1 0 0,-5-19 0,-1 1 0,-5-13 0,4-6 0,-10 6 0,3-16 0,0 6 0,-2 15 0,4 0 0,1 17 0,-5-12 0,5 6 0,-5 2 0,0 7 0,2 12 0,4 3 0,-1 12 0,7 4 0,-7 1 0,8 10 0,-3-4 0,1 7 0,2-3 0,-7 4 0,3 0 0,-4-1 0,-4-4 0,3 0 0,-11-12 0,4 1 0,0-2 0,1-1 0,11 4 0,-5-5 0,4 1 0,0-1 0,-3 6 0,7-5 0,-2 9 0,3-3 0,1 4 0,3 4 0,-2-2 0,-1 3 0,-3 1 0,-4-4 0,3 7 0,-3-11 0,6 10 0,-6-14 0,3 10 0,-1-8 0,1 9 0,4-4 0,0 3 0,-1-4 0,-4-4 0,0-4 0,-1 1 0,2 0 0,4 7 0,3 5 0,-9 0 0,1 8 0,-3 0 0,-2 4 0,13-22 0,-7-16 0,11-15 0,-3 12 0,4 15 0,-3 15 0,-2-1 0,-6-7 0,2 2 0,-6-3 0,5-1 0,-7-2 0,-5-17 0,1 4 0,-6-5 0,12 8 0,-2 10 0,3-3 0,-6 1 0,5 1 0,-5 0 0,11 3 0,-4 3 0,1-4 0,2 1 0,-2 3 0,3-8 0,0 8 0,-3-11 0,2 10 0,-2-5 0,4 7 0,3 0 0,-2 0 0,6 5 0,-7-11 0,7 8 0,-2-9 0,3 11 0,0-3 0,0-3 0,0 0 0,0-4 0,0 6 0,0 0 0,0-7 0,0 1 0,0-3 0,0 0 0,0 3 0,0-4 0,-5-1 0,4 1 0,-7-13 0,7 14 0,-3-12 0,4 20 0,0-4 0,-4 1 0,3 3 0,-3-3 0,4-4 0,0 7 0,-4-2 0,4 5 0,-7 3 0,-1-6 0,4 5 0,-7-5 0,7 6 0,-5-8 0,2 7 0,-1-2 0,0 0 0,0 6 0,0-10 0,0 6 0,0 0 0,0-2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12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469 2893 16383,'-14'-52'0,"-4"-17"0,-3 17 0,2-31 0,3 25 0,5-10 0,-1-1 0,6-30 0,0 26 0,6-9 0,0 49 0,0 11 0,0 0 0,0 9 0,0-2 0,0-1 0,0-1 0,0-8 0,0 3 0,0-6 0,0-5 0,0-1 0,0 0 0,0-5 0,0 5 0,0-6 0,-8 5 0,6-3 0,-6 9 0,8-4 0,0 10 0,0-3 0,0 8 0,0-8 0,0 8 0,0-4 0,0 5 0,0 1 0,-4-1 0,-1-5 0,-3 4 0,-6-8 0,0-2 0,-5-6 0,3-6 0,-3 0 0,4 0 0,-1 6 0,-2 1 0,4 5 0,0 6 0,-3-5 0,4 9 0,-5-8 0,4 3 0,-3-4 0,6-1 0,2 1 0,1-1 0,7 1 0,-3-1 0,4 6 0,0 0 0,0 9 0,0-2 0,0 0 0,0-1 0,7-3 0,-2 7 0,9-2 0,-3 6 0,1-3 0,-26-8 0,9 9 0,-21-5 0,15 8 0,6 0 0,-5-11 0,9 1 0,-2-2 0,-3 2 0,4-13 0,-4-9 0,6-9 0,5 2 0,5 6 0,0 6 0,18-29 0,-10 23 0,6-13 0,-6 21 0,-9 18 0,7-7 0,-7 13 0,7-1 0,-1 6 0,8 3 0,-2 0 0,0 0 0,1 0 0,-4 0 0,3 0 0,0 0 0,-3 0 0,4 4 0,-1-3 0,-3 2 0,-1-3 0,-1 0 0,-4 0 0,8 0 0,-4-3 0,1-6 0,-2 0 0,-2-3 0,4 3 0,0 5 0,-1 0 0,1 4 0,0 0 0,-1 0 0,1 0 0,-1 7 0,-3 2 0,3 8 0,-3 0 0,4-1 0,-1-3 0,-3-1 0,2-4 0,-2 0 0,4 0 0,-1-3 0,6-1 0,-5-4 0,10 0 0,-5 0 0,11 0 0,-4 0 0,4 0 0,-6 4 0,-4 0 0,3 9 0,-8 1 0,4 8 0,-9-5 0,4 10 0,-8-10 0,8 5 0,-3-1 0,-1 2 0,0-1 0,0 5 0,-3-5 0,3 6 0,-4-6 0,-1 0 0,1-6 0,-5-3 0,7 2 0,-3-7 0,11 3 0,-2-3 0,8-4 0,-7 4 0,3-4 0,-4 4 0,-1 4 0,2 6 0,-5 0 0,-1 3 0,-3 1 0,0 0 0,0 6 0,-4-1 0,-1-4 0,-4 3 0,0-4 0,0 6 0,0-1 0,0-4 0,0-6 0,0-1 0,0-5 0,0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28.6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3282 826 16383,'-72'-6'0,"7"-5"0,4-6 0,7 0 0,-14-10 0,10 9 0,-17-12 0,4 13 0,0 0 0,-23 0 0,27 5 0,-4 1 0,24 6 0,7 5 0,1-4 0,4 3 0,-3-8 0,3 3 0,1-3 0,1-1 0,5 1 0,1-1 0,-1-3 0,6 3 0,-5-3 0,9 1 0,-8-2 0,3-4 0,1 4 0,0-2 0,5 2 0,5 2 0,0-4 0,4 7 0,-3-2 0,-1 0 0,0 2 0,-7-6 0,6 3 0,-3-1 0,0-2 0,3 6 0,0-3 0,-2 4 0,3 0 0,-7 4 0,2-3 0,-8 6 0,7-7 0,-14-2 0,8 0 0,-14-8 0,9 7 0,-10-8 0,5 4 0,-6-5 0,0 5 0,6-3 0,-5 7 0,11-3 0,-1 5 0,8 0 0,4 1 0,4 3 0,-2-2 0,0 3 0,3-4 0,-6 1 0,6-1 0,-3 1 0,-4 2 0,6 2 0,-6-1 0,6 3 0,-4-2 0,0 3 0,-4 0 0,3 0 0,-8 0 0,3-5 0,-5 4 0,6-3 0,-5 4 0,5 0 0,-1 0 0,-3 0 0,3 0 0,0 0 0,2 0 0,4 0 0,-5 0 0,9 0 0,-8 0 0,9 0 0,-4 0 0,-3 0 0,7 0 0,-6 0 0,3 0 0,-1 0 0,-2 0 0,3 0 0,1 0 0,-2 0 0,1 10 0,3 0 0,-5 20 0,7-1 0,-10 17 0,5-10 0,-11 15 0,6-15 0,-11 11 0,9-7 0,-2-4 0,5-8 0,6-11 0,1-1 0,7-7 0,-2 8 0,3 3 0,-1 5 0,-3 5 0,7 3 0,-7 1 0,2 5 0,1 1 0,-5 6 0,9-5 0,-8 5 0,8-11 0,-8 3 0,8-9 0,-4 4 0,1-6 0,3 6 0,-3-4 0,4 15 0,0-8 0,0 10 0,-5 0 0,4 2 0,-8-1 0,3-1 0,-4-6 0,5-6 0,-4-5 0,5-8 0,-1-8 0,-2 2 0,6 0 0,-7 2 0,7 3 0,-2-4 0,-1 1 0,3 0 0,-3-1 0,0 1 0,4-1 0,-4-1 0,48-46 0,-12 2 0,32-36 0,-13 7 0,-9 6 0,-2 3 0,8-9 0,-6 4 0,-8 9 0,-1 0 0,10-15 0,3-6 0,-7 9 0,3-12 0,-6-3 0,-5 19 0,-9 6 0,9-2 0,-14 8 0,7 6 0,-14 8 0,7 8 0,-8-2 0,3 12 0,-4-3 0,11 1 0,0 1 0,6-2 0,1 3 0,-3 4 0,4-3 0,6 7 0,-4-3 0,9 4 0,-3 0 0,4 0 0,1 0 0,6 0 0,-5 4 0,12 7 0,-6 10 0,7 6 0,-5 6 0,6 5 0,-11-4 0,13 11 0,-13-7 0,0 1 0,-2 3 0,-10-5 0,4 0 0,-4 5 0,-6-7 0,5 13 0,-10-7 0,4 5 0,-5-6 0,1 6 0,4-3 0,-3 3 0,4-5 0,-7-1 0,7 1 0,-10-6 0,8-1 0,-15-11 0,4-2 0,-5-8 0,0-2 0,-59-43 0,10 16 0,-8-11 0,-4-2 0,-18-1 0,-13-1 0,26 4 0,-16 3 0,-13-3 0,17 3 0,-22 2 0,20-3 0,20 8 0,-18-4 0,15 1 0,6 8 0,-10-4 0,11 1 0,-6 3 0,7-4 0,6 6 0,8 1 0,10 0 0,2 4 0,8 1 0,61 30 0,1-14 0,1 4 0,5 0 0,39-3 0,-43-6 0,4-1 0,31 4 0,0 0 0,-28-3 0,-1 0 0,27 0 0,-1 0 0,-21-1 0,-4-1 0,39-4 0,-37 2 0,-4-1 0,6-2 0,-1 0 0,-7 0 0,0 0 0,-7 0 0,-1 0 0,-6 0 0,-6 0 0,5 0 0,-5 0 0,6 0 0,6 0 0,-5 0 0,11 0 0,-11 0 0,11 0 0,-4-4 0,6-2 0,0-5 0,-7 0 0,-1 1 0,-6 0 0,0 0 0,-6 0 0,4 0 0,-3 5 0,-1-4 0,4 8 0,-3-7 0,4 7 0,7-4 0,-4 5 0,10 0 0,-5 0 0,7 0 0,0 0 0,-6 0 0,-2 0 0,-7 0 0,-4 0 0,10 0 0,-20 0 0,14 0 0,-22 0 0,5-4 0,-6-4 0,1-1 0,0-3 0,-1-1 0,-3 4 0,-2-2 0,1 3 0,0-3 0,0 2 0,7-3 0,-10 5 0,10-2 0,-6-2 0,3 1 0,1-2 0,4-1 0,-3 4 0,4-4 0,-9 1 0,-2 6 0,0-8 0,1 5 0,0-3 0,-1-3 0,-4 7 0,-3-11 0,0 7 0,-4-7 0,-8-1 0,-7 6 0,-14-8 0,-5 11 0,-6-4 0,6 2 0,-5 2 0,10-3 0,-4 9 0,0-4 0,-1 4 0,-6-1 0,0-3 0,-6 8 0,-1-8 0,-7 3 0,6 0 0,2-4 0,6 5 0,0-1 0,6 2 0,5 0 0,3 3 0,3-3 0,1 1 0,-5 2 0,5-3 0,-6 0 0,1 3 0,4-3 0,-3 4 0,8 0 0,0-4 0,-1 4 0,6-4 0,-6 4 0,3 0 0,-3 0 0,5 0 0,-5 0 0,26-26 0,9 5 0,13-17 0,24 6 0,-15 16 0,28-5 0,6 0 0,-5 6 0,0 1 0,-2 2 0,-17 7 0,-2 5 0,-6 0 0,-1 0 0,-4 0 0,-7 0 0,-2 0 0,-12 4 0,6 0 0,-8 4 0,0 0 0,-71 2 0,21-5 0,-14-2 0,-8 0 0,8-3 0,1 0 0,-29 0 0,27 0 0,0 0 0,-34 0 0,18 0 0,-15 0 0,30 0 0,6 0 0,2 0 0,6 0 0,0 0 0,6 0 0,-5 0 0,10 0 0,1 0 0,2 0 0,8 0 0,-4 0 0,5 0 0,-4 0 0,3 0 0,-4 0 0,6 0 0,-6 0 0,4 0 0,1 0 0,1 0 0,0 0 0,2 0 0,-5 4 0,6 0 0,-4 13 0,-7 9 0,-2 15 0,-6 8 0,-2 12 0,-6 3 0,-5 17 0,-6 3 0,25-38 0,-1 0 0,-2 1 0,-1-1 0,-4 2 0,0-1 0,1-4 0,-1-1 0,-5 2 0,-1-1 0,-30 26 0,13-13 0,-12-3 0,22-14 0,-17 2 0,13-2 0,5-12 0,10-3 0,3-5 0,10-5 0,2-1 0,4-5 0,4-3 0,-5-1 0,5-4 0,-5 0 0,2 0 0,0 0 0,-1 0 0,1-4 0,-6-1 0,-1-4 0,-4 0 0,-1 3 0,1-2 0,4 7 0,-3-7 0,8 7 0,-8-3 0,8 4 0,-9 0 0,10 0 0,-10 0 0,5 0 0,-6 0 0,5 0 0,-3 0 0,3 0 0,1 0 0,-5 0 0,9 4 0,-3-3 0,4 6 0,4-3 0,-2 1 0,-1 2 0,2-6 0,-9 6 0,14-3 0,-6 3 0,-4 5 0,4-3 0,-9 3 0,7-4 0,-4 1 0,-2 4 0,-5-3 0,1 3 0,0-4 0,4 0 0,2-4 0,8-2 0,-2 1 0,0 3 0,3-2 0,-6 4 0,10 2 0,0 1 0,5 18 0,3-11 0,4 15 0,1-16 0,8 8 0,1-3 0,4 4 0,5-4 0,-4 3 0,8-1 0,-3-2 0,4 1 0,1-1 0,-2-3 0,2 3 0,-2-9 0,6 0 0,1-5 0,6 1 0,6-4 0,25-2 0,-12-4 0,19 0 0,-30 0 0,4-5 0,-11-1 0,5-4 0,-11 0 0,3 5 0,-9-3 0,4 7 0,-6-3 0,-4 4 0,3 0 0,-8 0 0,8 0 0,-8 0 0,3 0 0,-4 0 0,-1 0 0,1 0 0,0 0 0,-1 3 0,1 2 0,0 3 0,4 1 0,2 0 0,4 0 0,0 0 0,1 0 0,-1 0 0,6 1 0,1-1 0,6 1 0,6-5 0,-5 4 0,5-8 0,-6 4 0,0-5 0,-1 0 0,1 0 0,0 0 0,0 0 0,17 0 0,-13 0 0,14 0 0,-19 0 0,1 0 0,6 0 0,-5 0 0,5-5 0,-1-1 0,3 1 0,-1-4 0,-1 3 0,-6 0 0,0-3 0,0 8 0,-6-3 0,-1 0 0,-6 3 0,0-3 0,1 4 0,-6 0 0,5 0 0,-10 0 0,10 0 0,-5 0 0,6 0 0,-1 0 0,6 0 0,1-5 0,12 4 0,9-8 0,-6 3 0,17-6 0,-10 1 0,7 0 0,5 0 0,11-5 0,-12 4 0,10-9 0,-29 9 0,4-8 0,-5 4 0,7-6 0,0 1 0,-1-1 0,0 1 0,-4-5 0,3 3 0,-7-8 0,2 3 0,-5 1 0,-1 2 0,0-1 0,-6 6 0,5-6 0,-4 2 0,4 2 0,1-3 0,-1 5 0,-6 1 0,-1 4 0,-11-2 0,0 7 0,-9-5 0,-2 6 0,-6-7 0,-17 1 0,0 2 0,-17-7 0,6 10 0,-10-8 0,4 8 0,-9-9 0,3 8 0,-4 1 0,-1 1 0,-21 8 0,3-3 0,-27 4 0,-2 6 0,34 2 0,-1 4 0,-4 1 0,-1 3 0,-4 4 0,0 2 0,-1-1 0,2 0 0,2-3 0,3-1 0,-35 9 0,1-2 0,26-11 0,-5 4 0,15-11 0,15-1 0,7-5 0,10 0 0,1 0 0,10 0 0,-4 0 0,0 0 0,-2 0 0,2 0 0,0 0 0,4 0 0,-8 0 0,6 0 0,-5 0 0,3 0 0,-2 0 0,-2 0 0,3 0 0,0 0 0,-4 0 0,-2 0 0,-4 0 0,-1 0 0,-18 0 0,2 0 0,-31 5 0,10 2 0,-5 4 0,2 1 0,5-1 0,1-5 0,7 4 0,15-9 0,7 3 0,10-4 0,5 0 0,4 0 0,-5 0 0,5 0 0,-12 0 0,17 0 0,-6 10 0,43 7 0,-16 0 0,36 7 0,-23-16 0,-21 1 0,-48-6 0,-22-9 0,-22 5 0,12-10 0,14 5 0,-8-1 0,14 2 0,9 5 0,14 0 0,14 0 0,3 0 0,51 21 0,-28 16 0,32 11 0,-31 8 0,-6-24 0,9-3 0,-6-5 0,3-10 0,0 9 0,4-14 0,-3 7 0,11-3 0,-5 1 0,6-2 0,-4-3 0,-1-1 0,1 0 0,0 1 0,-1-1 0,1 0 0,0 0 0,-1 1 0,-3 3 0,3-3 0,-7 3 0,6 0 0,-6-4 0,6 8 0,-6-8 0,3 8 0,-1 0 0,-2-3 0,2 2 0,-3-4 0,-1 1 0,4 3 0,-3-4 0,7 4 0,-7-7 0,10 7 0,-4-7 0,6 4 0,-8-4 0,9 5 0,-8-1 0,9 6 0,-5-2 0,4 2 0,-3-1 0,13 1 0,-7 0 0,9 1 0,0 0 0,-4-1 0,9 2 0,-9-2 0,-1-3 0,-2 2 0,-3-3 0,0 0 0,3 3 0,-4-7 0,1 3 0,9-4 0,-8 0 0,9 0 0,-6-4 0,6-1 0,-9-4 0,7 0 0,-13 0 0,8 0 0,-8 0 0,4 0 0,-1 0 0,9 0 0,-1 0 0,11 0 0,-5 0 0,4 0 0,1 5 0,0-4 0,0 8 0,0-8 0,-1 8 0,1-8 0,6 3 0,-4-4 0,4 0 0,-7 0 0,1 0 0,0 0 0,0 0 0,0 0 0,-6 0 0,4-4 0,-9-1 0,9-10 0,-10 1 0,5-1 0,-5-3 0,5 8 0,-5-8 0,11 7 0,-10-6 0,3 2 0,1 1 0,8-8 0,-10 11 0,3-6 0,-17 9 0,-1 3 0,-3-2 0,2 2 0,-1-2 0,-1-1 0,4-3 0,-5 3 0,-1-3 0,3 4 0,-2-5 0,3 4 0,-3-3 0,-1-1 0,-3 0 0,3-4 0,-3 4 0,6-2 0,-5 6 0,5-10 0,-6 8 0,3-5 0,0 4 0,2 2 0,-1-2 0,3 3 0,-2 0 0,-1 0 0,3 0 0,-3 0 0,3 4 0,0-3 0,0 3 0,0-4 0,1 4 0,-1-3 0,1 6 0,-1-6 0,-1 3 0,-54 0 0,-43 1 0,13 3 0,-5 0 0,8 0 0,-1 0 0,-9 0 0,4 0 0,-5 0 0,-21 0 0,52 0 0,8 0 0,16 0 0,10 0 0,-4 0 0,1 4 0,-1 4 0,-5 2 0,-3 13 0,-3-11 0,3 11 0,3-14 0,9 3 0,2-4 0,0 3 0,-1 0 0,0 1 0,-3 3 0,2 2 0,-5 5 0,-1 11 0,1-4 0,-1 4 0,0 0 0,0-4 0,-5 27 0,2-4 0,-4 15 0,-1-1 0,9-16 0,-22 25 0,21-29 0,-16 17 0,15-17 0,0-10 0,0 3 0,7-21 0,0 3 0,5-9 0,-3-3 0,-11-3 0,7-6 0,-14 0 0,20 0 0,-7 0 0,2 17 0,8 2 0,0 17 0,15-10 0,27 12 0,12 3 0,29 21 0,-21-7 0,5 2 0,-28-14 0,4 0 0,-5 0 0,0-6 0,-3-6 0,2-1 0,-3-14 0,-3 3 0,-7-14 0,-3-1 0,-2-4 0,4 0 0,3 0 0,-7-4 0,6-4 0,-11-1 0,4-6 0,0 2 0,-3-8 0,4-2 0,-8-17 0,-1 4 0,-1 5 0,28-5 0,22 5 0,24-15 0,-34 17 0,-1 0 0,20-10 0,-17 2 0,-18 19 0,-11 1 0,8-3 0,-9 6 0,8-2 0,-15 8 0,8 0 0,0 0 0,1 0 0,3 4 0,-7-3 0,2 2 0,-2-3 0,3 0 0,1-1 0,0 1 0,7-4 0,-6 2 0,6-2 0,-7 4 0,0-1 0,7-3 0,-10 3 0,9-7 0,-14 8 0,3-8 0,-1 3 0,-2 0 0,7-15 0,-7 13 0,3-14 0,-3 12 0,-1 0 0,4-3 0,-7 7 0,5-2 0,-2 4 0,0-1 0,3-3 0,-3-1 0,-1 4 0,1-4 0,3 4 0,2-1 0,-1 2 0,3 3 0,-7-2 0,-59-2 0,-23 5 0,-24 0 0,33 7 0,0 0 0,-22 0 0,1 0 0,15 0 0,47 0 0,0 0 0,16 3 0,-6 16 0,8-5 0,-10 18 0,-5 3 0,4 1 0,-15 6 0,3 8 0,8-21 0,-6 14 0,18-25 0,-8 4 0,1 2 0,2-6 0,-6 6 0,7-7 0,0-1 0,-10 8 0,7 0 0,-8 1 0,6 1 0,-1 2 0,-8 18 0,-8 12 0,-2 4 0,-11 10 0,15-26 0,-21 38 0,20-46 0,-6 25 0,13-31 0,12-9 0,-1-2 0,12-10 0,1 3 0,9 1 0,3 8 0,-1-7 0,3 2 0,-7-10 0,0 9 0,3 3 0,-6 1 0,3 14 0,-4-15 0,3 16 0,2-17 0,3 5 0,3-8 0,-2-4 0,2-1 0,4 0 0,-6-3 0,6 8 0,-3-7 0,-3 2 0,6 4 0,-6-5 0,2 5 0,4-4 0,-6-6 0,10 2 0,-3-7 0,-3 0 0,6 0 0,-7 3 0,5 2 0,-2 6 0,-3-2 0,-4 5 0,-1-1 0,-6 11 0,2-5 0,-3 5 0,0 0 0,0-1 0,0 2 0,0 1 0,0 10 0,0-6 0,0 11 0,-4-2 0,3-9 0,-7 10 0,3-10 0,-3-7 0,3-3 0,1-5 0,26-60 0,21-17 0,-14 12 0,2-2 0,8-1 0,1 2 0,-8 10 0,0 2 0,2-1 0,0 1 0,28-35 0,-8 19 0,6-13 0,-15 26 0,1-9 0,3 2 0,-21 17 0,13-11 0,-16 14 0,-1 5 0,-1-3 0,-5 4 0,3-12 0,-2 11 0,-2-10 0,-1 16 0,-3-10 0,0 9 0,-1-10 0,-4 15 0,4-10 0,-3 11 0,2-3 0,-3 4 0,-1 2 0,4-5 0,-6 2 0,5-4 0,-2 5 0,3 1 0,4 0 0,-3 3 0,2 0 0,1-7 0,-3 6 0,6-14 0,-5 10 0,-1-3 0,7 0 0,-7 4 0,4 4 0,-2-3 0,-57 46 0,-27 36 0,13-23 0,-2 2 0,12-4 0,3-2 0,2-9 0,6-5 0,14-10 0,-8 2 0,18-13 0,-13 6 0,7-9 0,-7 5 0,-4-6 0,9-1 0,-9 0 0,5-4 0,5 0 0,-5 0 0,4 4 0,2-3 0,-9 10 0,3-1 0,-7 13 0,-23 27 0,18-14 0,-25 24 0,4-8 0,10-10 0,-16 10 0,31-26 0,0-2 0,18-12 0,-5 0 0,7-1 0,-4-2 0,4 2 0,-12 1 0,14-3 0,-17 6 0,18-7 0,-6 3 0,0-6 0,3-2 0,-6-3 0,3 0 0,-1 0 0,-3 0 0,-1 0 0,-1-4 0,-7-8 0,10 2 0,-11-10 0,3 3 0,-2 2 0,-5-13 0,10 17 0,-5-16 0,18 13 0,-5-2 0,15-8 0,-4 10 0,4-18 0,0 14 0,0-14 0,0 17 0,0-11 0,4 12 0,0-2 0,8-3 0,-7 10 0,5-7 0,-3 3 0,5-3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38.1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 4590 16383,'-51'14'0,"9"-2"0,31-1 0,5-2 0,-12 3 0,5-5 0,-3 0 0,-3-3 0,3 3 0,-1-6 0,-6 3 0,10-4 0,-2-11 0,4-6 0,2-5 0,0-2 0,2 7 0,3 4 0,-1-2 0,-2 2 0,6-9 0,-3 0 0,4-6 0,0-5 0,0-1 0,0-12 0,0 4 0,0-4 0,0 6 0,4 6 0,-3 5 0,7 8 0,-7 4 0,3 5 0,5-7 0,1 10 0,4-5 0,1 7 0,-3-1 0,4 3 0,1-2 0,-1 6 0,1-3 0,4 4 0,-3 0 0,8 0 0,2 0 0,1 0 0,9 0 0,-3 0 0,5-4 0,-1 3 0,1-8 0,0 3 0,-6-4 0,-1 1 0,-6 0 0,-4-4 0,-2 3 0,-4-5 0,0 5 0,-4-6 0,2 7 0,-6-7 0,4 3 0,-1-4 0,-3 1 0,7 3 0,-4-3 0,5 3 0,-4-4 0,3 4 0,-3 1 0,3 3 0,6 1 0,-4-1 0,8 4 0,-4 1 0,6 4 0,4 0 0,3 0 0,5 0 0,-1 0 0,1 0 0,0 0 0,0 0 0,-6 0 0,-1 0 0,-11 0 0,0 4 0,-10-3 0,4 3 0,-1-4 0,2 0 0,1 0 0,-4 0 0,1 0 0,4 0 0,-2 0 0,3 0 0,-3 0 0,-5 0 0,7 0 0,-6 0 0,-54 0 0,10 0 0,-53 0 0,37 0 0,-19 0 0,31 0 0,-7 0 0,30 0 0,4 0 0,-17 0 0,9 0 0,-10 0 0,11 0 0,2 0 0,-4 0 0,0 3 0,-4 2 0,-2 8 0,-16 7 0,1 6 0,-21 8 0,20-8 0,-19 6 0,22-12 0,-10 6 0,17-12 0,2 0 0,10-6 0,4-3 0,55-10 0,-26-4 0,39-1 0,-43-1 0,-4 7 0,2-11 0,-5-2 0,2-8 0,-7-1 0,0-7 0,0-7 0,0-8 0,-5-6 0,-1 0 0,0 6 0,-3 2 0,8 6 0,-4 0 0,5 6 0,0 1 0,0 6 0,0-1 0,0 5 0,0-3 0,0 8 0,0-8 0,0 8 0,0-8 0,0 3 0,0-5 0,0-5 0,0-1 0,0-6 0,0-6 0,0-16 0,0-3 0,0-5 0,0 2 0,0 12 0,0-12 0,0 13 0,0-6 0,0 14 0,0 0 0,0 8 0,0-1 0,5 0 0,1-13 0,4 15 0,1-20 0,3 16 0,-2-12 0,8 6 0,-9 8 0,3 1 0,-5 10 0,4-11 0,-2 11 0,1 3 0,-4 5 0,-4 12 0,13 59 0,-8-8 0,2 11 0,4 6 0,10 31 0,2-15 0,3 3 0,-5-20 0,2 1 0,12 21 0,0-4 0,6 2 0,-19-30 0,0-2 0,14 15 0,-8 17 0,3-7 0,-13 10 0,-5-22 0,-6-1 0,-7-25 0,-4-6 0,0-4 0,0-2 0,0 0 0,-3-7 0,-2 6 0,-3-7 0,0 0 0,0 2 0,0-2 0,-1-1 0,1 11 0,0-8 0,3 9 0,2-12 0,3 4 0,-4-1 0,3 2 0,-5 1 0,1-6 0,-2 2 0,-11-6 0,8 0 0,-16-12 0,12-11 0,-8-13 0,2-12 0,0-8 0,-2-6 0,0 0 0,-4 0 0,8 0 0,-7 7 0,14 6 0,1 8 0,3 10 0,2 2 0,0 8 0,1-2 0,4-4 0,0 6 0,0-14 0,0 13 0,0-12 0,0-9 0,0-2 0,0-10 0,0-6 0,0-4 0,6-20 0,1-10 0,-1 35 0,1-3 0,0-7 0,0-3 0,1-5 0,-1 1 0,-1 12 0,1 1 0,0-6 0,0 3 0,5-22 0,1-14 0,-7 22 0,4 11 0,-5 8 0,0 23 0,-1 0 0,-4 20 0,0 0 0,-31-5 0,11-2 0,-21-3 0,11 0 0,6 2 0,-2 2 0,4 0 0,6 8 0,4-2 0,1 0 0,3-1 0,0-4 0,1 4 0,2-4 0,-2 4 0,6-5 0,-7-3 0,7 2 0,-2-2 0,3 3 0,0 1 0,0-1 0,0-5 0,0 4 0,0-3 0,0 4 0,0 4 0,0-5 0,0 5 0,0-10 0,0 2 0,0-5 0,0-2 0,0-5 0,0-1 0,0-1 0,0 2 0,0 0 0,0 4 0,0-3 0,0 4 0,0 1 0,4-6 0,1 4 0,5-10 0,-1 10 0,1-9 0,4 3 0,-3 1 0,3 1 0,-5 6 0,0 4 0,-1 1 0,1 1 0,-1 3 0,1-4 0,-4 5 0,2 1 0,-2-1 0,-1 4 0,4-3 0,-4 4 0,1-3 0,18 6 0,-10 3 0,21 6 0,-11 8 0,14 25 0,-10 0 0,11 22 0,-16-15 0,-1 1 0,-3-6 0,-8-3 0,3-4 0,-4-10 0,-5 2 0,3-11 0,-6 9 0,2-2 0,-3 0 0,0 2 0,0-6 0,0 10 0,0-4 0,0 3 0,0-4 0,0-1 0,0 0 0,0 0 0,0-1 0,0 3 0,0 1 0,4 1 0,0-4 0,5 5 0,-1-8 0,1 9 0,3-6 0,1 6 0,4-4 0,1 8 0,-5-8 0,4 3 0,-4-4 0,4 4 0,0-3 0,1 8 0,-1-8 0,1 8 0,-5-3 0,5 4 0,-8 1 0,7-1 0,-7 0 0,4 6 0,-5-4 0,0 4 0,0-11 0,-4 5 0,-1-5 0,-1 1 0,-2 3 0,3-3 0,-4 4 0,0 0 0,0 1 0,0-1 0,0 0 0,0 1 0,0-1 0,0 1 0,0-1 0,0 0 0,0 1 0,0-1 0,0 0 0,0 6 0,4-4 0,-3 9 0,8-3 0,-8 5 0,8-1 0,-4-4 0,0-2 0,3-6 0,-7 0 0,7-4 0,-3-2 0,3-8 0,-4 2 0,3-2 0,-2 11 0,-1-5 0,4 9 0,-7-5 0,7 4 0,-7 1 0,7-1 0,-7 0 0,7 1 0,-3-1 0,0-4 0,3-6 0,-7-5 0,18-8 0,-12 14 0,10 4 0,-14 10 0,-3 6 0,4-9 0,12 31 0,-4-31 0,8 24 0,-11-35 0,0 8 0,0-3 0,4 4 0,-3 1 0,7-1 0,-7 0 0,3 1 0,-4-6 0,0 5 0,0-10 0,-1 5 0,1-6 0,-5 1 0,0 0 0,-4 4 0,0 2 0,0 10 0,0 1 0,0 6 0,0 6 0,0-5 0,0 11 0,0-11 0,0 11 0,0-10 0,0 4 0,0-6 0,0-1 0,0 1 0,0 0 0,-4-1 0,3 1 0,-4-1 0,0 7 0,0-5 0,-6 5 0,6-6 0,-4-6 0,4-1 0,-4-6 0,0-4 0,4-2 0,-3-4 0,4-5 0,-4 4 0,0-4 0,0 4 0,0-4 0,-4 7 0,4-10 0,-4 6 0,-2-7 0,2-7 0,-7-14 0,3-1 0,3-10 0,0 2 0,0-1 0,3-10 0,-4-7 0,4-2 0,-7-25 0,9 22 0,-8-29 0,10 25 0,-11-19 0,5 12 0,-9-5 0,9 7 0,-7 12 0,8-2 0,-3 19 0,5-6 0,4 8 0,1-5 0,4 6 0,0 0 0,0 5 0,0 1 0,0-5 0,3 8 0,12 1 0,-1 9 0,10 3 0,-8 0 0,1 4 0,-4 4 0,3 10 0,-3 0 0,1 8 0,-1-3 0,-4 10 0,-4 1 0,0 19 0,-5-4 0,0 12 0,-9-14 0,-15 14 0,-4-16 0,-17 11 0,5-6 0,-3-10 0,-2 8 0,-3-14 0,5-3 0,-4 0 0,6-14 0,0 7 0,6-9 0,2 0 0,11 2 0,-4-8 0,12 3 0,-7-3 0,9-1 0,-1 0 0,-6 3 0,9-2 0,-5 2 0,4 4 0,2-6 0,-2 9 0,52-13 0,10-8 0,29-9 0,-7-4 0,4-5 0,-24 10 0,29-4 0,-37 5 0,-3 4 0,-13 2 0,-17 4 0,4 0 0,4 0 0,-2 0 0,6 0 0,-7 0 0,0 0 0,-1 0 0,0 0 0,-1 0 0,-2-14 0,-6-1 0,-4-26 0,-3 5 0,0-10 0,0-7 0,0 3 0,0-17 0,0-12 0,0 6 0,-5-12 0,-2 8 0,-5-2 0,-6-8 0,4 0 0,2-8 0,1 6 0,10 8 0,-10 6 0,10 12 0,-9 0 0,8 3 0,-2 12 0,4 7 0,-5 8 0,4 11 0,-3 0 0,4 9 0,0-2 0,0 1 0,0-3 0,0-5 0,0-1 0,0 2 0,-3-13 0,-2 2 0,-4 0 0,1 3 0,0 13 0,-1-1 0,1 0 0,-1-5 0,0 5 0,0-10 0,-4 5 0,3-6 0,-8-5 0,4 4 0,-6-9 0,5 3 0,0-5 0,1 0 0,3 0 0,-4 1 0,5-1 0,0 0 0,0 0 0,1 5 0,-1 2 0,1 11 0,4-5 0,-2 9 0,2-8 0,-4 8 0,0-3 0,1 8 0,-3-6 0,2 9 0,1-5 0,-2 1 0,1 1 0,-3-3 0,-4 0 0,3 4 0,0-5 0,1 4 0,4 2 0,-3 0 0,3-1 0,-3-3 0,-1-4 0,4 10 0,-4-5 0,1 2 0,2 3 0,-5-6 0,2 7 0,0 0 0,-2-3 0,6 0 0,-19-1 0,11 4 0,-9 4 0,10 4 0,3 0 0,-4-15 0,7-7 0,3-16 0,6 4 0,-4 1 0,2-2 0,-6 0 0,7 4 0,-4-1 0,5 14 0,0 0 0,0 3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49.6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2987 282 16383,'-96'0'0,"12"0"0,8 0 0,30-8 0,-26 1 0,28-17 0,-17 6 0,7-9 0,5 1 0,8 4 0,1 2 0,11 2 0,1 8 0,6-3 0,10 5 0,0 3 0,-2-4 0,5 0 0,-5-2 0,2-7 0,4 8 0,-3-8 0,0 57 0,6 4 0,1 5 0,1 5 0,3 0 0,0 0 0,0 1 0,0 0 0,0 9 0,0-3 0,0 25 0,0-30 0,0-2 0,0 22 0,0-15 0,0 2 0,0 32 0,0-37 0,0 0 0,0 22 0,5-9 0,6-2 0,6-13 0,10 6 0,0-12 0,10-1 0,-4-11 0,7-6 0,-5-7 0,0-9 0,15 0 0,-18-10 0,8-1 0,-13-4 0,-10 0 0,5 0 0,-6-4 0,1 0 0,0-5 0,-1 1 0,-3 3 0,2-2 0,-4 0 0,-2-17 0,-2 0 0,-7-16 0,0 0 0,4-2 0,-3-10 0,3 4 0,-4-5 0,0-1 0,0-7 0,0-9 0,0 11 0,0-31 0,0 30 0,-4-19 0,2 11 0,-8 6 0,9-8 0,-8 14 0,7 8 0,-2 15 0,4 11 0,0 4 0,-7 7 0,-12 6 0,1 2 0,-9 3 0,11 0 0,-1 0 0,-5 0 0,4 0 0,-3 0 0,4 0 0,4 4 0,-6 3 0,10 2 0,-10 2 0,10 1 0,-3 1 0,-1 4 0,4-1 0,-3 1 0,3 4 0,0 2 0,4 4 0,-3 1 0,3-1 0,0 0 0,-3 1 0,7-6 0,-4 0 0,5-6 0,-3-3 0,33-1 0,-14-8 0,30 3 0,-19-2 0,0 4 0,1 0 0,-1-3 0,13 6 0,-10-6 0,17 11 0,-27-8 0,8-1 0,-19-1 0,6-6 0,3 2 0,-1-10 0,6-2 0,-7-8 0,6-1 0,-4 1 0,-1 4 0,-2 1 0,-6 4 0,6 0 0,-7-6 0,7 1 0,-7-2 0,4 3 0,-2 1 0,2 3 0,4-3 0,3 6 0,-1-2 0,2 6 0,1-3 0,2 4 0,4 0 0,-4 0 0,3 0 0,-8 0 0,-1 0 0,-2 0 0,-3 7 0,-4 8 0,-14 3 0,-4 2 0,-16-3 0,8-7 0,-4 2 0,1-3 0,7-1 0,-3 0 0,6 3 0,3-2 0,-14 5 0,12-5 0,-9 2 0,8 0 0,-1-6 0,-4 8 0,0-8 0,0 7 0,-6-4 0,-1-3 0,-4 3 0,-6-2 0,4-1 0,-4-1 0,10 0 0,-3-3 0,8 3 0,0-4 0,3 0 0,3 0 0,-5 0 0,-2 0 0,5 3 0,-5-2 0,7 5 0,-4 2 0,4 0 0,1 7 0,3-2 0,-1 3 0,-4 11 0,2 3 0,-3 10 0,4-1 0,0 1 0,0 0 0,0-6 0,4-1 0,2-6 0,4 1 0,0-1 0,0 6 0,0-4 0,0 4 0,0-6 0,0 0 0,4 1 0,2-1 0,3 0 0,0 1 0,0-1 0,0-5 0,3 0 0,-3-5 0,3-1 0,-4-3 0,0 2 0,0 0 0,-4-3 0,2 6 0,-1-6 0,-1 4 0,3 1 0,-6-1 0,3 1 0,-4 4 0,4-3 0,-3-1 0,2-1 0,-3-4 0,4 7 0,-3-4 0,2 4 0,1-3 0,-4 1 0,4 4 0,-4-3 0,0 3 0,0-4 0,0 0 0,0 2 0,0-1 0,0 2 0,0-8 0,0 4 0,0-1 0,0 2 0,-9-3 0,-8-10 0,-3-9 0,-9-14 0,-1-11 0,-3-8 0,-10-11 0,-3-17 0,0-3 0,-8-8 0,7 5 0,3 4 0,18 26 0,6 3 0,6 12 0,6 8 0,0 3 0,-3 8 0,-8 4 0,1 0 0,-5 4 0,6 0 0,0 0 0,-4 0 0,3 0 0,-9 0 0,9 0 0,-8 0 0,3 0 0,1 0 0,-5 0 0,5 0 0,-6 0 0,1 0 0,-1 0 0,-5 0 0,5 0 0,-5 0 0,10 0 0,-9 0 0,8 0 0,-8 0 0,4 0 0,-5 0 0,5 0 0,-11 0 0,5 0 0,-1 0 0,2 0 0,6 0 0,4 0 0,2 0 0,8 0 0,-2 0 0,20-28 0,11-5 0,13-15 0,21-2 0,-10 6 0,12-9 0,-6-5 0,-13 16 0,1 0 0,11-16 0,-12 17 0,-1 0 0,2-4 0,0-9 0,-4 15 0,-9-6 0,3 15 0,-6 2 0,-4 6 0,-2 6 0,0-1 0,-3 4 0,3-2 0,-5 6 0,2-7 0,2 0 0,-2-2 0,2 2 0,-6 1 0,2 2 0,-2-4 0,-1 0 0,4 1 0,-4-1 0,5 0 0,-1-4 0,1-2 0,0-5 0,0 1 0,0 4 0,4-3 0,-3 8 0,3-8 0,-5 8 0,1-4 0,-1 5 0,1-4 0,-1 3 0,1-8 0,3 8 0,-2-9 0,2 9 0,-3-3 0,-1 4 0,0 5 0,0-4 0,0 3 0,-3-4 0,6-3 0,-9 7 0,5-7 0,-4 8 0,-2-3 0,2-4 0,0 6 0,-2-5 0,-37 30 0,18-11 0,-36 25 0,31-16 0,-16 16 0,1-3 0,-4 1 0,12-4 0,9-11 0,8-1 0,1 0 0,1 3 0,-1 1 0,0-1 0,-2 4 0,1-7 0,1 3 0,-3-3 0,2 0 0,0 0 0,1 4 0,1 0 0,2 1 0,-2 1 0,3-3 0,0 5 0,0 5 0,-5 1 0,3 6 0,-8-1 0,8 0 0,-6-4 0,6 3 0,-2-12 0,7 2 0,-2-2 0,6-1 0,-2 5 0,3 1 0,0-7 0,0 7 0,-4-3 0,4-3 0,-7 8 0,6-9 0,-6 7 0,6-3 0,-6-3 0,2 2 0,1-2 0,-7 7 0,6-7 0,-3 6 0,-3-7 0,6 5 0,-6-5 0,-1 7 0,4-10 0,-4 10 0,4-10 0,0 6 0,-4 1 0,3 2 0,-2-3 0,2 1 0,2-7 0,-2 6 0,1-3 0,4 5 0,-7 2 0,6-6 0,-3 6 0,1-6 0,2 8 0,-4-3 0,1 4 0,-1-1 0,0-3 0,0 8 0,0-3 0,-3-1 0,2 4 0,-6-8 0,6 4 0,-3-1 0,1-3 0,3 3 0,-7-4 0,6 4 0,-6-3 0,7 3 0,-7-4 0,7-5 0,-3 4 0,0-4 0,3 5 0,-3 0 0,4-5 0,0 4 0,-4-4 0,3 4 0,-2-4 0,3 7 0,0-6 0,0 3 0,-1 0 0,1-4 0,0 5 0,3 0 0,-2-1 0,-2 1 0,0-1 0,-3 1 0,3 0 0,1 4 0,-1-3 0,-3 3 0,2 1 0,-2-4 0,-2 8 0,1-4 0,-2 6 0,-1-6 0,2 4 0,0-8 0,1 4 0,1-9 0,7-2 0,-9 1 0,8 11 0,-10 12 0,5 2 0,-5 5 0,6-14 0,-2-7 0,3 6 0,2-17 0,3 9 0,-3-6 0,6 0 0,-6 5 0,6-3 0,-6 0 0,3 0 0,0 0 0,-3 1 0,6 1 0,-7 0 0,4-1 0,-5 5 0,4-3 0,-3 4 0,4-6 0,-5 1 0,0 4 0,1-3 0,-1 4 0,0-1 0,1 1 0,-2 6 0,-2-6 0,-3 10 0,-3-8 0,-1 8 0,5-4 0,-3-1 0,2 1 0,-2-6 0,3 0 0,-3-1 0,8-3 0,-4 3 0,0 1 0,4-5 0,-4 5 0,4-1 0,-3-3 0,2 8 0,-2-8 0,3 3 0,1-4 0,-1-5 0,1 4 0,4-4 0,-7 8 0,5-2 0,-2 2 0,1-4 0,2 6 0,-4-5 0,4 5 0,-2-1 0,1 2 0,1-1 0,-3 4 0,3-8 0,0 4 0,-2-6 0,2 1 0,-3-1 0,3-3 0,-2 2 0,6-1 0,-6 2 0,7 3 0,-8-3 0,3 5 0,1-3 0,-1 3 0,2-4 0,2-4 0,-6 5 0,6-6 0,-3 10 0,4-5 0,0 7 0,0-6 0,-3 4 0,2-6 0,-3-3 0,4 5 0,0-5 0,0 5 0,0-3 0,-3-1 0,31-54 0,-10 21 0,37-64 0,-15 36 0,15-17 0,-24 25 0,0 7 0,-23 21 0,-4 3 0,-1-12 0,-3 5 0,0-6 0,0 6 0,0 2 0,0-4 0,4-16 0,1 7 0,4-14 0,1 13 0,-1 0 0,-1 4 0,5 1 0,-4 10 0,2 0 0,-3-2 0,-4 2 0,-1-7 0,-3 3 0,0-6 0,4-1 0,-3-4 0,7 0 0,-7-6 0,8-2 0,-4-5 0,6-13 0,-1 10 0,1-16 0,4 11 0,-3 0 0,8-4 0,-4 10 0,-1 2 0,-1 7 0,-5 10 0,0 2 0,-1 4 0,0 0 0,-3 4 0,2-6 0,-2 6 0,2-3 0,-2 0 0,2 3 0,-3-4 0,4 5 0,1-4 0,-2 3 0,2-3 0,-1-1 0,4 0 0,-3 1 0,7-1 0,-3 0 0,9-5 0,-4 3 0,11-9 0,-6 9 0,5-5 0,-1 6 0,6-1 0,-4 1 0,9 2 0,-9 3 0,22-1 0,-14 8 0,15-8 0,-12 13 0,0-3 0,-1 4 0,1 0 0,6 0 0,-4 0 0,4 0 0,-7 0 0,1 0 0,-6-4 0,-1 3 0,-5-3 0,-6 0 0,0 3 0,-10-3 0,4 4 0,0-3 0,-3-1 0,6-1 0,-6-2 0,3 3 0,1-5 0,0 1 0,4-1 0,-3 0 0,3 1 0,1-1 0,-4 0 0,3 4 0,-4-2 0,-1 6 0,6-7 0,-5 7 0,5-3 0,-5 0 0,-1 3 0,1-3 0,0 1 0,2 2 0,-5-3 0,4 1 0,-6-2 0,7-6 0,-6 6 0,10-11 0,-9 11 0,8-8 0,-6 4 0,-3-3 0,3 7 0,-4-10 0,1 10 0,-2-9 0,-4 1 0,-2-8 0,2-1 0,-1-11 0,3-2 0,-3 1 0,3-4 0,-8 9 0,7-4 0,-7 5 0,3 6 0,-4-5 0,0 9 0,0-3 0,0 4 0,0 0 0,-7 1 0,-3-6 0,-12 3 0,3-2 0,-8-3 0,9 10 0,-5-8 0,6 13 0,1-3 0,-1 3 0,4 5 0,-2 0 0,-2 0 0,0 4 0,1-4 0,0 4 0,1 0 0,-2 0 0,-2 0 0,4 3 0,-4 9 0,2 1 0,-8 8 0,3-3 0,-6 0 0,5-1 0,-3 1 0,8-4 0,-3 2 0,-1-6 0,8 1 0,-6-2 0,7-1 0,-4 0 0,4 0 0,-2 1 0,2-2 0,-4 2 0,1-5 0,-1 4 0,0-7 0,4 6 0,-5-3 0,9 3 0,-9 0 0,6 4 0,1-3 0,-4 3 0,10 3 0,26 7 0,21 9 0,13 5 0,3-5 0,17 28 0,-25-24 0,24 20 0,-37-24 0,1-9 0,-2 3 0,-2-5 0,4 0 0,-9 0 0,4-4 0,-11 1 0,0-6 0,-6 2 0,-3-4 0,2 3 0,-3-6 0,-1 9 0,3-6 0,-2 3 0,0 3 0,-2-5 0,-2 6 0,0-3 0,1 5 0,-1 0 0,0-1 0,0 1 0,1-1 0,-5-3 0,4 3 0,-7 3 0,2 0 0,-3 5 0,4-7 0,-3-1 0,3 1 0,-4-1 0,3-1 0,8-3 0,9-4 0,-3-5 0,1-3 0,-11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55.9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3900 5308 16383,'-47'0'0,"-1"0"0,0 0 0,5 0 0,-16 0 0,4 0 0,4 0 0,-2 0 0,-20 0 0,-18 0 0,16 0 0,12 0 0,-18 0 0,-2 0 0,18 0 0,1 0 0,-2 0 0,10 0 0,-7 0 0,3 0 0,12-4 0,8 3 0,7-8 0,5 8 0,1-7 0,4 7 0,1-3 0,6 0 0,-1 3 0,0-3 0,-5 4 0,5 0 0,-5 0 0,5 0 0,-4 0 0,3 0 0,-9 0 0,5-4 0,-6 3 0,1-3 0,-6 4 0,4 0 0,-10 0 0,11 0 0,-11 0 0,10 0 0,-9 0 0,9 0 0,-4 0 0,0 0 0,4 0 0,-4 0 0,5 0 0,1 0 0,-6 0 0,4 0 0,-4 4 0,0-3 0,4 7 0,-9-2 0,3 3 0,-5 1 0,6 0 0,1-1 0,6 0 0,4-4 0,1 3 0,10-4 0,0 4 0,-2 3 0,1-6 0,-6 2 0,2-7 0,-5 0 0,4 0 0,-8 0 0,3 0 0,-4 0 0,0 0 0,-6 0 0,-1-5 0,-12-1 0,4-8 0,-4 2 0,6-2 0,1 4 0,4-4 0,2 4 0,11-7 0,0 7 0,5-6 0,0 7 0,1-7 0,3 3 0,-3 0 0,3-3 0,-4 3 0,4 1 0,-2-4 0,2 3 0,0-3 0,1-1 0,0 0 0,2 0 0,-2 1 0,4-1 0,-4 0 0,3 0 0,-4-4 0,1 3 0,2-4 0,-2 1 0,3 3 0,0-4 0,1 1 0,-1 7 0,1-6 0,3 7 0,-2 0 0,-1-9 0,3 11 0,-5-7 0,5 3 0,1 6 0,-3-12 0,3 8 0,0-2 0,-3-3 0,7 0 0,-8-4 0,3-9 0,-4 7 0,3-9 0,-2 0 0,3 4 0,-5-4 0,1 5 0,0 1 0,3 4 0,-2-3 0,3 8 0,0-8 0,-2 8 0,2-9 0,-4 9 0,4-3 0,-2 4 0,6-4 0,-6 3 0,6-9 0,-7 10 0,7-10 0,-3-1 0,4-1 0,0-4 0,-4 0 0,3 4 0,-4-9 0,1 9 0,3-10 0,-7 5 0,2-6 0,-4 0 0,0 0 0,0 0 0,4-6 0,-2 5 0,2-5 0,0 12 0,-2-5 0,3 15 0,-1-8 0,3 14 0,-1 1 0,0 2 0,0 3 0,-3-6 0,3 6 0,-3-5 0,3-4 0,1-7 0,7-3 0,1-2 0,8 5 0,-3 5 0,13-12 0,-12 15 0,4-7 0,-12 17 0,-3-5 0,0-1 0,0-5 0,0 1 0,0 3 0,0 0 0,0 1 0,0-1 0,0 0 0,0 0 0,0 0 0,4 1 0,0-4 0,1 6 0,-1-5 0,-4 0 0,0 2 0,3-7 0,-2 7 0,3 1 0,0-6 0,-3 4 0,3 1 0,0 1 0,-3 4 0,6-4 0,-6 0 0,5 1 0,-1-2 0,3 1 0,-4 3 0,4-2 0,-4 0 0,0 2 0,3-8 0,-3 8 0,0-3 0,7-3 0,-5 6 0,5-3 0,-3 0 0,0 7 0,0-7 0,0 4 0,0-5 0,1 0 0,-1 0 0,0 1 0,0-1 0,1 0 0,-1 0 0,0 1 0,1-1 0,-1 0 0,0 4 0,0-2 0,0 3 0,-4-4 0,4 0 0,-4 0 0,5-6 0,-1 4 0,1-8 0,0 8 0,0-8 0,-1 3 0,1 0 0,0-3 0,0 3 0,0 0 0,0-3 0,0 3 0,-1 1 0,1-5 0,0 9 0,0-3 0,-1 8 0,3 5 0,-2-5 0,-1-14 0,-4-6 0,0-9 0,1 9 0,12-26 0,-6 28 0,2-22 0,-6 36 0,-3 4 0,5-2 0,-1-1 0,0 2 0,-1-4 0,1 6 0,2 0 0,2-1 0,-1 1 0,0 0 0,-3-3 0,3-1 0,-2-2 0,3 2 0,-4 0 0,0 0 0,0 3 0,0-6 0,-1 7 0,1 0 0,-1-6 0,1 4 0,-3-6 0,2 3 0,-2 1 0,3-1 0,0 0 0,0 1 0,-3-1 0,2 4 0,-3-2 0,4 0 0,-1 2 0,0-4 0,4 5 0,-2 0 0,2-2 0,-1 5 0,-1-9 0,2 8 0,-3-5 0,3 4 0,-3-1 0,3-2 0,0-1 0,-3-1 0,3 4 0,-3-4 0,0 4 0,0-1 0,4-3 0,-3 8 0,6-8 0,-7 8 0,6-3 0,-2 0 0,0 2 0,2-5 0,-6 6 0,6-7 0,-2 7 0,0-3 0,2-4 0,-6 6 0,3-5 0,0-1 0,-3 5 0,4-9 0,-4 6 0,0-3 0,1-1 0,-1 0 0,0 0 0,1-4 0,-1 3 0,1 1 0,-1 1 0,-1 7 0,5-6 0,-4 4 0,2-1 0,12-28 0,-10 21 0,10-23 0,-14 29 0,-4 1 0,7-2 0,-7 2 0,7-6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1:05.4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2455 75 16383,'-63'0'0,"-1"0"0,-7 0 0,-11 0 0,30 0 0,-2 0 0,-5 0 0,3 0 0,-23 0 0,17 0 0,-3 0 0,6 0 0,0 0 0,-3 0 0,-1 0 0,-4 0 0,2 0 0,-30 0 0,14 0 0,-13 0 0,36 0 0,-24-6 0,24 5 0,-19-10 0,14 5 0,2-5 0,14 0 0,1 1 0,11 4 0,7 2 0,6 0 0,6 3 0,3-2 0,-5 3 0,6 0 0,-6 0 0,2 0 0,-3 0 0,5 0 0,-5 0 0,3 3 0,-6-2 0,-4 7 0,-2-7 0,1 3 0,-1-4 0,5 4 0,-3-3 0,8 2 0,1-3 0,2 0 0,0 3 0,-1-2 0,-2 2 0,9 13 0,21-1 0,5 8 0,28-7 0,14-1 0,0 1 0,12 1 0,-17-2 0,0 1 0,0-4 0,-1 8 0,1-8 0,0 3 0,14-3 0,-3-1 0,12 1 0,0 0 0,-13-1 0,12 1 0,-14-1 0,1 0 0,-9 0 0,-8-1 0,-11 4 0,-2-4 0,-6 7 0,0-6 0,1 2 0,4-4 0,-3 0 0,9-3 0,2 2 0,2-6 0,10 2 0,-11 1 0,29 0 0,-24 1 0,24 3 0,-29-3 0,11 4 0,-10 0 0,4 0 0,-7 0 0,1 5 0,0-4 0,-11 2 0,2-3 0,-17-2 0,7-4 0,-10 3 0,-2 3 0,-49-4 0,16 4 0,-74-5 0,50 1 0,-37 5 0,15 6 0,-9-4 0,13 8 0,-16-7 0,16 7 0,-13-8 0,-6 5 0,14-7 0,-23-4 0,13-2 0,-6-5 0,2 0 0,6-16 0,7 2 0,-11-16 0,19 8 0,-13-2 0,14 1 0,8 6 0,9-3 0,12 13 0,6-5 0,10 8 0,6-1 0,-2 2 0,-6 13 0,3-4 0,-8 12 0,16-10 0,15 10 0,8 1 0,25 9 0,-2 8 0,-1 1 0,0 3 0,15 12 0,-17-11 0,-1 0 0,4 2 0,-6-6 0,0-2 0,-7-11 0,3-4 0,-9-8 0,8 1 0,-3-4 0,4 5 0,0-5 0,1 0 0,5 0 0,-5 0 0,5 5 0,-5-4 0,-1 3 0,-4 0 0,-2-4 0,0 4 0,2-4 0,0-1 0,-2 1 0,-4-1 0,-5 0 0,3-3 0,-72-17 0,9-8 0,-5 3 0,-5-2 0,-31-25 0,22 13 0,-17-11 0,33 14 0,-18-1 0,20-3 0,3 10 0,14-2 0,5 10 0,11 2 0,-1-1 0,0 4 0,4-3 0,-2 4 0,2-4 0,-4 3 0,0-7 0,1 7 0,-1-4 0,0 1 0,0 3 0,5-3 0,-4 4 0,7-4 0,-7 3 0,7-3 0,-6 1 0,7 2 0,-7-2 0,3 3 0,0 1 0,-4-5 0,4 3 0,-1-3 0,1 0 0,0 7 0,0-10 0,-8 6 0,3-7 0,-3 4 0,-2-5 0,4 4 0,-3-1 0,4-2 0,4 7 0,2 1 0,0 32 0,15 0 0,0 25 0,17-3 0,23 44 0,-17-26 0,-4-16 0,-1-1 0,-2 1 0,2 4 0,-6-4 0,-1-1 0,-5-1 0,0-12 0,-1-1 0,-4-6 0,3-5 0,-3 0 0,3-6 0,-4 1 0,4 0 0,-3-1 0,7 1 0,-4-4 0,8 2 0,-3-6 0,3 7 0,1-7 0,0 7 0,-1-3 0,1 3 0,-1 1 0,1 0 0,-4-1 0,3 1 0,-7 0 0,3-1 0,-4 1 0,1 0 0,3-1 0,-3-3 0,2-2 0,4 1 0,-5-4 0,8 4 0,-9-5 0,7 2 0,-4-1 0,10 0 0,-4 1 0,8 0 0,2-5 0,6 0 0,6-4 0,-6 0 0,5 0 0,-11 0 0,5 0 0,-10 0 0,-2 0 0,-4 0 0,-4 0 0,6 0 0,-6 0 0,7 0 0,-3 0 0,-5 0 0,11-3 0,-8 2 0,9-7 0,-8 4 0,1-5 0,0 5 0,-1-8 0,1 7 0,-4-11 0,2 3 0,-1-9 0,16-9 0,-9 2 0,10-7 0,-8 7 0,-4 6 0,4-4 0,0 3 0,1 0 0,0-3 0,2 8 0,-2-4 0,8 4 0,4-5 0,4 2 0,1 1 0,-1 7 0,-6 4 0,5 0 0,-11 5 0,1 1 0,-8 4 0,-4 0 0,-5 0 0,6-4 0,-5-3 0,-2-5 0,-4-6 0,-7-2 0,0 4 0,0-3 0,0 2 0,0 0 0,0-3 0,0 7 0,0-6 0,0 6 0,6-3 0,18 36 0,-5-9 0,8 25 0,0-5 0,-16-15 0,12 11 0,-15-20 0,-1 1 0,7 5 0,-8-1 0,4 6 0,-14 5 0,-1-1 0,-7 3 0,-2 2 0,-4-5 0,4 6 0,-4-1 0,8 0 0,-7 1 0,7-6 0,-3 4 0,4-3 0,0-1 0,0 0 0,0-1 0,5-3 0,-4 4 0,3-1 0,-4-3 0,-4 8 0,3-3 0,-7 4 0,7 0 0,-8 1 0,4-1 0,-5 6 0,4-4 0,-3 3 0,8-4 0,-3-1 0,4-4 0,0-2 0,4-4 0,-2-5 0,3 3 0,-17-44 0,17 27 0,-10-32 0,-9 34 0,2-9 0,-35 2 0,-3-16 0,9 6 0,-20-7 0,32 4 0,-7 6 0,10 1 0,11 8 0,-5 1 0,12 0 0,0 3 0,1-2 0,1 3 0,0 0 0,-4 3 0,6 5 0,-2 5 0,6 4 0,0 4 0,-3-3 0,6 8 0,-5-3 0,5 10 0,-3-5 0,3 5 0,-2-5 0,7-1 0,-3 0 0,4-4 0,-4-2 0,3-4 0,-2 0 0,3-1 0,0 4 0,0-2 0,0-3 0,0 1 0,0 1 0,0 1 0,0 8 0,3-8 0,-2 8 0,7-8 0,-3 8 0,3-3 0,-2-1 0,1 0 0,-6-1 0,3-3 0,-4 3 0,0-4 0,0-1 0,0 1 0,0 0 0,0 3 0,0-7 0,0 9 0,0-9 0,0 3 0,0 2 0,0-1 0,0 4 0,0-5 0,4-1 0,-3 1 0,6 2 0,-6-2 0,6-1 0,-2 1 0,0-2 0,2 5 0,-6-7 0,6 8 0,-6-2 0,3-2 0,-1-2 0,-2 1 0,2 1 0,-3 2 0,4-4 0,6 1 0,3-4 0,2-3 0,-1-1 0,-2-3 0,7 3 0,-6-3 0,5 4 0,-2-4 0,-2 1 0,4 2 0,-6-6 0,3 5 0,-7 11 0,-1-7 0,-7 17 0,0-17 0,0 9 0,0-3 0,0 4 0,0-4 0,-4 2 0,0-6 0,-8 8 0,3-3 0,-3 3 0,4-3 0,-1-1 0,1 1 0,0-5 0,0 3 0,0-3 0,0-51 0,4-8 0,6-34 0,4 9 0,20-9 0,-1 13 0,2-1 0,-7 22 0,0 1 0,10-21 0,-1 5 0,-2 8 0,6-2 0,0 0 0,-1 8 0,0 11 0,-1 1 0,-7 7 0,-1 5 0,-10 7 0,3 5 0,-8 4 0,7 0 0,0 4 0,0 0 0,3 1 0,1-2 0,-3 1 0,4 0 0,-3 1 0,7-2 0,-1 0 0,3-2 0,-5 6 0,-4-7 0,-1 7 0,1-6 0,-1 6 0,1-7 0,-1 7 0,0-6 0,-5 0 0,-3-12 0,-5 2 0,-3-7 0,0 3 0,0 3 0,0-4 0,0 10 0,0-4 0,0 0 0,0 2 0,0-5 0,0 6 0,0-7 0,0 3 0,0-3 0,0 3 0,4 0 0,-3 0 0,6 1 0,-6-1 0,3 0 0,-4 0 0,0 1 0,0 0 0,0 0 0,0 1 0,-18 3 0,3 5 0,-8 4 0,4 3 0,10 0 0,-10 11 0,4 4 0,-6 11 0,2 7 0,0-4 0,0 9 0,-1-4 0,0 6 0,0 0 0,-5 1 0,4-1 0,-4-4 0,5 2 0,1-9 0,1-1 0,0-2 0,1-8 0,0 0 0,0-2 0,4-8 0,-3 4 0,8-4 0,-8 0 0,1-4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8:48.0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4384 0 16383,'-34'25'0,"1"-2"0,16-22 0,3 6 0,-7-2 0,9-1 0,-5 0 0,0-1 0,1 1 0,1 0 0,0 3 0,0-3 0,-1 3 0,1 0 0,3 1 0,-2-1 0,1 1 0,-2 3 0,2-2 0,-2 2 0,-1 4 0,2-1 0,-5 6 0,10-7 0,-3 2 0,4-6 0,0 6 0,0-3 0,0 5 0,0-2 0,3-3 0,2 7 0,-1-3 0,3 1 0,-2 2 0,3-6 0,0 3 0,0 1 0,0 0 0,0-1 0,0 6 0,0-4 0,0 3 0,0-4 0,0-1 0,0 6 0,0-8 0,0 6 0,-4-7 0,3 3 0,-3 4 0,0-2 0,3-2 0,-2-1 0,-1-3 0,3 5 0,-5-2 0,5 1 0,-6 3 0,6-7 0,-7 11 0,7-14 0,-10 13 0,6-12 0,-6 5 0,0-1 0,2-5 0,-2 8 0,0-1 0,3-3 0,-4 2 0,1-4 0,3-3 0,-7 6 0,7-2 0,-3-1 0,3 4 0,1-4 0,-1 4 0,1 0 0,-1 0 0,0-1 0,1 5 0,-1-6 0,4 6 0,-3-7 0,2 5 0,1 0 0,-4-1 0,3 1 0,1 0 0,-4-1 0,4-3 0,-1 2 0,-1 0 0,1-1 0,1 3 0,-3-5 0,6 11 0,-15 1 0,8 7 0,-14-3 0,12 0 0,-8 4 0,7-3 0,-3 16 0,9-14 0,1 14 0,4-11 0,0 6 0,0 11 0,0-8 0,0 3 0,0-17 0,0-8 0,0-4 0,0-5 0,0 6 0,0-5 0,0 5 0,0 0 0,0-6 0,0 10 0,0-9 0,0 7 0,0-3 0,0 0 0,0-1 0,0 1 0,0 4 0,0-3 0,0 8 0,0-8 0,0 8 0,0-3 0,0 4 0,0 0 0,0 1 0,0-1 0,-4 0 0,-1 1 0,-5-1 0,1 1 0,0-1 0,0 0 0,0-4 0,0 3 0,0-8 0,0 3 0,5-4 0,-4-1 0,4-3 0,-7 2 0,2-4 0,-2 4 0,4 0 0,-1 4 0,0-2 0,0-1 0,3 0 0,-2-4 0,2 5 0,-3 0 0,-1-1 0,1 1 0,3 0 0,-2-5 0,6 7 0,-6-6 0,6 7 0,-3 0 0,4-2 0,0 2 0,0-3 0,0-5 0,0 11 0,0-8 0,-3 9 0,2-8 0,-3 1 0,4 4 0,0-7 0,-4 11 0,3-11 0,-3 7 0,4-1 0,-4-3 0,3 3 0,-3-7 0,4 6 0,0-6 0,-6 2 0,-11-7 0,0-5 0,-8-3 0,4 0 0,3-7 0,-8-3 0,8-7 0,-9-1 0,9 1 0,1 3 0,1-1 0,8 6 0,-4-3 0,1 1 0,3 0 0,-4-9 0,8 7 0,0-9 0,0 8 0,3-6 0,-2 4 0,3-1 0,-4 0 0,3 0 0,-3 1 0,4-1 0,0 0 0,0-3 0,0 2 0,0-2 0,0 8 0,0-4 0,0 1 0,0-2 0,0-5 0,0 10 0,0-7 0,0 6 0,0-4 0,0 1 0,0-4 0,0 6 0,0-4 0,0 3 0,0 2 0,0-12 0,-3 11 0,2-6 0,-7 4 0,3 4 0,-3-5 0,0 4 0,0-2 0,-1 2 0,-3-4 0,3 4 0,-6-2 0,6 6 0,-7-7 0,3 7 0,-3-7 0,-1 7 0,0-7 0,0 7 0,1-3 0,-1 3 0,4 1 0,-3 0 0,4 4 0,-8-4 0,6 4 0,-5-4 0,3 0 0,2 3 0,-5-2 0,7 6 0,-4-3 0,-2 4 0,6 0 0,-10 0 0,9 4 0,-7 0 0,5 0 0,3 0 0,-6-4 0,5 0 0,-5 3 0,3 2 0,-1 2 0,0 1 0,4-1 0,0 5 0,1-3 0,1 7 0,-6-7 0,3 7 0,1-7 0,-4 3 0,3-4 0,-4-4 0,-3 0 0,7-4 0,-6 0 0,6 0 0,-7-11 0,6 1 0,-1-6 0,3 0 0,3 8 0,-3-8 0,-4 11 0,2-1 0,-20 10 0,9 5 0,-17 11 0,13 0 0,-11 5 0,-3 0 0,-3-2 0,-1 0 0,-41 20 0,61-34 0,-1 0 0,6-1 0,0 1 0,5-4 0,5-2 0,-8 1 0,8-3 0,-8 2 0,0-3 0,3 0 0,1 0 0,0 0 0,3 0 0,-7 0 0,7 0 0,-10 0 0,13 3 0,-8-2 0,6 12 0,4-4 0,1 13 0,7-5 0,0 7 0,0-6 0,0 8 0,0-3 0,0 4 0,0 1 0,0-1 0,-4 0 0,3 6 0,-3 2 0,4 4 0,-4 1 0,3 6 0,-8-4 0,3 10 0,0-11 0,-4 11 0,5-10 0,-6 4 0,6-12 0,-4-1 0,4-10 0,0-2 0,2-8 0,-7-2 0,7 17 0,-7-1 0,10 25 0,-4-4 0,-2 6 0,-5 12 0,1-16 0,0 7 0,0-10 0,1-11 0,0-2 0,4-12 0,-3-6 0,3 6 0,0-4 0,-2 3 0,6-4 0,-7-5 0,4 4 0,-4-3 0,3 3 0,-6 4 0,6-6 0,-7 4 0,5-9 0,-5 6 0,0-4 0,1 1 0,-8 3 0,10-7 0,-6 3 0,4 0 0,-1-2 0,-3 1 0,3-2 0,-3 3 0,3-3 0,1 6 0,-4-6 0,10 6 0,-5 2 0,9 1 0,-6 8 0,5-7 0,-2 8 0,0-4 0,3 6 0,-3-1 0,4 6 0,0-9 0,0 7 0,0-3 0,0 1 0,0 4 0,0-6 0,0 1 0,0-6 0,4 4 0,1-8 0,4 8 0,-1-8 0,1 0 0,-1-3 0,0-6 0,8 3 0,-2-4 0,7 1 0,1-1 0,0 1 0,1 0 0,3 0 0,-8-1 0,8 5 0,-8-3 0,3 6 0,-4-6 0,4 6 0,-3-3 0,4 4 0,-1 1 0,-3-1 0,8 1 0,-3-1 0,-1 1 0,5 0 0,-5-1 0,6 2 0,-1-1 0,6 1 0,-4-1 0,3 1 0,1 0 0,-4 0 0,4 0 0,-6-1 0,6 1 0,-4-5 0,-1 0 0,-2-5 0,-8-1 0,3 1 0,-4-1 0,0 0 0,-5 0 0,4-3 0,0 2 0,1-7 0,8 4 0,-7-4 0,8 4 0,-3-3 0,10 3 0,-5 0 0,5-3 0,0 7 0,-4-6 0,4 2 0,-6 0 0,6-3 0,1 3 0,6-4 0,-6 0 0,5 0 0,-5 0 0,0 0 0,-1 0 0,-5 0 0,-1 0 0,0 0 0,1 0 0,-1 4 0,0-3 0,1 3 0,5-4 0,1 0 0,6 0 0,6 0 0,-5 0 0,0 0 0,-3 0 0,-9 0 0,4 0 0,-6 0 0,-4 0 0,-2 0 0,0 0 0,-3 0 0,8 0 0,-8 0 0,8-4 0,-8-1 0,4-7 0,-6 2 0,6-2 0,-4 0 0,3 2 0,0-3 0,-3 1 0,8 2 0,-3-2 0,4 6 0,1-2 0,11-1 0,-8 3 0,3-6 0,-12 11 0,-6-7 0,1 8 0,-1-4 0,1 4 0,-2 0 0,0-10 0,0 7 0,-4-13 0,28-8 0,-5 8 0,45-18 0,-21 27 0,7-2 0,-5 9 0,-27 0 0,8 0 0,-28 0 0,-2 0 0,6 3 0,-3 4 0,12 2 0,-9 3 0,27 1 0,-11-3 0,32 5 0,-22-5 0,15 1 0,-10-1 0,-1-4 0,5-1 0,-16-5 0,3 0 0,-11 0 0,-10 0 0,-2 0 0,-1 0 0,-6 14 0,2-4 0,-8 18 0,-3 0 0,0 1 0,0 22 0,0-20 0,0 14 0,0-17 0,0-1 0,0-5 0,0 5 0,0-10 0,0 10 0,0-5 0,0 11 0,0 1 0,0 6 0,0 21 0,-10-10 0,-2 18 0,-15-9 0,0-15 0,-12 15 0,6-16 0,-11 7 0,11-4 0,-9-3 0,9-7 0,-3-2 0,8-10 0,4-2 0,-3-5 0,9-5 0,-3 3 0,8-3 0,-3 0 0,3 3 0,0-3 0,-3 4 0,7-1 0,-3 1 0,4-4 0,-1 2 0,1-3 0,4 4 0,-3-1 0,3 4 0,-1 2 0,-2 1 0,6 4 0,-7-4 0,7 6 0,-7-1 0,2 6 0,-3-4 0,-1 9 0,0-4 0,0 6 0,1-6 0,-1-1 0,1-5 0,-1-1 0,1 1 0,0-6 0,4 4 0,-2-8 0,2 8 0,-4-3 0,0 4 0,-1 1 0,1-1 0,0 6 0,3-5 0,-2 5 0,3-5 0,-5 4 0,1-3 0,0-1 0,-1-1 0,2-2 0,-1-2 0,4 1 0,-2-7 0,6-5 0,-6 7 0,28-11 0,-19 46 0,19 1 0,-19-2 0,-4 2 0,2 24 0,0-10 0,0 1 0,0 21 0,0-33 0,0-1 0,0 14 0,0-25 0,0-12 0,0 4 0,0-14 0,0 8 0,0-10 0,0 1 0,0 3 0,0-8 0,0 3 0,0 1 0,-3-4 0,-2 3 0,-4 0 0,1-3 0,-1 4 0,4-1 0,-3 2 0,3-1 0,-4 4 0,1-3 0,-2 4 0,1 1 0,0-1 0,0-5 0,0 4 0,4-8 0,-3 4 0,4-6 0,-5 1 0,-3-1 0,3 1 0,-3 0 0,3 4 0,-4 2 0,-1-1 0,-4 4 0,1-3 0,-2 4 0,-4 2 0,3-2 0,-3-3 0,1-2 0,4-9 0,-20 8 0,12-10 0,-9 6 0,9-12 0,3 3 0,-5-7 0,6 3 0,-5-4 0,10 0 0,-5 0 0,5 0 0,5 0 0,-12 0 0,14 0 0,-9 0 0,4 0 0,2 18 0,1-1 0,0 22 0,7-4 0,-10 22 0,4-13 0,-3 14 0,4-24 0,5-1 0,-3-10 0,7-2 0,-7-4 0,7-1 0,-6 4 0,6-2 0,-3-2 0,0-1 0,4 1 0,-4 2 0,0 2 0,3-4 0,-3 1 0,4 4 0,-3-3 0,2 4 0,-3-1 0,0-3 0,3 8 0,-6-8 0,6 3 0,-7-4 0,4-4 0,-4 2 0,0-4 0,-6-2 0,-2-3 0,0-6 0,-6 0 0,13 0 0,-10 0 0,3 0 0,4 4 0,-8-3 0,4 2 0,3-3 0,-6 0 0,3 0 0,-2 0 0,2 0 0,0 0 0,0 0 0,-1-4 0,-4-1 0,8-7 0,-3 3 0,3-7 0,-3 3 0,-1-4 0,3-4 0,-1 3 0,0-9 0,2 5 0,-5-6 0,8-5 0,-8-1 0,7-6 0,-4 0 0,5 0 0,1 6 0,-1-5 0,4 5 0,-3-6 0,8 6 0,-3 1 0,4 5 0,0 1 0,0 4 0,0-3 0,-5-2 0,4-1 0,-3-4 0,4 0 0,-5-14 0,4-3 0,-5-17 0,1 5 0,4-16 0,-4 20 0,5-15 0,0 29 0,0-9 0,0 24 0,0-3 0,0 18 0,0-2 0,-7 1 0,2 3 0,-6-11 0,3 6 0,3-8 0,1 3 0,-2 6 0,-27-18 0,-12-6 0,5 12 0,-5-2 0,-6-9 0,-6-5 0,0-2 0,1 0 0,0-1 0,4 2 0,-5-3 0,4 0 0,-3-7 0,11 5 0,24 14 0,8 5 0,5 10 0,7 4 0,-2 4 0,3-6 0,0 6 0,0-7 0,0 4 0,0 0 0,0-6 0,0-1 0,0-10 0,0-7 0,-5-8 0,-1 0 0,-5-19 0,-1 1 0,-5-13 0,4-6 0,-10 6 0,3-16 0,0 6 0,-2 15 0,4 0 0,1 17 0,-5-12 0,5 6 0,-5 2 0,0 7 0,2 12 0,4 3 0,-1 12 0,7 4 0,-7 1 0,8 10 0,-3-4 0,1 7 0,2-3 0,-7 4 0,3 0 0,-4-1 0,-4-4 0,3 0 0,-11-12 0,4 1 0,0-2 0,1-1 0,11 4 0,-5-5 0,4 1 0,0-1 0,-3 6 0,7-5 0,-2 9 0,3-3 0,1 4 0,3 4 0,-2-2 0,-1 3 0,-3 1 0,-4-4 0,3 7 0,-3-11 0,6 10 0,-6-14 0,3 10 0,-1-8 0,1 9 0,4-4 0,0 3 0,-1-4 0,-4-4 0,0-4 0,-1 1 0,2 0 0,4 7 0,3 5 0,-9 0 0,1 8 0,-3 0 0,-2 4 0,13-22 0,-7-16 0,11-15 0,-3 12 0,4 15 0,-3 15 0,-2-1 0,-6-7 0,2 2 0,-6-3 0,5-1 0,-7-2 0,-5-17 0,1 4 0,-6-5 0,12 8 0,-2 10 0,3-3 0,-6 1 0,5 1 0,-5 0 0,11 3 0,-4 3 0,1-4 0,2 1 0,-2 3 0,3-8 0,0 8 0,-3-11 0,2 10 0,-2-5 0,4 7 0,3 0 0,-2 0 0,6 5 0,-7-11 0,7 8 0,-2-9 0,3 11 0,0-3 0,0-3 0,0 0 0,0-4 0,0 6 0,0 0 0,0-7 0,0 1 0,0-3 0,0 0 0,0 3 0,0-4 0,-5-1 0,4 1 0,-7-13 0,7 14 0,-3-12 0,4 20 0,0-4 0,-4 1 0,3 3 0,-3-3 0,4-4 0,0 7 0,-4-2 0,4 5 0,-7 3 0,-1-6 0,4 5 0,-7-5 0,7 6 0,-5-8 0,2 7 0,-1-2 0,0 0 0,0 6 0,0-10 0,0 6 0,0 0 0,0-2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1.4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542 333 16383,'0'56'0,"-14"-5"0,11-18 0,-18-8 0,15 12 0,-17-6 0,-4 19 0,0-17 0,2 3 0,13-23 0,4-1 0,-3-2 0,3 2 0,-7 0 0,-1 2 0,3-5 0,-2-1 0,4 5 0,3-7 0,-7 11 0,7-8 0,-3 2 0,3 5 0,0-2 0,-1 7 0,0-4 0,-3-1 0,3 1 0,-3-5 0,4 4 0,0-7 0,-4 10 0,4-10 0,-4 6 0,1-1 0,3-5 0,-6 5 0,2-3 0,0-3 0,-2 6 0,5-5 0,-5 2 0,2-4 0,0 4 0,4 4 0,5 0 0,3 3 0,0 1 0,0-2 0,0 3 0,0 1 0,0-3 0,0 8 0,4-3 0,1 4 0,4-4 0,4 3 0,-4-8 0,8 8 0,-3-8 0,3 0 0,-4-7 0,2 1 0,-6-3 0,6 3 0,1-1 0,-2-2 0,1 2 0,-1 0 0,-4-2 0,8 2 0,-6-7 0,3 3 0,0-3 0,0 4 0,0-1 0,0 0 0,0 1 0,-1-1 0,1 0 0,0 1 0,0-1 0,0 1 0,-3-1 0,2 1 0,-2 3 0,-1-3 0,3 3 0,-2-1 0,0-1 0,2 5 0,-6-3 0,3 1 0,-7 6 0,3-4 0,-6 1 0,6 1 0,-6-3 0,3 3 0,-4 1 0,0 0 0,3-2 0,-2 1 0,5-1 0,2 0 0,-1-4 0,11 3 0,1-3 0,2 1 0,-3-1 0,-2-6 0,-8 2 0,11-3 0,-2 4 0,0-4 0,2 0 0,-7-4 0,8 0 0,-2 0 0,2 0 0,-3 0 0,-5 0 0,11 0 0,-12 0 0,12 0 0,-11 0 0,5 0 0,0-4 0,3-4 0,-7-1 0,6 1 0,-7-6 0,1 8 0,-2-10 0,0 5 0,-3 3 0,6-6 0,-5 2 0,1 0 0,-2-2 0,-1-2 0,-2 0 0,1 0 0,-5 0 0,7-1 0,-7-1 0,6-4 0,-2 6 0,0-1 0,2 0 0,-2 0 0,-1 5 0,4-4 0,-4 4 0,4-5 0,0 2 0,0-2 0,-4 5 0,7-3 0,-6 0 0,2 2 0,3-4 0,-5 5 0,5-3 0,-2 0 0,-1-1 0,1-3 0,0 5 0,-3-1 0,2 0 0,1 2 0,-3-3 0,8 2 0,-8 6 0,6-7 0,0 4 0,-3-5 0,3 5 0,0-4 0,-3 7 0,3-6 0,-4-1 0,-3 2 0,-1-9 0,-3 5 0,0 0 0,0-2 0,0 3 0,4 3 0,-4-6 0,4 2 0,-4 4 0,0-6 0,0 6 0,0-7 0,0 6 0,0-5 0,0 3 0,0 3 0,0-10 0,0 14 0,-4-10 0,-8 6 0,6-4 0,-9 5 0,8-3 0,-2 6 0,-5-5 0,3 6 0,3-6 0,-2-1 0,9 3 0,-6-6 0,6 5 0,-2-6 0,3 1 0,0-7 0,0 7 0,0-8 0,0 8 0,0-3 0,0 4 0,0 0 0,0 0 0,3-3 0,2 7 0,2-7 0,4 8 0,2 0 0,-1 0 0,4 4 0,0-3 0,-3 2 0,6 1 0,-3 0 0,1 8 0,3-8 0,-3 7 0,0-6 0,4 2 0,2 0 0,4-3 0,6 2 0,-4-3 0,9-1 0,-9 0 0,9-4 0,-9 8 0,4-7 0,-6 8 0,-4 0 0,-2-3 0,-4 7 0,0-7 0,3 4 0,-7-1 0,5-2 0,-6 3 0,3-1 0,3-4 0,-6 7 0,5-11 0,-8 4 0,1-2 0,1-4 0,-2 3 0,2 0 0,1-8 0,-4 11 0,3-6 0,0 4 0,-3 2 0,13-2 0,-12 7 0,11 1 0,-12 30 0,0-12 0,-5 21 0,-3-23 0,0-2 0,22-3 0,-4-4 0,20-1 0,-15-6 0,3 2 0,-4-7 0,1 7 0,-2-3 0,-4 4 0,4 0 0,-7 0 0,7 0 0,-9 0 0,3 3 0,0 8 0,-6 1 0,-3 7 0,-2-4 0,0 0 0,0 0 0,6 0 0,-2 0 0,4-4 0,-2 3 0,-2-2 0,-4 3 0,-1 5 0,0-7 0,-2 5 0,6-6 0,-3 3 0,7 0 0,-3 0 0,0 1 0,-1 5 0,-6-4 0,3 10 0,-4-10 0,0 10 0,0-10 0,0 5 0,0-1 0,4-7 0,-3 7 0,2-9 0,4 8 0,-5-6 0,8 0 0,-5 5 0,-1-9 0,0 12 0,-4-7 0,0-3 0,0 10 0,0-10 0,-4 4 0,18 2 0,-6-8 0,12 9 0,-4-10 0,-3 7 0,3-7 0,11 17 0,-12-15 0,7 11 0,-15-14 0,-3 3 0,0 8 0,-4-5 0,0 7 0,0-10 0,0 4 0,0 8 0,0-10 0,0 10 0,0-11 0,0 3 0,0 3 0,0-5 0,-4 7 0,3-7 0,-2 6 0,3-4 0,0 1 0,0-1 0,0 3 0,0-3 0,0 8 0,0-11 0,0 7 0,0-3 0,0-3 0,0 6 0,0-6 0,0 4 0,-4 3 0,3-7 0,-6 6 0,2-7 0,-3 0 0,1 7 0,-1-10 0,0 10 0,-3-3 0,2-3 0,-3 6 0,4-10 0,0 6 0,0-3 0,-3 3 0,2 1 0,-2 0 0,3-4 0,0 3 0,0 1 0,3-2 0,-2 4 0,3-6 0,16 3 0,-12 13 0,16-10 0,-19 11 0,2-12 0,-7 2 0,4-6 0,-3 5 0,3-7 0,-3 4 0,3 0 0,-4 0 0,1-1 0,3 1 0,-3 0 0,6 0 0,-6 0 0,29-4 0,0-11 0,13-3 0,-11-9 0,-8 0 0,-8 4 0,7-7 0,-6 2 0,2-3 0,-2-5 0,0-2 0,0-4 0,0-6 0,0 4 0,5-4 0,-4 6 0,3 4 0,-5 1 0,1 6 0,-1-1 0,0 4 0,3-2 0,-3 7 0,7-7 0,-4 7 0,4-3 0,0 6 0,0 2 0,0 3 0,4 0 0,-6 0 0,6 0 0,-7 0 0,5 0 0,3 0 0,-2 0 0,-3 0 0,1 0 0,-1 0 0,2 0 0,1 0 0,-3 0 0,-1 0 0,4 0 0,-3-7 0,1-2 0,-1-7 0,-2-1 0,3 1 0,1 2 0,-1-1 0,-3 2 0,3-1 0,-7-1 0,3 6 0,-1-3 0,1 4 0,-4-5 0,-1-3 0,-7 0 0,0-9 0,0 10 0,0-14 0,0 6 0,0 1 0,-4-5 0,3 9 0,-7-8 0,6 8 0,-5-3 0,6 4 0,-7 0 0,3-3 0,1 6 0,-3-1 0,2 0 0,-3 2 0,-4-7 0,3 7 0,-3-3 0,4 7 0,0-6 0,-3 3 0,1-5 0,-1 5 0,0-3 0,2 7 0,-9-11 0,9 10 0,-6-6 0,3 7 0,4-3 0,-10-1 0,9 0 0,-6 1 0,7-1 0,-3 0 0,-2-4 0,5 4 0,-3 0 0,3-3 0,3-2 0,-6-4 0,10 1 0,-3 3 0,0 0 0,4 1 0,-4-6 0,4 4 0,0-8 0,0 8 0,0-8 0,0 8 0,0-9 0,0 9 0,0-3 0,0 4 0,0 4 0,0-10 0,0 13 0,0-9 0,0-2 0,0 7 0,0-7 0,-4 6 0,3-1 0,-6 3 0,6-7 0,-2 8 0,-1-4 0,3-2 0,-2 6 0,0-5 0,2 2 0,-6 2 0,3-7 0,0 7 0,1-9 0,3 9 0,0-6 0,0-1 0,0 1 0,0-1 0,0 4 0,0 0 0,0 3 0,0-9 0,18 9 0,-5-2 0,14 7 0,-10 0 0,0 3 0,-1 1 0,1-4 0,0 7 0,-1-6 0,1 6 0,4-3 0,-3 4 0,8 0 0,-3 0 0,0 0 0,3 0 0,-4 0 0,1 0 0,-2 0 0,-4 0 0,0 0 0,-1 0 0,1 0 0,3 7 0,-2-1 0,-3 5 0,1-3 0,-7 0 0,6 4 0,-2 4 0,-1-3 0,0 6 0,-8-6 0,3 3 0,-6 1 0,3 4 0,-4-3 0,0 4 0,0-1 0,0-3 0,4 3 0,1 1 0,3-5 0,4 5 0,1-5 0,5 4 0,-1-3 0,0 3 0,0-4 0,-4 4 0,3-3 0,-6 8 0,2-3 0,-3 4 0,1 6 0,-1-4 0,1 9 0,-1-3 0,-3 4 0,3 1 0,-4-6 0,0-1 0,3-5 0,-3-1 0,4-4 0,-4-2 0,3-4 0,-4-5 0,4 3 0,3-3 0,0 0 0,1-1 0,2-4 0,-2 4 0,0-3 0,2 11 0,-5-6 0,3 7 0,-4-8 0,0 4 0,0-3 0,4 0 0,-3 2 0,3-2 0,-4 4 0,-3-4 0,-1 10 0,-4-4 0,0 6 0,0 1 0,0-3 0,-8-1 0,3 0 0,-8-1 0,5-7 0,0 2 0,0-1 0,4-3 0,0 6 0,4-3 0,0 0 0,0 3 0,4-6 0,7 6 0,7-8 0,4 1 0,-1-2 0,0 0 0,-3-1 0,8 1 0,-8 0 0,8 0 0,-3-5 0,0 0 0,3-4 0,-8 0 0,3 0 0,-4 0 0,-1 0 0,0 0 0,0-3 0,0-2 0,-1-2 0,-3-1 0,6 0 0,-9 1 0,8-1 0,-5-2 0,3 5 0,-4-8 0,-4-3 0,0-2 0,-2-5 0,-1 6 0,4 0 0,-4 1 0,5-6 0,0 4 0,-1-3 0,1 4 0,-1-5 0,4 4 0,-2-3 0,6 4 0,-3 0 0,-1 1 0,1-1 0,-6 4 0,1 1 0,3 1 0,0 3 0,13 3 0,22-9 0,3 5 0,1-9 0,-20 9 0,-8-2 0,-12 9 0,8-8 0,-3 9 0,2-6 0,0 6 0,2-3 0,-7 4 0,4 0 0,1 7 0,-4 1 0,1 3 0,-4 3 0,2-2 0,0 0 0,2-1 0,-3-1 0,4-5 0,3 8 0,-3-11 0,0 8 0,3-9 0,-6 2 0,5-3 0,-3-14 0,-5 0 0,-3-13 0,-3 2 0,-2 9 0,6 0 0,0 2 0,5 5 0,3-5 0,-4 6 0,4 4 0,5-3 0,3 6 0,3-3 0,-5 4 0,-4 0 0,4 0 0,-3 0 0,-1 0 0,-1 0 0,-4 0 0,5 0 0,3 0 0,-7 0 0,6 0 0,-7 0 0,8 7 0,-7-2 0,2 6 0,-4 0 0,-3 2 0,4 2 0,-8 2 0,4 5 0,-7 0 0,3 1 0,-4 3 0,0-3 0,0-1 0,0 4 0,0-8 0,0 4 0,0-1 0,0-3 0,0 3 0,0 1 0,0-5 0,0 10 0,0-5 0,0 1 0,0 3 0,-4-8 0,3 3 0,-2-4 0,3 0 0,0-1 0,-4 1 0,3 3 0,-7-3 0,7 3 0,-6 2 0,-3 0 0,0 6 0,-7-1 0,7 0 0,-8 1 0,8-1 0,-3 0 0,0-4 0,7-2 0,-5-8 0,7 2 0,-4 0 0,1 0 0,-1 0 0,4-1 0,-3-1 0,6 5 0,-3-2 0,1-1 0,2 3 0,-6-6 0,7 6 0,-7-3 0,6 0 0,-2 1 0,3 0 0,0 5 0,0-3 0,0 3 0,0-4 0,0-5 0,0 7 0,0-7 0,0 7 0,0-4 0,3 0 0,1 0 0,4 4 0,-4-6 0,4 6 0,-4-7 0,5 8 0,-5-2 0,3-2 0,-2-2 0,5-5 0,8-2 0,-5-3 0,7-4 0,-13 16 0,0 13 0,-11 13 0,2-9 0,-10-2 0,11-22 0,-3 6 0,1 3 0,2-8 0,-2 13 0,-1-7 0,3-3 0,-3 6 0,1-6 0,-2 3 0,-4 6 0,1-4 0,-2 8 0,-2-4 0,1 6 0,-6-1 0,-3 2 0,-4-1 0,-7 8 0,0-5 0,-12 13 0,10-12 0,-3-4 0,13-6 0,7-13 0,3 3 0,-3-4 0,8-1 0,-8 1 0,1 3 0,3-6 0,-2 8 0,2-4 0,3 7 0,-3 5 0,0-4 0,-2 10 0,-4-5 0,-6 7 0,0-1 0,-18 10 0,9-6 0,-8 1 0,12-10 0,2-9 0,-6 0 0,-8-1 0,-1-6 0,1 1 0,2-8 0,5 0 0,0 0 0,1 0 0,0 0 0,-4-4 0,7 2 0,1-5 0,13 2 0,-1-3 0,0-1 0,0 4 0,5-2 0,-12-1 0,10 3 0,-10-6 0,7 10 0,0-7 0,1 3 0,-6 1 0,-1-4 0,-10 2 0,-13-3 0,8 3 0,-12 2 0,21 0 0,-4 3 0,5-4 0,-2 5 0,7 0 0,-2 0 0,9 0 0,3 0 0,-6 0 0,6 0 0,-6 0 0,4 4 0,0 0 0,-1 4 0,0 0 0,-1 0 0,1 0 0,-1-3 0,-5 3 0,-13 1 0,-1-3 0,-5 6 0,8-11 0,6 7 0,-13-7 0,10 7 0,-10-7 0,13 3 0,4-4 0,2 0 0,8 4 0,-6-4 0,6 10 0,-3-1 0,5 2 0,0 4 0,2-3 0,-2 9 0,2-4 0,-4 9 0,0-8 0,-1 8 0,-2-1 0,7-5 0,-3-1 0,4-12 0,0 4 0,-9-6 0,3 2 0,-16-7 0,11 0 0,-10-5 0,7-4 0,-6-1 0,-12-15 0,15 9 0,-14-10 0,21 9 0,-11-8 0,11 10 0,-3-8 0,5 9 0,7 2 0,-3-4 0,1 4 0,2-5 0,-2 5 0,3-3 0,-4-1 0,4 4 0,0-3 0,-3 0 0,6 1 0,-3-2 0,0 0 0,1 4 0,-3-5 0,-1 2 0,3-1 0,4-1 0,-3 5 0,2-7 0,-3 9 0,4-8 0,-6 3 0,5 2 0,-7-8 0,4 2 0,0-2 0,-1 0 0,1 8 0,-1-6 0,2 9 0,-7-1 0,-22 7 0,-23 4 0,-9 0 0,13 0 0,-2 0 0,-27 0 0,2 0 0,-13 0 0,27 0 0,18 0 0,19 0 0,-5 0 0,20 0 0,-12 0 0,15 0 0,-7-7 0,2 5 0,2-6 0,0 8 0,0 0 0,-2 0 0,-2 0 0,3 0 0,-7 0 0,1 0 0,-2 0 0,-4-3 0,5 2 0,-1-7 0,7 7 0,-5-6 0,13 3 0,-13-1 0,11-2 0,-1 3 0,-5-7 0,9 2 0,-5-1 0,3-2 0,2 4 0,-2-7 0,0 3 0,2-5 0,-3 5 0,4-3 0,-3 7 0,0-3 0,-7 7 0,2 0 0,-2 4 0,-5 0 0,1 0 0,-2 0 0,4 0 0,0 0 0,2 0 0,2 0 0,1 0 0,0 7 0,2-2 0,-5 6 0,6 0 0,-5-2 0,2 5 0,-2-4 0,5 1 0,-7 0 0,5-2 0,-2 6 0,1-2 0,6-4 0,1 16 0,-30 35 0,11-1 0,-1-13 0,0 0 0,-3 7 0,1 1 0,15-22 0,-2-3 0,5-5 0,3-5 0,-3 5 0,4-4 0,0-7 0,3 2 0,-1-1 0,2-2 0,-1 7 0,-2-4 0,3 4 0,-1-5 0,1 5 0,4 1 0,0-2 0,0 6 0,0 10 0,0-3 0,0 10 0,0 10 0,0-14 0,0 9 0,0-1 0,0-23 0,0 14 0,0-27 0,0 6 0,0 3 0,0-4 0,0 8 0,0 7 0,0 2 0,0 1 0,0-7 0,0-10 0,0-4 0,0 7 0,0-1 0,-4 10 0,0-9 0,-9 19 0,-1-5 0,-7 7 0,2-3 0,-2-6 0,-1 5 0,7-11 0,-2 10 0,4-4 0,4-6 0,0 5 0,1 4 0,7 0 0,-3 9 0,4-12 0,0 3 0,0-13 0,0 16 0,0-21 0,0 3 0,0-3 0,0-3 0,3 6 0,5-2 0,12 7 0,-1-4 0,5 5 0,1 1 0,-7-6 0,3 6 0,-1-1 0,-6 7 0,3 0 0,-4-1 0,0 9 0,-4-13 0,0 32 0,-4-26 0,-5 13 0,0-15 0,0-7 0,0 9 0,0-18 0,0 9 0,0-7 0,0 2 0,0 9 0,0-8 0,0 8 0,0-10 0,0 3 0,0-8 0,19-4 0,-9-5 0,45 12 0,-30-11 0,27 11 0,-23-15 0,0 0 0,-8 0 0,-3 0 0,-6 0 0,6 0 0,-3 3 0,0 2 0,3 2 0,-6 4 0,3-3 0,-1 6 0,-5-5 0,9 2 0,-9-4 0,14 5 0,-14-7 0,13 6 0,-8-7 0,9 4 0,-9 0 0,8 0 0,-13-1 0,13 5 0,-12-4 0,8 3 0,-2-3 0,-3-1 0,9-3 0,-13 3 0,10-6 0,-3 2 0,1 1 0,11-3 0,-10 6 0,23-2 0,-9 0 0,32 3 0,-14-2 0,33 4 0,-25-4 0,31 8 0,-37-12 0,24 15 0,-39-10 0,15 6 0,-27-5 0,7 4 0,-19-3 0,6-1 0,-8-2 0,-3-57 0,2 42 0,-7-43 0,37 52 0,7 0 0,15 4 0,32 22 0,-15 13 0,-26-9 0,-1 1 0,23 13 0,-25-6 0,-16-16 0,-16-5 0,2-1 0,-13-5 0,-3 2 0,-1 7 0,2 1 0,7 14 0,2 7 0,4-3 0,15 31 0,-10-31 0,35 35 0,-29-40 0,43 23 0,-33-34 0,50 17 0,-35-23 0,-5-4 0,3-1 0,26 4 0,-8-4 0,-13 1 0,-27-8 0,-3-1 0,-6 3 0,-6-6 0,-7 12 0,2-1 0,-1 4 0,1 5 0,2-4 0,0 7 0,4 0 0,-4-3 0,3 6 0,-5-8 0,13 17 0,-4-13 0,6 6 0,-9-13 0,3-1 0,-2 2 0,0-4 0,6 9 0,-13-3 0,9 14 0,-5 4 0,0-1 0,-6 11 0,-3-16 0,-5 26 0,0-25 0,0 25 0,-5-15 0,0 1 0,-11-1 0,5-19 0,-8 9 0,6-15 0,4 3 0,-1-12 0,6 5 0,-4-1 0,4 7 0,1-1 0,3-3 0,0 0 0,0 3 0,0-3 0,0 4 0,0-3 0,0 7 0,0-5 0,4 14 0,-3-6 0,6-4 0,-7 1 0,4-12 0,-4 5 0,9 2 0,0-6 0,5-1 0,3-2 0,-5-4 0,3 6 0,-1 0 0,-5-3 0,5 11 0,-1-3 0,2 5 0,-6-6 0,4 0 0,-8-4 0,6 1 0,-1 2 0,-2-3 0,0 4 0,-2 3 0,-5-6 0,2 5 0,4-2 0,-2 1 0,6-1 0,3 6 0,-4-6 0,12 12 0,-8-14 0,14 7 0,-2-7 0,0 0 0,10-1 0,6 1 0,-3-3 0,29 4 0,-39-9 0,14-1 0,-23-4 0,-1 0 0,5 3 0,0-2 0,1 3 0,-5-1 0,0-2 0,-11 9 0,-3 5 0,-6 1 0,0 5 0,0-7 0,4 1 0,3 3 0,-2-6 0,8 5 0,-8-5 0,6 0 0,-4 4 0,0-4 0,0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1110 16383,'18'-60'0,"-4"12"0,3 22 0,-3 3 0,-1 0 0,0 6 0,2 1 0,-5 7 0,4-2 0,-10-6 0,0 4 0,-1-5 0,1 0 0,4 4 0,0-6 0,0 7 0,-4-3 0,6 4 0,-4-4 0,8 4 0,-5 0 0,5 1 0,-2 2 0,0-2 0,4 3 0,-4-4 0,0 4 0,2-3 0,-9-3 0,2 0 0,-7-8 0,0 4 0,0-2 0,0-2 0,-4 5 0,0-5 0,-5 5 0,1 0 0,3 5 0,-2-4 0,2 0 0,0 3 0,1-6 0,1 5 0,-1-3 0,0-5 0,-4 8 0,8-1 0,-7 1 0,-4 5 0,2-9 0,-5 10 0,3-3 0,-1 0 0,0 3 0,-2-7 0,6 7 0,-6-6 0,2 2 0,3 0 0,-4-2 0,5 3 0,-3-1 0,0-2 0,3 2 0,1 0 0,-1-6 0,7 6 0,2-6 0,16 7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5.8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393 2165 16383,'-30'-30'0,"3"4"0,10 18 0,0-1 0,1 1 0,3 0 0,-10-1 0,12 2 0,-12-2 0,14 2 0,-2-1 0,-4-4 0,5 7 0,-12-2 0,10 7 0,-4 0 0,-1 0 0,4-7 0,-1-1 0,-1-11 0,2 5 0,1-5 0,0 6 0,3 0 0,1-2 0,4 3 0,0-5 0,4 2 0,0-1 0,15 0 0,-4 7 0,18 2 0,-11 7 0,8 0 0,-8 0 0,-1 0 0,-1 0 0,-4 0 0,7 0 0,-2 0 0,-2 0 0,2 0 0,-4 0 0,4 0 0,1 0 0,-1 0 0,-2 0 0,1 4 0,-4 0 0,5 5 0,4-1 0,-3 1 0,4-1 0,-6 1 0,1-1 0,0 0 0,-5 0 0,4 1 0,-4 1 0,3-1 0,-3 2 0,5-7 0,0-1 0,3-3 0,0 0 0,-4 0 0,1 0 0,0-4 0,-1 0 0,1-5 0,0 1 0,-1-1 0,1-3 0,-5 3 0,0-3 0,0 4 0,-1-3 0,2 2 0,-2-6 0,-3-1 0,0-1 0,-3 1 0,2 0 0,-3 0 0,5-2 0,-5 2 0,3 0 0,1 0 0,1 3 0,3-6 0,-5 10 0,1-6 0,3 3 0,-3 0 0,7 1 0,0 7 0,-3-3 0,9 6 0,-8-2 0,3 3 0,3 0 0,-3 0 0,5 0 0,-5 0 0,0 0 0,0 0 0,5 0 0,-5 0 0,-1-4 0,0-11 0,-6 5 0,6-9 0,-4 4 0,-6 6 0,6-10 0,-10 6 0,2-4 0,-3 1 0,0-5 0,0 8 0,0-6 0,27 58 0,-12-23 0,22 42 0,-14-34 0,-4 2 0,22 8 0,-19-12 0,14 5 0,-19-18 0,5-1 0,-5 1 0,10-4 0,-10-2 0,10-3 0,-5 0 0,1 0 0,-2 0 0,-4 0 0,-5 0 0,7 0 0,-7 0 0,6 0 0,0 3 0,-6-2 0,9 2 0,-8-3 0,6 0 0,1 0 0,-6 0 0,5 0 0,-7 0 0,3-6 0,4-3 0,-6-3 0,2 0 0,-4 5 0,-2-5 0,6-1 0,-6-3 0,2 4 0,1-7 0,-4 9 0,3-5 0,4 4 0,-5 2 0,5-2 0,-4-1 0,-3 4 0,7-8 0,-4 5 0,-3 0 0,8 0 0,-1 11 0,5-3 0,2 7 0,-5-4 0,-1 0 0,13 0 0,-9 0 0,9-4 0,-13 3 0,1-3 0,3 1 0,-7 2 0,6-6 0,-7 3 0,1-4 0,4-4 0,-4 7 0,3-5 0,3 2 0,-10 0 0,6-4 0,-3 4 0,3-3 0,-1 2 0,5-3 0,-10 0 0,2 3 0,4-6 0,-6 7 0,5-7 0,-9 3 0,1-12 0,-1 0 0,-1-7 0,5 4 0,-8-6 0,7-2 0,-7 1 0,4 1 0,-5 5 0,0 1 0,0 4 0,0 2 0,0 8 0,0-2 0,0 0 0,-4-5 0,-5 4 0,-4-8 0,-17-3 0,3-3 0,-29-22 0,26 20 0,-16-7 0,22 16 0,1 6 0,-3-1 0,8 4 0,-3 1 0,-1 9 0,-1-4 0,-4 7 0,4-7 0,-8 7 0,6-7 0,-7 7 0,9-7 0,-3 7 0,8-6 0,-4 6 0,1-7 0,3 3 0,-4-3 0,1-1 0,-2 0 0,-5-4 0,1 2 0,-1-6 0,1 7 0,-1-3 0,6 4 0,0 0 0,5 0 0,5 5 0,-3-3 0,0 6 0,0-3 0,-3 4 0,-4 0 0,8 0 0,-8 0 0,9 0 0,-2 0 0,-4 0 0,6-3 0,-1-7 0,3 0 0,3-3 0,-6 2 0,-1 1 0,-2-2 0,-2-1 0,2 0 0,-3-3 0,3-1 0,1 5 0,4 4 0,0 1 0,-4-2 0,3 1 0,-10-4 0,14 4 0,-7 3 0,-2-8 0,8 7 0,-13-10 0,15 9 0,-8-2 0,0-2 0,2 2 0,-1-2 0,4 0 0,-1 2 0,0-5 0,-5 9 0,5-2 0,-6 7 0,3 0 0,4 17 0,3 2 0,5 10 0,3-1 0,0-14 0,0 7 0,0-10 0,0 5 0,0 2 0,0-2 0,0 2 0,0-2 0,0 3 0,0-6 0,0 6 0,0-7 0,0 4 0,0 2 0,0 1 0,-3-3 0,2 2 0,-12-9 0,1-2 0,-3 0 0,-10-3 0,15 1 0,-9-2 0,5 4 0,5-2 0,-8 5 0,1-2 0,3 0 0,-6 0 0,8-1 0,-1 1 0,-6-4 0,2-1 0,0-3 0,-3 0 0,3 0 0,-2 0 0,-2 0 0,3 0 0,0 0 0,-4 0 0,3 0 0,-4 0 0,6 0 0,-1 0 0,0 0 0,0 0 0,1 0 0,-1 0 0,-3 0 0,6 0 0,-5 0 0,3 0 0,2 0 0,-5 0 0,6 0 0,-3 3 0,-4 2 0,6 0 0,-5 2 0,7-3 0,-4 1 0,1 2 0,-1-7 0,1 4 0,0-4 0,7-22 0,5 9 0,8-18 0,7 6 0,-3 7 0,18-21 0,-11 18 0,11-7 0,-10 12 0,0 3 0,4 0 0,-3 1 0,-1 3 0,-1 1 0,-4 4 0,4-4 0,0 4 0,-1-3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1.4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542 333 16383,'0'56'0,"-14"-5"0,11-18 0,-18-8 0,15 12 0,-17-6 0,-4 19 0,0-17 0,2 3 0,13-23 0,4-1 0,-3-2 0,3 2 0,-7 0 0,-1 2 0,3-5 0,-2-1 0,4 5 0,3-7 0,-7 11 0,7-8 0,-3 2 0,3 5 0,0-2 0,-1 7 0,0-4 0,-3-1 0,3 1 0,-3-5 0,4 4 0,0-7 0,-4 10 0,4-10 0,-4 6 0,1-1 0,3-5 0,-6 5 0,2-3 0,0-3 0,-2 6 0,5-5 0,-5 2 0,2-4 0,0 4 0,4 4 0,5 0 0,3 3 0,0 1 0,0-2 0,0 3 0,0 1 0,0-3 0,0 8 0,4-3 0,1 4 0,4-4 0,4 3 0,-4-8 0,8 8 0,-3-8 0,3 0 0,-4-7 0,2 1 0,-6-3 0,6 3 0,1-1 0,-2-2 0,1 2 0,-1 0 0,-4-2 0,8 2 0,-6-7 0,3 3 0,0-3 0,0 4 0,0-1 0,0 0 0,0 1 0,-1-1 0,1 0 0,0 1 0,0-1 0,0 1 0,-3-1 0,2 1 0,-2 3 0,-1-3 0,3 3 0,-2-1 0,0-1 0,2 5 0,-6-3 0,3 1 0,-7 6 0,3-4 0,-6 1 0,6 1 0,-6-3 0,3 3 0,-4 1 0,0 0 0,3-2 0,-2 1 0,5-1 0,2 0 0,-1-4 0,11 3 0,1-3 0,2 1 0,-3-1 0,-2-6 0,-8 2 0,11-3 0,-2 4 0,0-4 0,2 0 0,-7-4 0,8 0 0,-2 0 0,2 0 0,-3 0 0,-5 0 0,11 0 0,-12 0 0,12 0 0,-11 0 0,5 0 0,0-4 0,3-4 0,-7-1 0,6 1 0,-7-6 0,1 8 0,-2-10 0,0 5 0,-3 3 0,6-6 0,-5 2 0,1 0 0,-2-2 0,-1-2 0,-2 0 0,1 0 0,-5 0 0,7-1 0,-7-1 0,6-4 0,-2 6 0,0-1 0,2 0 0,-2 0 0,-1 5 0,4-4 0,-4 4 0,4-5 0,0 2 0,0-2 0,-4 5 0,7-3 0,-6 0 0,2 2 0,3-4 0,-5 5 0,5-3 0,-2 0 0,-1-1 0,1-3 0,0 5 0,-3-1 0,2 0 0,1 2 0,-3-3 0,8 2 0,-8 6 0,6-7 0,0 4 0,-3-5 0,3 5 0,0-4 0,-3 7 0,3-6 0,-4-1 0,-3 2 0,-1-9 0,-3 5 0,0 0 0,0-2 0,0 3 0,4 3 0,-4-6 0,4 2 0,-4 4 0,0-6 0,0 6 0,0-7 0,0 6 0,0-5 0,0 3 0,0 3 0,0-10 0,0 14 0,-4-10 0,-8 6 0,6-4 0,-9 5 0,8-3 0,-2 6 0,-5-5 0,3 6 0,3-6 0,-2-1 0,9 3 0,-6-6 0,6 5 0,-2-6 0,3 1 0,0-7 0,0 7 0,0-8 0,0 8 0,0-3 0,0 4 0,0 0 0,0 0 0,3-3 0,2 7 0,2-7 0,4 8 0,2 0 0,-1 0 0,4 4 0,0-3 0,-3 2 0,6 1 0,-3 0 0,1 8 0,3-8 0,-3 7 0,0-6 0,4 2 0,2 0 0,4-3 0,6 2 0,-4-3 0,9-1 0,-9 0 0,9-4 0,-9 8 0,4-7 0,-6 8 0,-4 0 0,-2-3 0,-4 7 0,0-7 0,3 4 0,-7-1 0,5-2 0,-6 3 0,3-1 0,3-4 0,-6 7 0,5-11 0,-8 4 0,1-2 0,1-4 0,-2 3 0,2 0 0,1-8 0,-4 11 0,3-6 0,0 4 0,-3 2 0,13-2 0,-12 7 0,11 1 0,-12 30 0,0-12 0,-5 21 0,-3-23 0,0-2 0,22-3 0,-4-4 0,20-1 0,-15-6 0,3 2 0,-4-7 0,1 7 0,-2-3 0,-4 4 0,4 0 0,-7 0 0,7 0 0,-9 0 0,3 3 0,0 8 0,-6 1 0,-3 7 0,-2-4 0,0 0 0,0 0 0,6 0 0,-2 0 0,4-4 0,-2 3 0,-2-2 0,-4 3 0,-1 5 0,0-7 0,-2 5 0,6-6 0,-3 3 0,7 0 0,-3 0 0,0 1 0,-1 5 0,-6-4 0,3 10 0,-4-10 0,0 10 0,0-10 0,0 5 0,0-1 0,4-7 0,-3 7 0,2-9 0,4 8 0,-5-6 0,8 0 0,-5 5 0,-1-9 0,0 12 0,-4-7 0,0-3 0,0 10 0,0-10 0,-4 4 0,18 2 0,-6-8 0,12 9 0,-4-10 0,-3 7 0,3-7 0,11 17 0,-12-15 0,7 11 0,-15-14 0,-3 3 0,0 8 0,-4-5 0,0 7 0,0-10 0,0 4 0,0 8 0,0-10 0,0 10 0,0-11 0,0 3 0,0 3 0,0-5 0,-4 7 0,3-7 0,-2 6 0,3-4 0,0 1 0,0-1 0,0 3 0,0-3 0,0 8 0,0-11 0,0 7 0,0-3 0,0-3 0,0 6 0,0-6 0,0 4 0,-4 3 0,3-7 0,-6 6 0,2-7 0,-3 0 0,1 7 0,-1-10 0,0 10 0,-3-3 0,2-3 0,-3 6 0,4-10 0,0 6 0,0-3 0,-3 3 0,2 1 0,-2 0 0,3-4 0,0 3 0,0 1 0,3-2 0,-2 4 0,3-6 0,16 3 0,-12 13 0,16-10 0,-19 11 0,2-12 0,-7 2 0,4-6 0,-3 5 0,3-7 0,-3 4 0,3 0 0,-4 0 0,1-1 0,3 1 0,-3 0 0,6 0 0,-6 0 0,29-4 0,0-11 0,13-3 0,-11-9 0,-8 0 0,-8 4 0,7-7 0,-6 2 0,2-3 0,-2-5 0,0-2 0,0-4 0,0-6 0,0 4 0,5-4 0,-4 6 0,3 4 0,-5 1 0,1 6 0,-1-1 0,0 4 0,3-2 0,-3 7 0,7-7 0,-4 7 0,4-3 0,0 6 0,0 2 0,0 3 0,4 0 0,-6 0 0,6 0 0,-7 0 0,5 0 0,3 0 0,-2 0 0,-3 0 0,1 0 0,-1 0 0,2 0 0,1 0 0,-3 0 0,-1 0 0,4 0 0,-3-7 0,1-2 0,-1-7 0,-2-1 0,3 1 0,1 2 0,-1-1 0,-3 2 0,3-1 0,-7-1 0,3 6 0,-1-3 0,1 4 0,-4-5 0,-1-3 0,-7 0 0,0-9 0,0 10 0,0-14 0,0 6 0,0 1 0,-4-5 0,3 9 0,-7-8 0,6 8 0,-5-3 0,6 4 0,-7 0 0,3-3 0,1 6 0,-3-1 0,2 0 0,-3 2 0,-4-7 0,3 7 0,-3-3 0,4 7 0,0-6 0,-3 3 0,1-5 0,-1 5 0,0-3 0,2 7 0,-9-11 0,9 10 0,-6-6 0,3 7 0,4-3 0,-10-1 0,9 0 0,-6 1 0,7-1 0,-3 0 0,-2-4 0,5 4 0,-3 0 0,3-3 0,3-2 0,-6-4 0,10 1 0,-3 3 0,0 0 0,4 1 0,-4-6 0,4 4 0,0-8 0,0 8 0,0-8 0,0 8 0,0-9 0,0 9 0,0-3 0,0 4 0,0 4 0,0-10 0,0 13 0,0-9 0,0-2 0,0 7 0,0-7 0,-4 6 0,3-1 0,-6 3 0,6-7 0,-2 8 0,-1-4 0,3-2 0,-2 6 0,0-5 0,2 2 0,-6 2 0,3-7 0,0 7 0,1-9 0,3 9 0,0-6 0,0-1 0,0 1 0,0-1 0,0 4 0,0 0 0,0 3 0,0-9 0,18 9 0,-5-2 0,14 7 0,-10 0 0,0 3 0,-1 1 0,1-4 0,0 7 0,-1-6 0,1 6 0,4-3 0,-3 4 0,8 0 0,-3 0 0,0 0 0,3 0 0,-4 0 0,1 0 0,-2 0 0,-4 0 0,0 0 0,-1 0 0,1 0 0,3 7 0,-2-1 0,-3 5 0,1-3 0,-7 0 0,6 4 0,-2 4 0,-1-3 0,0 6 0,-8-6 0,3 3 0,-6 1 0,3 4 0,-4-3 0,0 4 0,0-1 0,0-3 0,4 3 0,1 1 0,3-5 0,4 5 0,1-5 0,5 4 0,-1-3 0,0 3 0,0-4 0,-4 4 0,3-3 0,-6 8 0,2-3 0,-3 4 0,1 6 0,-1-4 0,1 9 0,-1-3 0,-3 4 0,3 1 0,-4-6 0,0-1 0,3-5 0,-3-1 0,4-4 0,-4-2 0,3-4 0,-4-5 0,4 3 0,3-3 0,0 0 0,1-1 0,2-4 0,-2 4 0,0-3 0,2 11 0,-5-6 0,3 7 0,-4-8 0,0 4 0,0-3 0,4 0 0,-3 2 0,3-2 0,-4 4 0,-3-4 0,-1 10 0,-4-4 0,0 6 0,0 1 0,0-3 0,-8-1 0,3 0 0,-8-1 0,5-7 0,0 2 0,0-1 0,4-3 0,0 6 0,4-3 0,0 0 0,0 3 0,4-6 0,7 6 0,7-8 0,4 1 0,-1-2 0,0 0 0,-3-1 0,8 1 0,-8 0 0,8 0 0,-3-5 0,0 0 0,3-4 0,-8 0 0,3 0 0,-4 0 0,-1 0 0,0 0 0,0-3 0,0-2 0,-1-2 0,-3-1 0,6 0 0,-9 1 0,8-1 0,-5-2 0,3 5 0,-4-8 0,-4-3 0,0-2 0,-2-5 0,-1 6 0,4 0 0,-4 1 0,5-6 0,0 4 0,-1-3 0,1 4 0,-1-5 0,4 4 0,-2-3 0,6 4 0,-3 0 0,-1 1 0,1-1 0,-6 4 0,1 1 0,3 1 0,0 3 0,13 3 0,22-9 0,3 5 0,1-9 0,-20 9 0,-8-2 0,-12 9 0,8-8 0,-3 9 0,2-6 0,0 6 0,2-3 0,-7 4 0,4 0 0,1 7 0,-4 1 0,1 3 0,-4 3 0,2-2 0,0 0 0,2-1 0,-3-1 0,4-5 0,3 8 0,-3-11 0,0 8 0,3-9 0,-6 2 0,5-3 0,-3-14 0,-5 0 0,-3-13 0,-3 2 0,-2 9 0,6 0 0,0 2 0,5 5 0,3-5 0,-4 6 0,4 4 0,5-3 0,3 6 0,3-3 0,-5 4 0,-4 0 0,4 0 0,-3 0 0,-1 0 0,-1 0 0,-4 0 0,5 0 0,3 0 0,-7 0 0,6 0 0,-7 0 0,8 7 0,-7-2 0,2 6 0,-4 0 0,-3 2 0,4 2 0,-8 2 0,4 5 0,-7 0 0,3 1 0,-4 3 0,0-3 0,0-1 0,0 4 0,0-8 0,0 4 0,0-1 0,0-3 0,0 3 0,0 1 0,0-5 0,0 10 0,0-5 0,0 1 0,0 3 0,-4-8 0,3 3 0,-2-4 0,3 0 0,0-1 0,-4 1 0,3 3 0,-7-3 0,7 3 0,-6 2 0,-3 0 0,0 6 0,-7-1 0,7 0 0,-8 1 0,8-1 0,-3 0 0,0-4 0,7-2 0,-5-8 0,7 2 0,-4 0 0,1 0 0,-1 0 0,4-1 0,-3-1 0,6 5 0,-3-2 0,1-1 0,2 3 0,-6-6 0,7 6 0,-7-3 0,6 0 0,-2 1 0,3 0 0,0 5 0,0-3 0,0 3 0,0-4 0,0-5 0,0 7 0,0-7 0,0 7 0,0-4 0,3 0 0,1 0 0,4 4 0,-4-6 0,4 6 0,-4-7 0,5 8 0,-5-2 0,3-2 0,-2-2 0,5-5 0,8-2 0,-5-3 0,7-4 0,-13 16 0,0 13 0,-11 13 0,2-9 0,-10-2 0,11-22 0,-3 6 0,1 3 0,2-8 0,-2 13 0,-1-7 0,3-3 0,-3 6 0,1-6 0,-2 3 0,-4 6 0,1-4 0,-2 8 0,-2-4 0,1 6 0,-6-1 0,-3 2 0,-4-1 0,-7 8 0,0-5 0,-12 13 0,10-12 0,-3-4 0,13-6 0,7-13 0,3 3 0,-3-4 0,8-1 0,-8 1 0,1 3 0,3-6 0,-2 8 0,2-4 0,3 7 0,-3 5 0,0-4 0,-2 10 0,-4-5 0,-6 7 0,0-1 0,-18 10 0,9-6 0,-8 1 0,12-10 0,2-9 0,-6 0 0,-8-1 0,-1-6 0,1 1 0,2-8 0,5 0 0,0 0 0,1 0 0,0 0 0,-4-4 0,7 2 0,1-5 0,13 2 0,-1-3 0,0-1 0,0 4 0,5-2 0,-12-1 0,10 3 0,-10-6 0,7 10 0,0-7 0,1 3 0,-6 1 0,-1-4 0,-10 2 0,-13-3 0,8 3 0,-12 2 0,21 0 0,-4 3 0,5-4 0,-2 5 0,7 0 0,-2 0 0,9 0 0,3 0 0,-6 0 0,6 0 0,-6 0 0,4 4 0,0 0 0,-1 4 0,0 0 0,-1 0 0,1 0 0,-1-3 0,-5 3 0,-13 1 0,-1-3 0,-5 6 0,8-11 0,6 7 0,-13-7 0,10 7 0,-10-7 0,13 3 0,4-4 0,2 0 0,8 4 0,-6-4 0,6 10 0,-3-1 0,5 2 0,0 4 0,2-3 0,-2 9 0,2-4 0,-4 9 0,0-8 0,-1 8 0,-2-1 0,7-5 0,-3-1 0,4-12 0,0 4 0,-9-6 0,3 2 0,-16-7 0,11 0 0,-10-5 0,7-4 0,-6-1 0,-12-15 0,15 9 0,-14-10 0,21 9 0,-11-8 0,11 10 0,-3-8 0,5 9 0,7 2 0,-3-4 0,1 4 0,2-5 0,-2 5 0,3-3 0,-4-1 0,4 4 0,0-3 0,-3 0 0,6 1 0,-3-2 0,0 0 0,1 4 0,-3-5 0,-1 2 0,3-1 0,4-1 0,-3 5 0,2-7 0,-3 9 0,4-8 0,-6 3 0,5 2 0,-7-8 0,4 2 0,0-2 0,-1 0 0,1 8 0,-1-6 0,2 9 0,-7-1 0,-22 7 0,-23 4 0,-9 0 0,13 0 0,-2 0 0,-27 0 0,2 0 0,-13 0 0,27 0 0,18 0 0,19 0 0,-5 0 0,20 0 0,-12 0 0,15 0 0,-7-7 0,2 5 0,2-6 0,0 8 0,0 0 0,-2 0 0,-2 0 0,3 0 0,-7 0 0,1 0 0,-2 0 0,-4-3 0,5 2 0,-1-7 0,7 7 0,-5-6 0,13 3 0,-13-1 0,11-2 0,-1 3 0,-5-7 0,9 2 0,-5-1 0,3-2 0,2 4 0,-2-7 0,0 3 0,2-5 0,-3 5 0,4-3 0,-3 7 0,0-3 0,-7 7 0,2 0 0,-2 4 0,-5 0 0,1 0 0,-2 0 0,4 0 0,0 0 0,2 0 0,2 0 0,1 0 0,0 7 0,2-2 0,-5 6 0,6 0 0,-5-2 0,2 5 0,-2-4 0,5 1 0,-7 0 0,5-2 0,-2 6 0,1-2 0,6-4 0,1 16 0,-30 35 0,11-1 0,-1-13 0,0 0 0,-3 7 0,1 1 0,15-22 0,-2-3 0,5-5 0,3-5 0,-3 5 0,4-4 0,0-7 0,3 2 0,-1-1 0,2-2 0,-1 7 0,-2-4 0,3 4 0,-1-5 0,1 5 0,4 1 0,0-2 0,0 6 0,0 10 0,0-3 0,0 10 0,0 10 0,0-14 0,0 9 0,0-1 0,0-23 0,0 14 0,0-27 0,0 6 0,0 3 0,0-4 0,0 8 0,0 7 0,0 2 0,0 1 0,0-7 0,0-10 0,0-4 0,0 7 0,0-1 0,-4 10 0,0-9 0,-9 19 0,-1-5 0,-7 7 0,2-3 0,-2-6 0,-1 5 0,7-11 0,-2 10 0,4-4 0,4-6 0,0 5 0,1 4 0,7 0 0,-3 9 0,4-12 0,0 3 0,0-13 0,0 16 0,0-21 0,0 3 0,0-3 0,0-3 0,3 6 0,5-2 0,12 7 0,-1-4 0,5 5 0,1 1 0,-7-6 0,3 6 0,-1-1 0,-6 7 0,3 0 0,-4-1 0,0 9 0,-4-13 0,0 32 0,-4-26 0,-5 13 0,0-15 0,0-7 0,0 9 0,0-18 0,0 9 0,0-7 0,0 2 0,0 9 0,0-8 0,0 8 0,0-10 0,0 3 0,0-8 0,19-4 0,-9-5 0,45 12 0,-30-11 0,27 11 0,-23-15 0,0 0 0,-8 0 0,-3 0 0,-6 0 0,6 0 0,-3 3 0,0 2 0,3 2 0,-6 4 0,3-3 0,-1 6 0,-5-5 0,9 2 0,-9-4 0,14 5 0,-14-7 0,13 6 0,-8-7 0,9 4 0,-9 0 0,8 0 0,-13-1 0,13 5 0,-12-4 0,8 3 0,-2-3 0,-3-1 0,9-3 0,-13 3 0,10-6 0,-3 2 0,1 1 0,11-3 0,-10 6 0,23-2 0,-9 0 0,32 3 0,-14-2 0,33 4 0,-25-4 0,31 8 0,-37-12 0,24 15 0,-39-10 0,15 6 0,-27-5 0,7 4 0,-19-3 0,6-1 0,-8-2 0,-3-57 0,2 42 0,-7-43 0,37 52 0,7 0 0,15 4 0,32 22 0,-15 13 0,-26-9 0,-1 1 0,23 13 0,-25-6 0,-16-16 0,-16-5 0,2-1 0,-13-5 0,-3 2 0,-1 7 0,2 1 0,7 14 0,2 7 0,4-3 0,15 31 0,-10-31 0,35 35 0,-29-40 0,43 23 0,-33-34 0,50 17 0,-35-23 0,-5-4 0,3-1 0,26 4 0,-8-4 0,-13 1 0,-27-8 0,-3-1 0,-6 3 0,-6-6 0,-7 12 0,2-1 0,-1 4 0,1 5 0,2-4 0,0 7 0,4 0 0,-4-3 0,3 6 0,-5-8 0,13 17 0,-4-13 0,6 6 0,-9-13 0,3-1 0,-2 2 0,0-4 0,6 9 0,-13-3 0,9 14 0,-5 4 0,0-1 0,-6 11 0,-3-16 0,-5 26 0,0-25 0,0 25 0,-5-15 0,0 1 0,-11-1 0,5-19 0,-8 9 0,6-15 0,4 3 0,-1-12 0,6 5 0,-4-1 0,4 7 0,1-1 0,3-3 0,0 0 0,0 3 0,0-3 0,0 4 0,0-3 0,0 7 0,0-5 0,4 14 0,-3-6 0,6-4 0,-7 1 0,4-12 0,-4 5 0,9 2 0,0-6 0,5-1 0,3-2 0,-5-4 0,3 6 0,-1 0 0,-5-3 0,5 11 0,-1-3 0,2 5 0,-6-6 0,4 0 0,-8-4 0,6 1 0,-1 2 0,-2-3 0,0 4 0,-2 3 0,-5-6 0,2 5 0,4-2 0,-2 1 0,6-1 0,3 6 0,-4-6 0,12 12 0,-8-14 0,14 7 0,-2-7 0,0 0 0,10-1 0,6 1 0,-3-3 0,29 4 0,-39-9 0,14-1 0,-23-4 0,-1 0 0,5 3 0,0-2 0,1 3 0,-5-1 0,0-2 0,-11 9 0,-3 5 0,-6 1 0,0 5 0,0-7 0,4 1 0,3 3 0,-2-6 0,8 5 0,-8-5 0,6 0 0,-4 4 0,0-4 0,0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9.2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72 1 16383,'-14'45'0,"4"-3"0,-3-15 0,4-4 0,0-2 0,1-8 0,3 5 0,2-5 0,3 5 0,0-2 0,0 3 0,4-1 0,0 2 0,4-8 0,1 4 0,-2-4 0,2 5 0,-1-4 0,0 2 0,0-2 0,0-1 0,0 4 0,0-3 0,-3 3 0,-2 1 0,-3 0 0,0-1 0,0 1 0,0 0 0,0-1 0,0 1 0,0 0 0,0-2 0,0 1 0,0-1 0,0 3 0,0-2 0,4 2 0,3-3 0,2-4 0,-2 4 0,0-3 0,-3 4 0,4-1 0,2 0 0,-2-4 0,5 2 0,-5-2 0,2 1 0,1 5 0,-6-8 0,5 9 0,-2-7 0,-3 4 0,1 2 0,-6-1 0,0 2 0,0-3 0,0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0.5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687 0 16383,'-46'0'0,"8"0"0,12 0 0,8 0 0,-8 0 0,0 0 0,7 0 0,0 0 0,8 0 0,-4 0 0,-4 0 0,-1 4 0,5 0 0,-1 4 0,0 4 0,-2-3 0,-2 3 0,7-4 0,-2 0 0,-1 3 0,2-2 0,-1-1 0,4 1 0,3 3 0,-3 3 0,3-1 0,1 0 0,-4-3 0,3 5 0,-3-4 0,-1 3 0,4-7 0,-6 3 0,-1-7 0,-5-1 0,5-3 0,-4 0 0,3 0 0,2 0 0,-8 0 0,6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2.0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135 0 16383,'-44'17'0,"4"-5"0,31 0 0,-2-4 0,-4-1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4.1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1013 582 16383,'-44'-14'0,"1"-3"0,20 12 0,1-11 0,0 10 0,0-6 0,5 3 0,-17 0 0,18 1 0,-12 3 0,15-2 0,1 6 0,-8-10 0,7 9 0,-7-9 0,3 7 0,4-4 0,-2 3 0,2-2 0,-7 2 0,6 1 0,-5 0 0,3 0 0,-2 4 0,2-7 0,0 6 0,0-2 0,3 3 0,-6 0 0,4-7 0,3 5 0,-6-11 0,6 8 0,0-7 0,-4 4 0,3 0 0,-3 0 0,-1-1 0,0 1 0,4 0 0,-2-1 0,2-3 0,-4 3 0,0-7 0,1 7 0,3-7 0,-3 3 0,3-4 0,-1-4 0,-2 3 0,7-4 0,-3 10 0,4-4 0,0 7 0,0-6 0,-3 4 0,3-1 0,-9-2 0,11 6 0,-11-3 0,12-4 0,-6 6 0,3-5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07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456 3802 16383,'-52'0'0,"5"0"0,19 0 0,6 0 0,0 0 0,5 0 0,5 0 0,-7 0 0,3 0 0,-1 0 0,0 0 0,2 0 0,3 9 0,19 14 0,2-5 0,14 11 0,-7-20 0,-3 3 0,0-4 0,2 1 0,-3 1 0,4-4 0,-1 4 0,0-6 0,0 0 0,-4 9 0,0-4 0,-7 8 0,-45-27 0,13 3 0,-39-29 0,32 16 0,-1-10 0,8 10 0,0-3 0,5 5 0,6 5 0,1 1 0,7 7 0,-2-8 0,3 0 0,4-2 0,1-7 0,3 13 0,0-10 0,0-2 0,0 3 0,0-6 0,0 7 0,4 0 0,4 0 0,5 4 0,3-3 0,6 7 0,-4-4 0,3 5 0,1-1 0,-5 0 0,10 0 0,-5 4 0,1-2 0,3 1 0,-3 2 0,4-5 0,-4 8 0,3-3 0,-8 1 0,3 2 0,-4-3 0,-1 4 0,0 0 0,0 0 0,-2 0 0,1-7 0,-3-5 0,-2-1 0,-5-4 0,-2 1 0,-3-1 0,0-3 0,0 3 0,0 0 0,0-3 0,0 2 0,0-2 0,3 7 0,2-2 0,2 3 0,1-8 0,0 7 0,-1-6 0,-2 1 0,3-4 0,-3-6 0,4 1 0,0-6 0,1-2 0,-1 1 0,1 1 0,-1 5 0,0 6 0,-1 0 0,-3 10 0,2-4 0,-6 3 0,10-7 0,-9 2 0,8 2 0,-9 1 0,6 2 0,-4-5 0,5 1 0,0-2 0,1-3 0,-1 5 0,1-10 0,8-20 0,-3 18 0,8-21 0,-5 32 0,1-4 0,-2 6 0,1-1 0,-1 0 0,6 4 0,-4 1 0,3 3 0,-4 0 0,-1 1 0,1 3 0,3 1 0,-7 4 0,6 0 0,-7 0 0,4 0 0,-51-23 0,23 10 0,-41-20 0,36 20 0,4-2 0,1 6 0,1-14 0,6 9 0,-2-15 0,7 7 0,0-6 0,0 1 0,8-1 0,2 1 0,8-1 0,6 0 0,-5 5 0,8-1 0,-9 11 0,8-4 0,-8 7 0,8-3 0,-8 5 0,3 3 0,-8-2 0,1 2 0,-2-2 0,-4-11 0,-1 1 0,-14-2 0,-7-1 0,-4 10 0,-9-7 0,-3-5 0,6 3 0,-13-14 0,19 15 0,-3-6 0,9 7 0,4 4 0,0 2 0,-3 0 0,-1 2 0,0-6 0,1 7 0,0-7 0,2 6 0,-5-5 0,2 6 0,0-3 0,-2 3 0,-2 4 0,-1 1 0,-3 3 0,3 0 0,-4 0 0,3 0 0,-9 4 0,9 0 0,-3 5 0,4-1 0,4 0 0,-2 0 0,7 3 0,-6 1 0,1 7 0,1-6 0,0 10 0,3-9 0,4 7 0,-2-4 0,2 0 0,0 4 0,-2-3 0,6 3 0,-3-4 0,4 0 0,0-1 0,0 1 0,0-1 0,0 1 0,0 0 0,0 3 0,0-3 0,0 8 0,0-2 0,0 4 0,0 0 0,0-4 0,0 3 0,0-3 0,0-1 0,0-4 0,0-3 0,0-3 0,0 7 0,0 6 0,-3-4 0,2 14 0,-7-11 0,7 15 0,-8-5 0,4 6 0,-5 0 0,-1-1 0,1 1 0,0 0 0,5 0 0,-4-6 0,4 4 0,-5-9 0,1 10 0,-1-11 0,1 5 0,3-5 0,-2 4 0,3-3 0,-1 4 0,-2-10 0,7 3 0,-6-3 0,6-1 0,-7 0 0,7-10 0,-7 4 0,4-1 0,26-54 0,-11 25 0,26-55 0,-12 28 0,1-2 0,2-10 0,3 4 0,-2-3 0,6-12 0,-3 4 0,-5 6 0,0-1 0,7-7 0,4-5 0,-7 7 0,3-27 0,-2 24 0,-9 2 0,3 13 0,-10 8 0,-3 12 0,-4 6 0,-1 9 0,0 2 0,6 3 0,6 4 0,0-3 0,9 6 0,-7-3 0,6 4 0,-1 0 0,6 0 0,1 0 0,6 0 0,20 0 0,-15 0 0,37 0 0,-24 0 0,27 0 0,-14 0 0,0 0 0,-4 0 0,-4 0 0,-1 0 0,-1 0 0,-14-5 0,-1 0 0,-6-1 0,-5-6 0,-3 6 0,-9-7 0,3-1 0,-8 1 0,3-4 0,-4 4 0,0-3 0,-5 7 0,0-3 0,-31-6 0,5 3 0,-30-10 0,10 10 0,-12-4 0,4 7 0,-4-3 0,-6 1 0,9 7 0,1-5 0,10 11 0,14-3 0,-3 4 0,8 0 0,-2 0 0,-2 0 0,0 0 0,-3 0 0,-2 0 0,0 0 0,-6 0 0,-5 0 0,4 0 0,-9 0 0,3-4 0,-5-2 0,6-3 0,1 3 0,10-2 0,2 4 0,8-4 0,-2 3 0,58-2 0,-14 6 0,48-2 0,-16 3 0,-6 0 0,6 0 0,27 0 0,-37 4 0,41-3 0,-54 3 0,8 0 0,-8-3 0,-9 3 0,10-4 0,-11 0 0,11 0 0,-11 0 0,0 0 0,-1 0 0,-5 0 0,1 0 0,-2 0 0,1-4 0,-5-1 0,10-8 0,-10 4 0,10-9 0,-10 9 0,5-8 0,-10 8 0,0 1 0,-1-5 0,-54 10 0,7-6 0,-44 18 0,12 9 0,-2 12 0,-19 4 0,7-3 0,-5-4 0,30-10 0,-2 0 0,23-12 0,-9 0 0,21-5 0,-8 0 0,15 0 0,-5 0 0,5 0 0,-4 0 0,-2 0 0,-4 0 0,-6 0 0,-2 0 0,-5 0 0,-6 0 0,-2 0 0,-5 0 0,5 0 0,2-5 0,6 4 0,5-7 0,2 7 0,11-7 0,4 7 0,7-6 0,0-3 0,6-6 0,-2-4 0,7-4 0,0 6 0,0-16 0,0 10 0,0-6 0,4 8 0,-3 9 0,6-2 0,2 55 0,-4-12 0,9 60 0,-8-37 0,2 14 0,1 0 0,3-8 0,-1 5 0,1-1 0,5-5 0,6 13 0,-1-13 0,0 3 0,-3-23 0,1 3 0,-7-17 0,0-1 0,-5-8 0,0-1 0,6-2 0,2-4 0,9 0 0,-4-6 0,5 0 0,14 0 0,-2 0 0,8 0 0,-8 5 0,-3-4 0,-1 7 0,-1-3 0,0 5 0,-4-1 0,3 0 0,-4 5 0,-6-5 0,5 4 0,-10-4 0,10 0 0,-10-1 0,5 1 0,-6-1 0,1 1 0,0-5 0,-1 0 0,1 0 0,0-4 0,-1 4 0,4 0 0,-2-3 0,-2 2 0,-1 1 0,-2-3 0,4 3 0,-1-1 0,1-2 0,3 6 0,-3-2 0,3 3 0,-7 0 0,2 0 0,-3 3 0,5-2 0,-5 6 0,0-6 0,-4 7 0,0-4 0,0 1 0,0 2 0,0-2 0,0 4 0,1-1 0,-1 1 0,0 0 0,0-5 0,-3 4 0,1-4 0,-1 3 0,2 1 0,1-1 0,-1 0 0,-3 4 0,0-7 0,-4 7 0,0-3 0,0-2 0,0 5 0,0-3 0,0 1 0,0-1 0,0 5 0,0-8 0,0 9 0,0-1 0,0 2 0,0 4 0,0-4 0,-4 3 0,3-8 0,-7 3 0,3 1 0,0-9 0,1 8 0,0-9 0,3 8 0,-2-6 0,3 5 0,0-3 0,0 1 0,0-1 0,0-1 0,0-2 0,0 4 0,0-1 0,0 1 0,0 0 0,0 4 0,0-3 0,0 3 0,0-4 0,0 4 0,0-7 0,3 6 0,-2-8 0,6 4 0,-3 2 0,1-6 0,1 6 0,-2-7 0,4 4 0,-1 3 0,-3-5 0,9 3 0,-8-8 0,13 3 0,-7 0 0,1 0 0,2 1 0,-6-1 0,6-1 0,-2 2 0,-1 0 0,0 2 0,0-6 0,1 3 0,6-7 0,-2-1 0,-5-28 0,-5 6 0,-10-22 0,3 13 0,-7-36 0,7 28 0,-3-28 0,4 36 0,0-5 0,0-1 0,0-12 0,0-9 0,0-7 0,0-8 0,0 0 0,0-7 0,0 19 0,0-24 0,0 16 0,0-13 0,0 28 0,0-1 0,0-31 0,-9 0 0,-4 9 0,-8 25 0,-1-12 0,1 14 0,0 1 0,2 11 0,4 2 0,2 6 0,8 4 0,-3 2 0,7-1 0,-3 4 0,4-3 0,0 4 0,0 4 0,0-6 0,7 6 0,-2-7 0,6 8 0,6-4 0,-3 7 0,12-9 0,-3 8 0,10-8 0,-5 8 0,11-9 0,-5 8 0,6-3 0,-6 4 0,4 0 0,-3 1 0,-1-1 0,-1 5 0,-11 0 0,5 1 0,-14 3 0,8-3 0,-9 4 0,-58-4 0,-3-15 0,0 4 0,-3-2 0,-22-21 0,1-5 0,30 16 0,-1-3 0,25 15 0,7-4 0,5 6 0,6-4 0,-3 0 0,4 1 0,0-4 0,0 2 0,0 2 0,0 1 0,0-1 0,4-1 0,1-3 0,3 7 0,0-8 0,-3 8 0,2-9 0,-2 0 0,4 5 0,-1-5 0,-3 9 0,2-2 0,-3-3 0,0 4 0,0-11 0,-4 15 0,0-8 0,0 3 0,-19 6 0,2-1 0,-22 10 0,4 0 0,1 0 0,1 0 0,6 0 0,8 0 0,-2 0 0,5 0 0,-1 0 0,-4 3 0,5 2 0,-6 4 0,4-1 0,-8 1 0,3 0 0,1 0 0,0-1 0,9 0 0,2 0 0,-4 0 0,3 2 0,-3-1 0,62-36 0,-13 8 0,13-10 0,4-2 0,7-10 0,18-9 0,-23 5 0,9 3 0,-18 0 0,4 4 0,-5 0 0,0 1 0,0 5 0,0-1 0,-7 7 0,-1-4 0,-1 10 0,-5-4 0,6 0 0,-13 5 0,1-4 0,-6 10 0,-1-3 0,-3 7 0,-2 1 0,-7-13 0,-8 2 0,-2-17 0,-6 10 0,7 2 0,1 0 0,4 5 0,0-5 0,0 7 0,0 0 0,0 1 0,0-5 0,0 4 0,0 1 0,0 1 0,4 0 0,-4-5 0,4 4 0,-4-3 0,0 6 0,0-7 0,0 7 0,0-6 0,-26 22 0,7 0 0,-25 15 0,20-5 0,1 2 0,10-6 0,2-1 0,0 8 0,2 0 0,-4 24 0,-2 2 0,3 27 0,-5 11 0,7-28 0,0 3 0,3 3 0,-1 1 0,-2 4 0,0 0 0,0 1 0,-1-3 0,-8 33 0,7-39 0,-2-2 0,-10 22 0,0 12 0,1-23 0,6-17 0,3-14 0,6-14 0,3 1 0,-2-11 0,6 9 0,-2-2 0,3 4 0,4 0 0,4-3 0,10 0 0,10 1 0,6 1 0,12-3 0,-5-1 0,11 0 0,-4-3 0,6 3 0,0-4 0,-7-1 0,-1 1 0,-6-6 0,-6 4 0,-5-8 0,-8 6 0,-5-6 0,-3 3 0,2 6 0,-10 2 0,2 8 0,-26-5 0,-6-29 0,-13-1 0,1-23 0,12 4 0,0-1 0,5-5 0,5 5 0,1 2 0,5 6 0,4-1 0,1 1 0,4 4 0,0 2 0,0 4 0,12-1 0,3 1 0,18-2 0,1 4 0,6-4 0,6 8 0,-5-4 0,5 0 0,-12 4 0,-1-2 0,-6 3 0,-4 1 0,2-3 0,-12 3 0,2-2 0,-8 0 0,-12 60 0,-10-11 0,2 10 0,-4 4 0,-24 22 0,18-27 0,-1 1 0,-19 28 0,5 4 0,11-25 0,7-9 0,0-12 0,5-1 0,2-10 0,1-2 0,-1-8 0,0-1 0,-3-4 0,4 0 0,-5 0 0,4 0 0,-2 0 0,7 2 0,27 6 0,4 8 0,50 9 0,-20 0 0,14 4 0,-1 8 0,-25-10 0,6 3 0,-24-15 0,-10-6 0,-1-1 0,-4-3 0,-4 2 0,0 5 0,-4-1 0,0 1 0,0-4 0,-4-4 0,-1 5 0,-3-1 0,0-4 0,4 6 0,1-6 0,3 6 0,0 1 0,0-2 0,4 7 0,4-6 0,6 8 0,3-8 0,6 10 0,-5-10 0,5 4 0,-7-5 0,-3-1 0,-1 1 0,0 0 0,-3-1 0,3-3 0,-4-2 0,2 0 0,5-6 0,0 2 0,-4 8 0,3 8 0,2 16 0,12 16 0,-2-21 0,0 12 0,-10-28 0,-3 2 0,-3-9 0,1-4 0,1 4 0,3 0 0,-4 1 0,4-1 0,-6-4 0,14 18 0,-12-10 0,13 14 0,-14-8 0,2 2 0,-3 4 0,0-4 0,0 3 0,0-8 0,-1 3 0,0-8 0,0-1 0,-4 5 0,0-4 0,-1 5 0,-2-2 0,5-3 0,-5 5 0,2-3 0,14-7 0,-2-2 0,11-6 0,1-4 0,4 3 0,1-7 0,15 3 0,-11 0 0,10 1 0,0-1 0,-5 4 0,6-4 0,-8 1 0,1 3 0,0-4 0,-6 1 0,11 3 0,-14-7 0,8 7 0,-16-3 0,3 4 0,-8 0 0,3-4 0,-4 3 0,-1-3 0,1 4 0,0 0 0,7-4 0,-6 3 0,11-2 0,-6-1 0,-1 3 0,4-4 0,-8 2 0,15-2 0,-17 0 0,8 2 0,-13 3 0,0 0 0,-42-36 0,-31-21 0,2 1 0,-5-6 0,2 1 0,0-3 0,-4-6 0,3 2 0,22 20 0,3 4 0,-22-27 0,27 36 0,15 12 0,-3 1 0,5 9 0,1 2 0,-1-2 0,-4 4 0,-8-4 0,-5-1 0,-18-10 0,9 2 0,-11-12 0,20 14 0,-1-1 0,13 5 0,0 6 0,9-2 0,2 4 0,61 19 0,-4 7 0,48 17 0,-26 1 0,-8-2 0,19 3 0,-19-4 0,12-1 0,-8-3 0,-20-8 0,3-2 0,-15-5 0,-15-2 0,1-2 0,-3 5 0,-7-10 0,3 11 0,-30 8 0,9 3 0,-34 13 0,12-10 0,-6 1 0,-15 9 0,24-18 0,-16 5 0,27-18 0,-4-4 0,-2-2 0,1-3 0,-7 0 0,2 0 0,-17-13 0,8 1 0,-17-17 0,14 7 0,-3-9 0,-7-14 0,10 10 0,1-14 0,16 26 0,9-4 0,-2 2 0,7 2 0,0-2 0,2 9 0,6 3 0,-7-15 0,3 7 0,0-13 0,-4 1 0,4 4 0,-5-28 0,5 24 0,-4-18 0,8 18 0,-7 5 0,2-23 0,-3 19 0,-1-19 0,1 22 0,-6-27 0,5 17 0,-5-18 0,5 22 0,-7-10 0,10 19 0,-9-3 0,15 13 0,-6 7 0,54 17 0,-7 17 0,3 7 0,12-3 0,6 3 0,2 10 0,5 7 0,-3-5 0,4-2 0,-1-2 0,-12-4 0,2 1 0,2 0 0,0-1 0,0-2 0,1 1 0,-3-1 0,1 0 0,-2 0 0,20 13 0,-2-2 0,0-3 0,-7-2 0,4 9 0,-8-11 0,-6 1 0,-39-25 0,5 2 0,-15-8 0,3 3 0,-57-16 0,-11-23 0,-2-2 0,-3-6 0,13-2 0,0-9 0,-7-13 0,-5-11 0,5 0 0,11 6 0,3-1 0,-3-2 0,3 6 0,-3-3 0,0-1 0,3 3 0,-1-10 0,2 3 0,1 2 0,-13-14 0,0 3 0,0 1 0,1 4 0,11 18 0,0 3 0,-3-1 0,0 4 0,2 11 0,2 3 0,-19-15 0,-4 9 0,28 18 0,3 11 0,8 2 0,3 4 0,5 7 0,0 0 0,-1 0 0,-3 0 0,3 0 0,-9 0 0,7 0 0,-7 0 0,5 0 0,7 0 0,-10 0 0,14 0 0,-10 0 0,3 0 0,4 0 0,-10 0 0,13 17 0,-6 2 0,11 5 0,-3-1 0,2-15 0,1 9 0,1 9 0,25 24 0,-2 3 0,16 20 0,1 7 0,-19-31 0,0 0 0,16 37 0,-7-13 0,-9-22 0,-8-29 0,-1 6 0,-6-17 0,-3-74 0,0 12 0,0-4 0,1-8 0,-2-2 0,-4-1 0,-6 7 0,-12 8 0,-22 24 0,7 14 0,-7 9 0,-7 4 0,13 0 0,-17 0 0,15 0 0,14 0 0,-6 0 0,21 0 0,-1 0 0,-5-11 0,5-2 0,-3-8 0,1-7 0,5 10 0,-2-3 0,8 2 0,-3 10 0,6-9 0,-2 3 0,3-1 0,0-2 0,3-1 0,1 6 0,7-5 0,-25-11 0,24-49 0,-14 2 0,12 23 0,4 2 0,7 1 0,-6 3 0,-8 21 0,-2 4 0,-3-1 0,0 15 0,0-9 0,7 1 0,-2-3 0,9 0 0,-5 7 0,2 1 0,4-1 0,-3 4 0,8-4 0,-5 4 0,-2 0 0,5 4 0,-5 1 0,6 3 0,-3 0 0,0 0 0,3 0 0,-5 0 0,5 0 0,-3 11 0,1-1 0,20 18 0,-12-8 0,27 14 0,-21-8 0,9 1 0,-2 14 0,-13-19 0,5 16 0,-17-21 0,-2-1 0,0-4 0,1-2 0,-1 2 0,0-1 0,0 7 0,2-4 0,4 11 0,8 5 0,3 11 0,-1-3 0,7 9 0,-14-26 0,4 10 0,-11-21 0,-2 4 0,2-9 0,-7 11 0,25 29 0,2 21 0,9 0 0,-13-22 0,-2-5 0,-4-9 0,13 24 0,-26-40 0,6 5 0,-5-4 0,-3-2 0,0 3 0,-1 1 0,-3-4 0,3 1 0,5 5 0,-4-6 0,12 14 0,-7-8 0,26 19 0,-12-12 0,19 8 0,10 10 0,-9-14 0,-2-2 0,0 0 0,4 1 0,34 15 0,-50-24 0,19 12 0,-36-15 0,12 1 0,-16-3 0,1-7 0,1 7 0,-6-3 0,11 7 0,-2 2 0,0-4 0,1 5 0,-5-12 0,2 8 0,-2-9 0,1 5 0,-6-5 0,3 5 0,0-3 0,-3 4 0,3-1 0,-4 1 0,4-4 0,0 3 0,4-6 0,-3 3 0,2 0 0,-2-2 0,7 5 0,-5-5 0,4 6 0,-10-10 0,6 5 0,-5-40 0,-1 6 0,-4-23 0,-4 5 0,0 5 0,0-7 0,0 8 0,0 6 0,0 7 0,0 2 0,-4 0 0,-17-12 0,0 12 0,-28-23 0,17 17 0,-16-13 0,22 15 0,-7-7 0,16 13 0,-7-8 0,10 9 0,-9-6 0,9 10 0,-10-5 0,10 6 0,-13-7 0,5-2 0,-4 1 0,2 0 0,-5-4 0,-3-2 0,-5 0 0,-1-6 0,7 10 0,10 2 0,1 6 0,13 7 0,-1-2 0,1-8 0,-1-7 0,0 1 0,0-8 0,-1 14 0,-3-26 0,2 22 0,-2-14 0,-1 12 0,0-7 0,0-4 0,0 0 0,1 2 0,2 5 0,-6-1 0,6 7 0,-1 2 0,3 8 0,1 1 0,-4-7 0,2 7 0,-6-15 0,7 17 0,-4-6 0,-2 4 0,2 0 0,-14-5 0,12 4 0,-17-4 0,13 4 0,-7 2 0,2-1 0,5 7 0,-5-1 0,2-2 0,4 6 0,-6-6 0,10 2 0,-15 1 0,6-4 0,1 8 0,2-4 0,10 1 0,-9 2 0,3-2 0,-5 3 0,-3-3 0,6-2 0,1 1 0,-6 1 0,12-1 0,-20 4 0,4-8 0,-2 4 0,-8-5 0,10 1 0,0-1 0,-6 5 0,13-4 0,-12 4 0,16-1 0,-15-3 0,12 4 0,-3-1 0,2-2 0,11 6 0,-10-9 0,5 5 0,-2-3 0,1-2 0,3 9 0,-7-6 0,-1 1 0,-37-19 0,9-3 0,-7 1 0,15 4 0,26 18 0,-11-7 0,12 4 0,-11-3 0,6-2 0,0 1 0,-1 1 0,9 3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12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469 2893 16383,'-14'-52'0,"-4"-17"0,-3 17 0,2-31 0,3 25 0,5-10 0,-1-1 0,6-30 0,0 26 0,6-9 0,0 49 0,0 11 0,0 0 0,0 9 0,0-2 0,0-1 0,0-1 0,0-8 0,0 3 0,0-6 0,0-5 0,0-1 0,0 0 0,0-5 0,0 5 0,0-6 0,-8 5 0,6-3 0,-6 9 0,8-4 0,0 10 0,0-3 0,0 8 0,0-8 0,0 8 0,0-4 0,0 5 0,0 1 0,-4-1 0,-1-5 0,-3 4 0,-6-8 0,0-2 0,-5-6 0,3-6 0,-3 0 0,4 0 0,-1 6 0,-2 1 0,4 5 0,0 6 0,-3-5 0,4 9 0,-5-8 0,4 3 0,-3-4 0,6-1 0,2 1 0,1-1 0,7 1 0,-3-1 0,4 6 0,0 0 0,0 9 0,0-2 0,0 0 0,0-1 0,7-3 0,-2 7 0,9-2 0,-3 6 0,1-3 0,-26-8 0,9 9 0,-21-5 0,15 8 0,6 0 0,-5-11 0,9 1 0,-2-2 0,-3 2 0,4-13 0,-4-9 0,6-9 0,5 2 0,5 6 0,0 6 0,18-29 0,-10 23 0,6-13 0,-6 21 0,-9 18 0,7-7 0,-7 13 0,7-1 0,-1 6 0,8 3 0,-2 0 0,0 0 0,1 0 0,-4 0 0,3 0 0,0 0 0,-3 0 0,4 4 0,-1-3 0,-3 2 0,-1-3 0,-1 0 0,-4 0 0,8 0 0,-4-3 0,1-6 0,-2 0 0,-2-3 0,4 3 0,0 5 0,-1 0 0,1 4 0,0 0 0,-1 0 0,1 0 0,-1 7 0,-3 2 0,3 8 0,-3 0 0,4-1 0,-1-3 0,-3-1 0,2-4 0,-2 0 0,4 0 0,-1-3 0,6-1 0,-5-4 0,10 0 0,-5 0 0,11 0 0,-4 0 0,4 0 0,-6 4 0,-4 0 0,3 9 0,-8 1 0,4 8 0,-9-5 0,4 10 0,-8-10 0,8 5 0,-3-1 0,-1 2 0,0-1 0,0 5 0,-3-5 0,3 6 0,-4-6 0,-1 0 0,1-6 0,-5-3 0,7 2 0,-3-7 0,11 3 0,-2-3 0,8-4 0,-7 4 0,3-4 0,-4 4 0,-1 4 0,2 6 0,-5 0 0,-1 3 0,-3 1 0,0 0 0,0 6 0,-4-1 0,-1-4 0,-4 3 0,0-4 0,0 6 0,0-1 0,0-4 0,0-6 0,0-1 0,0-5 0,0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28.6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3282 826 16383,'-72'-6'0,"7"-5"0,4-6 0,7 0 0,-14-10 0,10 9 0,-17-12 0,4 13 0,0 0 0,-23 0 0,27 5 0,-4 1 0,24 6 0,7 5 0,1-4 0,4 3 0,-3-8 0,3 3 0,1-3 0,1-1 0,5 1 0,1-1 0,-1-3 0,6 3 0,-5-3 0,9 1 0,-8-2 0,3-4 0,1 4 0,0-2 0,5 2 0,5 2 0,0-4 0,4 7 0,-3-2 0,-1 0 0,0 2 0,-7-6 0,6 3 0,-3-1 0,0-2 0,3 6 0,0-3 0,-2 4 0,3 0 0,-7 4 0,2-3 0,-8 6 0,7-7 0,-14-2 0,8 0 0,-14-8 0,9 7 0,-10-8 0,5 4 0,-6-5 0,0 5 0,6-3 0,-5 7 0,11-3 0,-1 5 0,8 0 0,4 1 0,4 3 0,-2-2 0,0 3 0,3-4 0,-6 1 0,6-1 0,-3 1 0,-4 2 0,6 2 0,-6-1 0,6 3 0,-4-2 0,0 3 0,-4 0 0,3 0 0,-8 0 0,3-5 0,-5 4 0,6-3 0,-5 4 0,5 0 0,-1 0 0,-3 0 0,3 0 0,0 0 0,2 0 0,4 0 0,-5 0 0,9 0 0,-8 0 0,9 0 0,-4 0 0,-3 0 0,7 0 0,-6 0 0,3 0 0,-1 0 0,-2 0 0,3 0 0,1 0 0,-2 0 0,1 10 0,3 0 0,-5 20 0,7-1 0,-10 17 0,5-10 0,-11 15 0,6-15 0,-11 11 0,9-7 0,-2-4 0,5-8 0,6-11 0,1-1 0,7-7 0,-2 8 0,3 3 0,-1 5 0,-3 5 0,7 3 0,-7 1 0,2 5 0,1 1 0,-5 6 0,9-5 0,-8 5 0,8-11 0,-8 3 0,8-9 0,-4 4 0,1-6 0,3 6 0,-3-4 0,4 15 0,0-8 0,0 10 0,-5 0 0,4 2 0,-8-1 0,3-1 0,-4-6 0,5-6 0,-4-5 0,5-8 0,-1-8 0,-2 2 0,6 0 0,-7 2 0,7 3 0,-2-4 0,-1 1 0,3 0 0,-3-1 0,0 1 0,4-1 0,-4-1 0,48-46 0,-12 2 0,32-36 0,-13 7 0,-9 6 0,-2 3 0,8-9 0,-6 4 0,-8 9 0,-1 0 0,10-15 0,3-6 0,-7 9 0,3-12 0,-6-3 0,-5 19 0,-9 6 0,9-2 0,-14 8 0,7 6 0,-14 8 0,7 8 0,-8-2 0,3 12 0,-4-3 0,11 1 0,0 1 0,6-2 0,1 3 0,-3 4 0,4-3 0,6 7 0,-4-3 0,9 4 0,-3 0 0,4 0 0,1 0 0,6 0 0,-5 4 0,12 7 0,-6 10 0,7 6 0,-5 6 0,6 5 0,-11-4 0,13 11 0,-13-7 0,0 1 0,-2 3 0,-10-5 0,4 0 0,-4 5 0,-6-7 0,5 13 0,-10-7 0,4 5 0,-5-6 0,1 6 0,4-3 0,-3 3 0,4-5 0,-7-1 0,7 1 0,-10-6 0,8-1 0,-15-11 0,4-2 0,-5-8 0,0-2 0,-59-43 0,10 16 0,-8-11 0,-4-2 0,-18-1 0,-13-1 0,26 4 0,-16 3 0,-13-3 0,17 3 0,-22 2 0,20-3 0,20 8 0,-18-4 0,15 1 0,6 8 0,-10-4 0,11 1 0,-6 3 0,7-4 0,6 6 0,8 1 0,10 0 0,2 4 0,8 1 0,61 30 0,1-14 0,1 4 0,5 0 0,39-3 0,-43-6 0,4-1 0,31 4 0,0 0 0,-28-3 0,-1 0 0,27 0 0,-1 0 0,-21-1 0,-4-1 0,39-4 0,-37 2 0,-4-1 0,6-2 0,-1 0 0,-7 0 0,0 0 0,-7 0 0,-1 0 0,-6 0 0,-6 0 0,5 0 0,-5 0 0,6 0 0,6 0 0,-5 0 0,11 0 0,-11 0 0,11 0 0,-4-4 0,6-2 0,0-5 0,-7 0 0,-1 1 0,-6 0 0,0 0 0,-6 0 0,4 0 0,-3 5 0,-1-4 0,4 8 0,-3-7 0,4 7 0,7-4 0,-4 5 0,10 0 0,-5 0 0,7 0 0,0 0 0,-6 0 0,-2 0 0,-7 0 0,-4 0 0,10 0 0,-20 0 0,14 0 0,-22 0 0,5-4 0,-6-4 0,1-1 0,0-3 0,-1-1 0,-3 4 0,-2-2 0,1 3 0,0-3 0,0 2 0,7-3 0,-10 5 0,10-2 0,-6-2 0,3 1 0,1-2 0,4-1 0,-3 4 0,4-4 0,-9 1 0,-2 6 0,0-8 0,1 5 0,0-3 0,-1-3 0,-4 7 0,-3-11 0,0 7 0,-4-7 0,-8-1 0,-7 6 0,-14-8 0,-5 11 0,-6-4 0,6 2 0,-5 2 0,10-3 0,-4 9 0,0-4 0,-1 4 0,-6-1 0,0-3 0,-6 8 0,-1-8 0,-7 3 0,6 0 0,2-4 0,6 5 0,0-1 0,6 2 0,5 0 0,3 3 0,3-3 0,1 1 0,-5 2 0,5-3 0,-6 0 0,1 3 0,4-3 0,-3 4 0,8 0 0,0-4 0,-1 4 0,6-4 0,-6 4 0,3 0 0,-3 0 0,5 0 0,-5 0 0,26-26 0,9 5 0,13-17 0,24 6 0,-15 16 0,28-5 0,6 0 0,-5 6 0,0 1 0,-2 2 0,-17 7 0,-2 5 0,-6 0 0,-1 0 0,-4 0 0,-7 0 0,-2 0 0,-12 4 0,6 0 0,-8 4 0,0 0 0,-71 2 0,21-5 0,-14-2 0,-8 0 0,8-3 0,1 0 0,-29 0 0,27 0 0,0 0 0,-34 0 0,18 0 0,-15 0 0,30 0 0,6 0 0,2 0 0,6 0 0,0 0 0,6 0 0,-5 0 0,10 0 0,1 0 0,2 0 0,8 0 0,-4 0 0,5 0 0,-4 0 0,3 0 0,-4 0 0,6 0 0,-6 0 0,4 0 0,1 0 0,1 0 0,0 0 0,2 0 0,-5 4 0,6 0 0,-4 13 0,-7 9 0,-2 15 0,-6 8 0,-2 12 0,-6 3 0,-5 17 0,-6 3 0,25-38 0,-1 0 0,-2 1 0,-1-1 0,-4 2 0,0-1 0,1-4 0,-1-1 0,-5 2 0,-1-1 0,-30 26 0,13-13 0,-12-3 0,22-14 0,-17 2 0,13-2 0,5-12 0,10-3 0,3-5 0,10-5 0,2-1 0,4-5 0,4-3 0,-5-1 0,5-4 0,-5 0 0,2 0 0,0 0 0,-1 0 0,1-4 0,-6-1 0,-1-4 0,-4 0 0,-1 3 0,1-2 0,4 7 0,-3-7 0,8 7 0,-8-3 0,8 4 0,-9 0 0,10 0 0,-10 0 0,5 0 0,-6 0 0,5 0 0,-3 0 0,3 0 0,1 0 0,-5 0 0,9 4 0,-3-3 0,4 6 0,4-3 0,-2 1 0,-1 2 0,2-6 0,-9 6 0,14-3 0,-6 3 0,-4 5 0,4-3 0,-9 3 0,7-4 0,-4 1 0,-2 4 0,-5-3 0,1 3 0,0-4 0,4 0 0,2-4 0,8-2 0,-2 1 0,0 3 0,3-2 0,-6 4 0,10 2 0,0 1 0,5 18 0,3-11 0,4 15 0,1-16 0,8 8 0,1-3 0,4 4 0,5-4 0,-4 3 0,8-1 0,-3-2 0,4 1 0,1-1 0,-2-3 0,2 3 0,-2-9 0,6 0 0,1-5 0,6 1 0,6-4 0,25-2 0,-12-4 0,19 0 0,-30 0 0,4-5 0,-11-1 0,5-4 0,-11 0 0,3 5 0,-9-3 0,4 7 0,-6-3 0,-4 4 0,3 0 0,-8 0 0,8 0 0,-8 0 0,3 0 0,-4 0 0,-1 0 0,1 0 0,0 0 0,-1 3 0,1 2 0,0 3 0,4 1 0,2 0 0,4 0 0,0 0 0,1 0 0,-1 0 0,6 1 0,1-1 0,6 1 0,6-5 0,-5 4 0,5-8 0,-6 4 0,0-5 0,-1 0 0,1 0 0,0 0 0,0 0 0,17 0 0,-13 0 0,14 0 0,-19 0 0,1 0 0,6 0 0,-5 0 0,5-5 0,-1-1 0,3 1 0,-1-4 0,-1 3 0,-6 0 0,0-3 0,0 8 0,-6-3 0,-1 0 0,-6 3 0,0-3 0,1 4 0,-6 0 0,5 0 0,-10 0 0,10 0 0,-5 0 0,6 0 0,-1 0 0,6 0 0,1-5 0,12 4 0,9-8 0,-6 3 0,17-6 0,-10 1 0,7 0 0,5 0 0,11-5 0,-12 4 0,10-9 0,-29 9 0,4-8 0,-5 4 0,7-6 0,0 1 0,-1-1 0,0 1 0,-4-5 0,3 3 0,-7-8 0,2 3 0,-5 1 0,-1 2 0,0-1 0,-6 6 0,5-6 0,-4 2 0,4 2 0,1-3 0,-1 5 0,-6 1 0,-1 4 0,-11-2 0,0 7 0,-9-5 0,-2 6 0,-6-7 0,-17 1 0,0 2 0,-17-7 0,6 10 0,-10-8 0,4 8 0,-9-9 0,3 8 0,-4 1 0,-1 1 0,-21 8 0,3-3 0,-27 4 0,-2 6 0,34 2 0,-1 4 0,-4 1 0,-1 3 0,-4 4 0,0 2 0,-1-1 0,2 0 0,2-3 0,3-1 0,-35 9 0,1-2 0,26-11 0,-5 4 0,15-11 0,15-1 0,7-5 0,10 0 0,1 0 0,10 0 0,-4 0 0,0 0 0,-2 0 0,2 0 0,0 0 0,4 0 0,-8 0 0,6 0 0,-5 0 0,3 0 0,-2 0 0,-2 0 0,3 0 0,0 0 0,-4 0 0,-2 0 0,-4 0 0,-1 0 0,-18 0 0,2 0 0,-31 5 0,10 2 0,-5 4 0,2 1 0,5-1 0,1-5 0,7 4 0,15-9 0,7 3 0,10-4 0,5 0 0,4 0 0,-5 0 0,5 0 0,-12 0 0,17 0 0,-6 10 0,43 7 0,-16 0 0,36 7 0,-23-16 0,-21 1 0,-48-6 0,-22-9 0,-22 5 0,12-10 0,14 5 0,-8-1 0,14 2 0,9 5 0,14 0 0,14 0 0,3 0 0,51 21 0,-28 16 0,32 11 0,-31 8 0,-6-24 0,9-3 0,-6-5 0,3-10 0,0 9 0,4-14 0,-3 7 0,11-3 0,-5 1 0,6-2 0,-4-3 0,-1-1 0,1 0 0,0 1 0,-1-1 0,1 0 0,0 0 0,-1 1 0,-3 3 0,3-3 0,-7 3 0,6 0 0,-6-4 0,6 8 0,-6-8 0,3 8 0,-1 0 0,-2-3 0,2 2 0,-3-4 0,-1 1 0,4 3 0,-3-4 0,7 4 0,-7-7 0,10 7 0,-4-7 0,6 4 0,-8-4 0,9 5 0,-8-1 0,9 6 0,-5-2 0,4 2 0,-3-1 0,13 1 0,-7 0 0,9 1 0,0 0 0,-4-1 0,9 2 0,-9-2 0,-1-3 0,-2 2 0,-3-3 0,0 0 0,3 3 0,-4-7 0,1 3 0,9-4 0,-8 0 0,9 0 0,-6-4 0,6-1 0,-9-4 0,7 0 0,-13 0 0,8 0 0,-8 0 0,4 0 0,-1 0 0,9 0 0,-1 0 0,11 0 0,-5 0 0,4 0 0,1 5 0,0-4 0,0 8 0,0-8 0,-1 8 0,1-8 0,6 3 0,-4-4 0,4 0 0,-7 0 0,1 0 0,0 0 0,0 0 0,0 0 0,-6 0 0,4-4 0,-9-1 0,9-10 0,-10 1 0,5-1 0,-5-3 0,5 8 0,-5-8 0,11 7 0,-10-6 0,3 2 0,1 1 0,8-8 0,-10 11 0,3-6 0,-17 9 0,-1 3 0,-3-2 0,2 2 0,-1-2 0,-1-1 0,4-3 0,-5 3 0,-1-3 0,3 4 0,-2-5 0,3 4 0,-3-3 0,-1-1 0,-3 0 0,3-4 0,-3 4 0,6-2 0,-5 6 0,5-10 0,-6 8 0,3-5 0,0 4 0,2 2 0,-1-2 0,3 3 0,-2 0 0,-1 0 0,3 0 0,-3 0 0,3 4 0,0-3 0,0 3 0,0-4 0,1 4 0,-1-3 0,1 6 0,-1-6 0,-1 3 0,-54 0 0,-43 1 0,13 3 0,-5 0 0,8 0 0,-1 0 0,-9 0 0,4 0 0,-5 0 0,-21 0 0,52 0 0,8 0 0,16 0 0,10 0 0,-4 0 0,1 4 0,-1 4 0,-5 2 0,-3 13 0,-3-11 0,3 11 0,3-14 0,9 3 0,2-4 0,0 3 0,-1 0 0,0 1 0,-3 3 0,2 2 0,-5 5 0,-1 11 0,1-4 0,-1 4 0,0 0 0,0-4 0,-5 27 0,2-4 0,-4 15 0,-1-1 0,9-16 0,-22 25 0,21-29 0,-16 17 0,15-17 0,0-10 0,0 3 0,7-21 0,0 3 0,5-9 0,-3-3 0,-11-3 0,7-6 0,-14 0 0,20 0 0,-7 0 0,2 17 0,8 2 0,0 17 0,15-10 0,27 12 0,12 3 0,29 21 0,-21-7 0,5 2 0,-28-14 0,4 0 0,-5 0 0,0-6 0,-3-6 0,2-1 0,-3-14 0,-3 3 0,-7-14 0,-3-1 0,-2-4 0,4 0 0,3 0 0,-7-4 0,6-4 0,-11-1 0,4-6 0,0 2 0,-3-8 0,4-2 0,-8-17 0,-1 4 0,-1 5 0,28-5 0,22 5 0,24-15 0,-34 17 0,-1 0 0,20-10 0,-17 2 0,-18 19 0,-11 1 0,8-3 0,-9 6 0,8-2 0,-15 8 0,8 0 0,0 0 0,1 0 0,3 4 0,-7-3 0,2 2 0,-2-3 0,3 0 0,1-1 0,0 1 0,7-4 0,-6 2 0,6-2 0,-7 4 0,0-1 0,7-3 0,-10 3 0,9-7 0,-14 8 0,3-8 0,-1 3 0,-2 0 0,7-15 0,-7 13 0,3-14 0,-3 12 0,-1 0 0,4-3 0,-7 7 0,5-2 0,-2 4 0,0-1 0,3-3 0,-3-1 0,-1 4 0,1-4 0,3 4 0,2-1 0,-1 2 0,3 3 0,-7-2 0,-59-2 0,-23 5 0,-24 0 0,33 7 0,0 0 0,-22 0 0,1 0 0,15 0 0,47 0 0,0 0 0,16 3 0,-6 16 0,8-5 0,-10 18 0,-5 3 0,4 1 0,-15 6 0,3 8 0,8-21 0,-6 14 0,18-25 0,-8 4 0,1 2 0,2-6 0,-6 6 0,7-7 0,0-1 0,-10 8 0,7 0 0,-8 1 0,6 1 0,-1 2 0,-8 18 0,-8 12 0,-2 4 0,-11 10 0,15-26 0,-21 38 0,20-46 0,-6 25 0,13-31 0,12-9 0,-1-2 0,12-10 0,1 3 0,9 1 0,3 8 0,-1-7 0,3 2 0,-7-10 0,0 9 0,3 3 0,-6 1 0,3 14 0,-4-15 0,3 16 0,2-17 0,3 5 0,3-8 0,-2-4 0,2-1 0,4 0 0,-6-3 0,6 8 0,-3-7 0,-3 2 0,6 4 0,-6-5 0,2 5 0,4-4 0,-6-6 0,10 2 0,-3-7 0,-3 0 0,6 0 0,-7 3 0,5 2 0,-2 6 0,-3-2 0,-4 5 0,-1-1 0,-6 11 0,2-5 0,-3 5 0,0 0 0,0-1 0,0 2 0,0 1 0,0 10 0,0-6 0,0 11 0,-4-2 0,3-9 0,-7 10 0,3-10 0,-3-7 0,3-3 0,1-5 0,26-60 0,21-17 0,-14 12 0,2-2 0,8-1 0,1 2 0,-8 10 0,0 2 0,2-1 0,0 1 0,28-35 0,-8 19 0,6-13 0,-15 26 0,1-9 0,3 2 0,-21 17 0,13-11 0,-16 14 0,-1 5 0,-1-3 0,-5 4 0,3-12 0,-2 11 0,-2-10 0,-1 16 0,-3-10 0,0 9 0,-1-10 0,-4 15 0,4-10 0,-3 11 0,2-3 0,-3 4 0,-1 2 0,4-5 0,-6 2 0,5-4 0,-2 5 0,3 1 0,4 0 0,-3 3 0,2 0 0,1-7 0,-3 6 0,6-14 0,-5 10 0,-1-3 0,7 0 0,-7 4 0,4 4 0,-2-3 0,-57 46 0,-27 36 0,13-23 0,-2 2 0,12-4 0,3-2 0,2-9 0,6-5 0,14-10 0,-8 2 0,18-13 0,-13 6 0,7-9 0,-7 5 0,-4-6 0,9-1 0,-9 0 0,5-4 0,5 0 0,-5 0 0,4 4 0,2-3 0,-9 10 0,3-1 0,-7 13 0,-23 27 0,18-14 0,-25 24 0,4-8 0,10-10 0,-16 10 0,31-26 0,0-2 0,18-12 0,-5 0 0,7-1 0,-4-2 0,4 2 0,-12 1 0,14-3 0,-17 6 0,18-7 0,-6 3 0,0-6 0,3-2 0,-6-3 0,3 0 0,-1 0 0,-3 0 0,-1 0 0,-1-4 0,-7-8 0,10 2 0,-11-10 0,3 3 0,-2 2 0,-5-13 0,10 17 0,-5-16 0,18 13 0,-5-2 0,15-8 0,-4 10 0,4-18 0,0 14 0,0-14 0,0 17 0,0-11 0,4 12 0,0-2 0,8-3 0,-7 10 0,5-7 0,-3 3 0,5-3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38.1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 4590 16383,'-51'14'0,"9"-2"0,31-1 0,5-2 0,-12 3 0,5-5 0,-3 0 0,-3-3 0,3 3 0,-1-6 0,-6 3 0,10-4 0,-2-11 0,4-6 0,2-5 0,0-2 0,2 7 0,3 4 0,-1-2 0,-2 2 0,6-9 0,-3 0 0,4-6 0,0-5 0,0-1 0,0-12 0,0 4 0,0-4 0,0 6 0,4 6 0,-3 5 0,7 8 0,-7 4 0,3 5 0,5-7 0,1 10 0,4-5 0,1 7 0,-3-1 0,4 3 0,1-2 0,-1 6 0,1-3 0,4 4 0,-3 0 0,8 0 0,2 0 0,1 0 0,9 0 0,-3 0 0,5-4 0,-1 3 0,1-8 0,0 3 0,-6-4 0,-1 1 0,-6 0 0,-4-4 0,-2 3 0,-4-5 0,0 5 0,-4-6 0,2 7 0,-6-7 0,4 3 0,-1-4 0,-3 1 0,7 3 0,-4-3 0,5 3 0,-4-4 0,3 4 0,-3 1 0,3 3 0,6 1 0,-4-1 0,8 4 0,-4 1 0,6 4 0,4 0 0,3 0 0,5 0 0,-1 0 0,1 0 0,0 0 0,0 0 0,-6 0 0,-1 0 0,-11 0 0,0 4 0,-10-3 0,4 3 0,-1-4 0,2 0 0,1 0 0,-4 0 0,1 0 0,4 0 0,-2 0 0,3 0 0,-3 0 0,-5 0 0,7 0 0,-6 0 0,-54 0 0,10 0 0,-53 0 0,37 0 0,-19 0 0,31 0 0,-7 0 0,30 0 0,4 0 0,-17 0 0,9 0 0,-10 0 0,11 0 0,2 0 0,-4 0 0,0 3 0,-4 2 0,-2 8 0,-16 7 0,1 6 0,-21 8 0,20-8 0,-19 6 0,22-12 0,-10 6 0,17-12 0,2 0 0,10-6 0,4-3 0,55-10 0,-26-4 0,39-1 0,-43-1 0,-4 7 0,2-11 0,-5-2 0,2-8 0,-7-1 0,0-7 0,0-7 0,0-8 0,-5-6 0,-1 0 0,0 6 0,-3 2 0,8 6 0,-4 0 0,5 6 0,0 1 0,0 6 0,0-1 0,0 5 0,0-3 0,0 8 0,0-8 0,0 8 0,0-8 0,0 3 0,0-5 0,0-5 0,0-1 0,0-6 0,0-6 0,0-16 0,0-3 0,0-5 0,0 2 0,0 12 0,0-12 0,0 13 0,0-6 0,0 14 0,0 0 0,0 8 0,0-1 0,5 0 0,1-13 0,4 15 0,1-20 0,3 16 0,-2-12 0,8 6 0,-9 8 0,3 1 0,-5 10 0,4-11 0,-2 11 0,1 3 0,-4 5 0,-4 12 0,13 59 0,-8-8 0,2 11 0,4 6 0,10 31 0,2-15 0,3 3 0,-5-20 0,2 1 0,12 21 0,0-4 0,6 2 0,-19-30 0,0-2 0,14 15 0,-8 17 0,3-7 0,-13 10 0,-5-22 0,-6-1 0,-7-25 0,-4-6 0,0-4 0,0-2 0,0 0 0,-3-7 0,-2 6 0,-3-7 0,0 0 0,0 2 0,0-2 0,-1-1 0,1 11 0,0-8 0,3 9 0,2-12 0,3 4 0,-4-1 0,3 2 0,-5 1 0,1-6 0,-2 2 0,-11-6 0,8 0 0,-16-12 0,12-11 0,-8-13 0,2-12 0,0-8 0,-2-6 0,0 0 0,-4 0 0,8 0 0,-7 7 0,14 6 0,1 8 0,3 10 0,2 2 0,0 8 0,1-2 0,4-4 0,0 6 0,0-14 0,0 13 0,0-12 0,0-9 0,0-2 0,0-10 0,0-6 0,0-4 0,6-20 0,1-10 0,-1 35 0,1-3 0,0-7 0,0-3 0,1-5 0,-1 1 0,-1 12 0,1 1 0,0-6 0,0 3 0,5-22 0,1-14 0,-7 22 0,4 11 0,-5 8 0,0 23 0,-1 0 0,-4 20 0,0 0 0,-31-5 0,11-2 0,-21-3 0,11 0 0,6 2 0,-2 2 0,4 0 0,6 8 0,4-2 0,1 0 0,3-1 0,0-4 0,1 4 0,2-4 0,-2 4 0,6-5 0,-7-3 0,7 2 0,-2-2 0,3 3 0,0 1 0,0-1 0,0-5 0,0 4 0,0-3 0,0 4 0,0 4 0,0-5 0,0 5 0,0-10 0,0 2 0,0-5 0,0-2 0,0-5 0,0-1 0,0-1 0,0 2 0,0 0 0,0 4 0,0-3 0,0 4 0,0 1 0,4-6 0,1 4 0,5-10 0,-1 10 0,1-9 0,4 3 0,-3 1 0,3 1 0,-5 6 0,0 4 0,-1 1 0,1 1 0,-1 3 0,1-4 0,-4 5 0,2 1 0,-2-1 0,-1 4 0,4-3 0,-4 4 0,1-3 0,18 6 0,-10 3 0,21 6 0,-11 8 0,14 25 0,-10 0 0,11 22 0,-16-15 0,-1 1 0,-3-6 0,-8-3 0,3-4 0,-4-10 0,-5 2 0,3-11 0,-6 9 0,2-2 0,-3 0 0,0 2 0,0-6 0,0 10 0,0-4 0,0 3 0,0-4 0,0-1 0,0 0 0,0 0 0,0-1 0,0 3 0,0 1 0,4 1 0,0-4 0,5 5 0,-1-8 0,1 9 0,3-6 0,1 6 0,4-4 0,1 8 0,-5-8 0,4 3 0,-4-4 0,4 4 0,0-3 0,1 8 0,-1-8 0,1 8 0,-5-3 0,5 4 0,-8 1 0,7-1 0,-7 0 0,4 6 0,-5-4 0,0 4 0,0-11 0,-4 5 0,-1-5 0,-1 1 0,-2 3 0,3-3 0,-4 4 0,0 0 0,0 1 0,0-1 0,0 0 0,0 1 0,0-1 0,0 1 0,0-1 0,0 0 0,0 1 0,0-1 0,0 0 0,0 6 0,4-4 0,-3 9 0,8-3 0,-8 5 0,8-1 0,-4-4 0,0-2 0,3-6 0,-7 0 0,7-4 0,-3-2 0,3-8 0,-4 2 0,3-2 0,-2 11 0,-1-5 0,4 9 0,-7-5 0,7 4 0,-7 1 0,7-1 0,-7 0 0,7 1 0,-3-1 0,0-4 0,3-6 0,-7-5 0,18-8 0,-12 14 0,10 4 0,-14 10 0,-3 6 0,4-9 0,12 31 0,-4-31 0,8 24 0,-11-35 0,0 8 0,0-3 0,4 4 0,-3 1 0,7-1 0,-7 0 0,3 1 0,-4-6 0,0 5 0,0-10 0,-1 5 0,1-6 0,-5 1 0,0 0 0,-4 4 0,0 2 0,0 10 0,0 1 0,0 6 0,0 6 0,0-5 0,0 11 0,0-11 0,0 11 0,0-10 0,0 4 0,0-6 0,0-1 0,0 1 0,0 0 0,-4-1 0,3 1 0,-4-1 0,0 7 0,0-5 0,-6 5 0,6-6 0,-4-6 0,4-1 0,-4-6 0,0-4 0,4-2 0,-3-4 0,4-5 0,-4 4 0,0-4 0,0 4 0,0-4 0,-4 7 0,4-10 0,-4 6 0,-2-7 0,2-7 0,-7-14 0,3-1 0,3-10 0,0 2 0,0-1 0,3-10 0,-4-7 0,4-2 0,-7-25 0,9 22 0,-8-29 0,10 25 0,-11-19 0,5 12 0,-9-5 0,9 7 0,-7 12 0,8-2 0,-3 19 0,5-6 0,4 8 0,1-5 0,4 6 0,0 0 0,0 5 0,0 1 0,0-5 0,3 8 0,12 1 0,-1 9 0,10 3 0,-8 0 0,1 4 0,-4 4 0,3 10 0,-3 0 0,1 8 0,-1-3 0,-4 10 0,-4 1 0,0 19 0,-5-4 0,0 12 0,-9-14 0,-15 14 0,-4-16 0,-17 11 0,5-6 0,-3-10 0,-2 8 0,-3-14 0,5-3 0,-4 0 0,6-14 0,0 7 0,6-9 0,2 0 0,11 2 0,-4-8 0,12 3 0,-7-3 0,9-1 0,-1 0 0,-6 3 0,9-2 0,-5 2 0,4 4 0,2-6 0,-2 9 0,52-13 0,10-8 0,29-9 0,-7-4 0,4-5 0,-24 10 0,29-4 0,-37 5 0,-3 4 0,-13 2 0,-17 4 0,4 0 0,4 0 0,-2 0 0,6 0 0,-7 0 0,0 0 0,-1 0 0,0 0 0,-1 0 0,-2-14 0,-6-1 0,-4-26 0,-3 5 0,0-10 0,0-7 0,0 3 0,0-17 0,0-12 0,0 6 0,-5-12 0,-2 8 0,-5-2 0,-6-8 0,4 0 0,2-8 0,1 6 0,10 8 0,-10 6 0,10 12 0,-9 0 0,8 3 0,-2 12 0,4 7 0,-5 8 0,4 11 0,-3 0 0,4 9 0,0-2 0,0 1 0,0-3 0,0-5 0,0-1 0,0 2 0,-3-13 0,-2 2 0,-4 0 0,1 3 0,0 13 0,-1-1 0,1 0 0,-1-5 0,0 5 0,0-10 0,-4 5 0,3-6 0,-8-5 0,4 4 0,-6-9 0,5 3 0,0-5 0,1 0 0,3 0 0,-4 1 0,5-1 0,0 0 0,0 0 0,1 5 0,-1 2 0,1 11 0,4-5 0,-2 9 0,2-8 0,-4 8 0,0-3 0,1 8 0,-3-6 0,2 9 0,1-5 0,-2 1 0,1 1 0,-3-3 0,-4 0 0,3 4 0,0-5 0,1 4 0,4 2 0,-3 0 0,3-1 0,-3-3 0,-1-4 0,4 10 0,-4-5 0,1 2 0,2 3 0,-5-6 0,2 7 0,0 0 0,-2-3 0,6 0 0,-19-1 0,11 4 0,-9 4 0,10 4 0,3 0 0,-4-15 0,7-7 0,3-16 0,6 4 0,-4 1 0,2-2 0,-6 0 0,7 4 0,-4-1 0,5 14 0,0 0 0,0 3 0,0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49.6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2987 282 16383,'-96'0'0,"12"0"0,8 0 0,30-8 0,-26 1 0,28-17 0,-17 6 0,7-9 0,5 1 0,8 4 0,1 2 0,11 2 0,1 8 0,6-3 0,10 5 0,0 3 0,-2-4 0,5 0 0,-5-2 0,2-7 0,4 8 0,-3-8 0,0 57 0,6 4 0,1 5 0,1 5 0,3 0 0,0 0 0,0 1 0,0 0 0,0 9 0,0-3 0,0 25 0,0-30 0,0-2 0,0 22 0,0-15 0,0 2 0,0 32 0,0-37 0,0 0 0,0 22 0,5-9 0,6-2 0,6-13 0,10 6 0,0-12 0,10-1 0,-4-11 0,7-6 0,-5-7 0,0-9 0,15 0 0,-18-10 0,8-1 0,-13-4 0,-10 0 0,5 0 0,-6-4 0,1 0 0,0-5 0,-1 1 0,-3 3 0,2-2 0,-4 0 0,-2-17 0,-2 0 0,-7-16 0,0 0 0,4-2 0,-3-10 0,3 4 0,-4-5 0,0-1 0,0-7 0,0-9 0,0 11 0,0-31 0,0 30 0,-4-19 0,2 11 0,-8 6 0,9-8 0,-8 14 0,7 8 0,-2 15 0,4 11 0,0 4 0,-7 7 0,-12 6 0,1 2 0,-9 3 0,11 0 0,-1 0 0,-5 0 0,4 0 0,-3 0 0,4 0 0,4 4 0,-6 3 0,10 2 0,-10 2 0,10 1 0,-3 1 0,-1 4 0,4-1 0,-3 1 0,3 4 0,0 2 0,4 4 0,-3 1 0,3-1 0,0 0 0,-3 1 0,7-6 0,-4 0 0,5-6 0,-3-3 0,33-1 0,-14-8 0,30 3 0,-19-2 0,0 4 0,1 0 0,-1-3 0,13 6 0,-10-6 0,17 11 0,-27-8 0,8-1 0,-19-1 0,6-6 0,3 2 0,-1-10 0,6-2 0,-7-8 0,6-1 0,-4 1 0,-1 4 0,-2 1 0,-6 4 0,6 0 0,-7-6 0,7 1 0,-7-2 0,4 3 0,-2 1 0,2 3 0,4-3 0,3 6 0,-1-2 0,2 6 0,1-3 0,2 4 0,4 0 0,-4 0 0,3 0 0,-8 0 0,-1 0 0,-2 0 0,-3 7 0,-4 8 0,-14 3 0,-4 2 0,-16-3 0,8-7 0,-4 2 0,1-3 0,7-1 0,-3 0 0,6 3 0,3-2 0,-14 5 0,12-5 0,-9 2 0,8 0 0,-1-6 0,-4 8 0,0-8 0,0 7 0,-6-4 0,-1-3 0,-4 3 0,-6-2 0,4-1 0,-4-1 0,10 0 0,-3-3 0,8 3 0,0-4 0,3 0 0,3 0 0,-5 0 0,-2 0 0,5 3 0,-5-2 0,7 5 0,-4 2 0,4 0 0,1 7 0,3-2 0,-1 3 0,-4 11 0,2 3 0,-3 10 0,4-1 0,0 1 0,0 0 0,0-6 0,4-1 0,2-6 0,4 1 0,0-1 0,0 6 0,0-4 0,0 4 0,0-6 0,0 0 0,4 1 0,2-1 0,3 0 0,0 1 0,0-1 0,0-5 0,3 0 0,-3-5 0,3-1 0,-4-3 0,0 2 0,0 0 0,-4-3 0,2 6 0,-1-6 0,-1 4 0,3 1 0,-6-1 0,3 1 0,-4 4 0,4-3 0,-3-1 0,2-1 0,-3-4 0,4 7 0,-3-4 0,2 4 0,1-3 0,-4 1 0,4 4 0,-4-3 0,0 3 0,0-4 0,0 0 0,0 2 0,0-1 0,0 2 0,0-8 0,0 4 0,0-1 0,0 2 0,-9-3 0,-8-10 0,-3-9 0,-9-14 0,-1-11 0,-3-8 0,-10-11 0,-3-17 0,0-3 0,-8-8 0,7 5 0,3 4 0,18 26 0,6 3 0,6 12 0,6 8 0,0 3 0,-3 8 0,-8 4 0,1 0 0,-5 4 0,6 0 0,0 0 0,-4 0 0,3 0 0,-9 0 0,9 0 0,-8 0 0,3 0 0,1 0 0,-5 0 0,5 0 0,-6 0 0,1 0 0,-1 0 0,-5 0 0,5 0 0,-5 0 0,10 0 0,-9 0 0,8 0 0,-8 0 0,4 0 0,-5 0 0,5 0 0,-11 0 0,5 0 0,-1 0 0,2 0 0,6 0 0,4 0 0,2 0 0,8 0 0,-2 0 0,20-28 0,11-5 0,13-15 0,21-2 0,-10 6 0,12-9 0,-6-5 0,-13 16 0,1 0 0,11-16 0,-12 17 0,-1 0 0,2-4 0,0-9 0,-4 15 0,-9-6 0,3 15 0,-6 2 0,-4 6 0,-2 6 0,0-1 0,-3 4 0,3-2 0,-5 6 0,2-7 0,2 0 0,-2-2 0,2 2 0,-6 1 0,2 2 0,-2-4 0,-1 0 0,4 1 0,-4-1 0,5 0 0,-1-4 0,1-2 0,0-5 0,0 1 0,0 4 0,4-3 0,-3 8 0,3-8 0,-5 8 0,1-4 0,-1 5 0,1-4 0,-1 3 0,1-8 0,3 8 0,-2-9 0,2 9 0,-3-3 0,-1 4 0,0 5 0,0-4 0,0 3 0,-3-4 0,6-3 0,-9 7 0,5-7 0,-4 8 0,-2-3 0,2-4 0,0 6 0,-2-5 0,-37 30 0,18-11 0,-36 25 0,31-16 0,-16 16 0,1-3 0,-4 1 0,12-4 0,9-11 0,8-1 0,1 0 0,1 3 0,-1 1 0,0-1 0,-2 4 0,1-7 0,1 3 0,-3-3 0,2 0 0,0 0 0,1 4 0,1 0 0,2 1 0,-2 1 0,3-3 0,0 5 0,0 5 0,-5 1 0,3 6 0,-8-1 0,8 0 0,-6-4 0,6 3 0,-2-12 0,7 2 0,-2-2 0,6-1 0,-2 5 0,3 1 0,0-7 0,0 7 0,-4-3 0,4-3 0,-7 8 0,6-9 0,-6 7 0,6-3 0,-6-3 0,2 2 0,1-2 0,-7 7 0,6-7 0,-3 6 0,-3-7 0,6 5 0,-6-5 0,-1 7 0,4-10 0,-4 10 0,4-10 0,0 6 0,-4 1 0,3 2 0,-2-3 0,2 1 0,2-7 0,-2 6 0,1-3 0,4 5 0,-7 2 0,6-6 0,-3 6 0,1-6 0,2 8 0,-4-3 0,1 4 0,-1-1 0,0-3 0,0 8 0,0-3 0,-3-1 0,2 4 0,-6-8 0,6 4 0,-3-1 0,1-3 0,3 3 0,-7-4 0,6 4 0,-6-3 0,7 3 0,-7-4 0,7-5 0,-3 4 0,0-4 0,3 5 0,-3 0 0,4-5 0,0 4 0,-4-4 0,3 4 0,-2-4 0,3 7 0,0-6 0,0 3 0,-1 0 0,1-4 0,0 5 0,3 0 0,-2-1 0,-2 1 0,0-1 0,-3 1 0,3 0 0,1 4 0,-1-3 0,-3 3 0,2 1 0,-2-4 0,-2 8 0,1-4 0,-2 6 0,-1-6 0,2 4 0,0-8 0,1 4 0,1-9 0,7-2 0,-9 1 0,8 11 0,-10 12 0,5 2 0,-5 5 0,6-14 0,-2-7 0,3 6 0,2-17 0,3 9 0,-3-6 0,6 0 0,-6 5 0,6-3 0,-6 0 0,3 0 0,0 0 0,-3 1 0,6 1 0,-7 0 0,4-1 0,-5 5 0,4-3 0,-3 4 0,4-6 0,-5 1 0,0 4 0,1-3 0,-1 4 0,0-1 0,1 1 0,-2 6 0,-2-6 0,-3 10 0,-3-8 0,-1 8 0,5-4 0,-3-1 0,2 1 0,-2-6 0,3 0 0,-3-1 0,8-3 0,-4 3 0,0 1 0,4-5 0,-4 5 0,4-1 0,-3-3 0,2 8 0,-2-8 0,3 3 0,1-4 0,-1-5 0,1 4 0,4-4 0,-7 8 0,5-2 0,-2 2 0,1-4 0,2 6 0,-4-5 0,4 5 0,-2-1 0,1 2 0,1-1 0,-3 4 0,3-8 0,0 4 0,-2-6 0,2 1 0,-3-1 0,3-3 0,-2 2 0,6-1 0,-6 2 0,7 3 0,-8-3 0,3 5 0,1-3 0,-1 3 0,2-4 0,2-4 0,-6 5 0,6-6 0,-3 10 0,4-5 0,0 7 0,0-6 0,-3 4 0,2-6 0,-3-3 0,4 5 0,0-5 0,0 5 0,0-3 0,-3-1 0,31-54 0,-10 21 0,37-64 0,-15 36 0,15-17 0,-24 25 0,0 7 0,-23 21 0,-4 3 0,-1-12 0,-3 5 0,0-6 0,0 6 0,0 2 0,0-4 0,4-16 0,1 7 0,4-14 0,1 13 0,-1 0 0,-1 4 0,5 1 0,-4 10 0,2 0 0,-3-2 0,-4 2 0,-1-7 0,-3 3 0,0-6 0,4-1 0,-3-4 0,7 0 0,-7-6 0,8-2 0,-4-5 0,6-13 0,-1 10 0,1-16 0,4 11 0,-3 0 0,8-4 0,-4 10 0,-1 2 0,-1 7 0,-5 10 0,0 2 0,-1 4 0,0 0 0,-3 4 0,2-6 0,-2 6 0,2-3 0,-2 0 0,2 3 0,-3-4 0,4 5 0,1-4 0,-2 3 0,2-3 0,-1-1 0,4 0 0,-3 1 0,7-1 0,-3 0 0,9-5 0,-4 3 0,11-9 0,-6 9 0,5-5 0,-1 6 0,6-1 0,-4 1 0,9 2 0,-9 3 0,22-1 0,-14 8 0,15-8 0,-12 13 0,0-3 0,-1 4 0,1 0 0,6 0 0,-4 0 0,4 0 0,-7 0 0,1 0 0,-6-4 0,-1 3 0,-5-3 0,-6 0 0,0 3 0,-10-3 0,4 4 0,0-3 0,-3-1 0,6-1 0,-6-2 0,3 3 0,1-5 0,0 1 0,4-1 0,-3 0 0,3 1 0,1-1 0,-4 0 0,3 4 0,-4-2 0,-1 6 0,6-7 0,-5 7 0,5-3 0,-5 0 0,-1 3 0,1-3 0,0 1 0,2 2 0,-5-3 0,4 1 0,-6-2 0,7-6 0,-6 6 0,10-11 0,-9 11 0,8-8 0,-6 4 0,-3-3 0,3 7 0,-4-10 0,1 10 0,-2-9 0,-4 1 0,-2-8 0,2-1 0,-1-11 0,3-2 0,-3 1 0,3-4 0,-8 9 0,7-4 0,-7 5 0,3 6 0,-4-5 0,0 9 0,0-3 0,0 4 0,0 0 0,-7 1 0,-3-6 0,-12 3 0,3-2 0,-8-3 0,9 10 0,-5-8 0,6 13 0,1-3 0,-1 3 0,4 5 0,-2 0 0,-2 0 0,0 4 0,1-4 0,0 4 0,1 0 0,-2 0 0,-2 0 0,4 3 0,-4 9 0,2 1 0,-8 8 0,3-3 0,-6 0 0,5-1 0,-3 1 0,8-4 0,-3 2 0,-1-6 0,8 1 0,-6-2 0,7-1 0,-4 0 0,4 0 0,-2 1 0,2-2 0,-4 2 0,1-5 0,-1 4 0,0-7 0,4 6 0,-5-3 0,9 3 0,-9 0 0,6 4 0,1-3 0,-4 3 0,10 3 0,26 7 0,21 9 0,13 5 0,3-5 0,17 28 0,-25-24 0,24 20 0,-37-24 0,1-9 0,-2 3 0,-2-5 0,4 0 0,-9 0 0,4-4 0,-11 1 0,0-6 0,-6 2 0,-3-4 0,2 3 0,-3-6 0,-1 9 0,3-6 0,-2 3 0,0 3 0,-2-5 0,-2 6 0,0-3 0,1 5 0,-1 0 0,0-1 0,0 1 0,1-1 0,-5-3 0,4 3 0,-7 3 0,2 0 0,-3 5 0,4-7 0,-3-1 0,3 1 0,-4-1 0,3-1 0,8-3 0,9-4 0,-3-5 0,1-3 0,-11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55.9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3900 5308 16383,'-47'0'0,"-1"0"0,0 0 0,5 0 0,-16 0 0,4 0 0,4 0 0,-2 0 0,-20 0 0,-18 0 0,16 0 0,12 0 0,-18 0 0,-2 0 0,18 0 0,1 0 0,-2 0 0,10 0 0,-7 0 0,3 0 0,12-4 0,8 3 0,7-8 0,5 8 0,1-7 0,4 7 0,1-3 0,6 0 0,-1 3 0,0-3 0,-5 4 0,5 0 0,-5 0 0,5 0 0,-4 0 0,3 0 0,-9 0 0,5-4 0,-6 3 0,1-3 0,-6 4 0,4 0 0,-10 0 0,11 0 0,-11 0 0,10 0 0,-9 0 0,9 0 0,-4 0 0,0 0 0,4 0 0,-4 0 0,5 0 0,1 0 0,-6 0 0,4 0 0,-4 4 0,0-3 0,4 7 0,-9-2 0,3 3 0,-5 1 0,6 0 0,1-1 0,6 0 0,4-4 0,1 3 0,10-4 0,0 4 0,-2 3 0,1-6 0,-6 2 0,2-7 0,-5 0 0,4 0 0,-8 0 0,3 0 0,-4 0 0,0 0 0,-6 0 0,-1-5 0,-12-1 0,4-8 0,-4 2 0,6-2 0,1 4 0,4-4 0,2 4 0,11-7 0,0 7 0,5-6 0,0 7 0,1-7 0,3 3 0,-3 0 0,3-3 0,-4 3 0,4 1 0,-2-4 0,2 3 0,0-3 0,1-1 0,0 0 0,2 0 0,-2 1 0,4-1 0,-4 0 0,3 0 0,-4-4 0,1 3 0,2-4 0,-2 1 0,3 3 0,0-4 0,1 1 0,-1 7 0,1-6 0,3 7 0,-2 0 0,-1-9 0,3 11 0,-5-7 0,5 3 0,1 6 0,-3-12 0,3 8 0,0-2 0,-3-3 0,7 0 0,-8-4 0,3-9 0,-4 7 0,3-9 0,-2 0 0,3 4 0,-5-4 0,1 5 0,0 1 0,3 4 0,-2-3 0,3 8 0,0-8 0,-2 8 0,2-9 0,-4 9 0,4-3 0,-2 4 0,6-4 0,-6 3 0,6-9 0,-7 10 0,7-10 0,-3-1 0,4-1 0,0-4 0,-4 0 0,3 4 0,-4-9 0,1 9 0,3-10 0,-7 5 0,2-6 0,-4 0 0,0 0 0,0 0 0,4-6 0,-2 5 0,2-5 0,0 12 0,-2-5 0,3 15 0,-1-8 0,3 14 0,-1 1 0,0 2 0,0 3 0,-3-6 0,3 6 0,-3-5 0,3-4 0,1-7 0,7-3 0,1-2 0,8 5 0,-3 5 0,13-12 0,-12 15 0,4-7 0,-12 17 0,-3-5 0,0-1 0,0-5 0,0 1 0,0 3 0,0 0 0,0 1 0,0-1 0,0 0 0,0 0 0,0 0 0,4 1 0,0-4 0,1 6 0,-1-5 0,-4 0 0,0 2 0,3-7 0,-2 7 0,3 1 0,0-6 0,-3 4 0,3 1 0,0 1 0,-3 4 0,6-4 0,-6 0 0,5 1 0,-1-2 0,3 1 0,-4 3 0,4-2 0,-4 0 0,0 2 0,3-8 0,-3 8 0,0-3 0,7-3 0,-5 6 0,5-3 0,-3 0 0,0 7 0,0-7 0,0 4 0,0-5 0,1 0 0,-1 0 0,0 1 0,0-1 0,1 0 0,-1 0 0,0 1 0,1-1 0,-1 0 0,0 4 0,0-2 0,0 3 0,-4-4 0,4 0 0,-4 0 0,5-6 0,-1 4 0,1-8 0,0 8 0,0-8 0,-1 3 0,1 0 0,0-3 0,0 3 0,0 0 0,0-3 0,0 3 0,-1 1 0,1-5 0,0 9 0,0-3 0,-1 8 0,3 5 0,-2-5 0,-1-14 0,-4-6 0,0-9 0,1 9 0,12-26 0,-6 28 0,2-22 0,-6 36 0,-3 4 0,5-2 0,-1-1 0,0 2 0,-1-4 0,1 6 0,2 0 0,2-1 0,-1 1 0,0 0 0,-3-3 0,3-1 0,-2-2 0,3 2 0,-4 0 0,0 0 0,0 3 0,0-6 0,-1 7 0,1 0 0,-1-6 0,1 4 0,-3-6 0,2 3 0,-2 1 0,3-1 0,0 0 0,0 1 0,-3-1 0,2 4 0,-3-2 0,4 0 0,-1 2 0,0-4 0,4 5 0,-2 0 0,2-2 0,-1 5 0,-1-9 0,2 8 0,-3-5 0,3 4 0,-3-1 0,3-2 0,0-1 0,-3-1 0,3 4 0,-3-4 0,0 4 0,0-1 0,4-3 0,-3 8 0,6-8 0,-7 8 0,6-3 0,-2 0 0,0 2 0,2-5 0,-6 6 0,6-7 0,-2 7 0,0-3 0,2-4 0,-6 6 0,3-5 0,0-1 0,-3 5 0,4-9 0,-4 6 0,0-3 0,1-1 0,-1 0 0,0 0 0,1-4 0,-1 3 0,1 1 0,-1 1 0,-1 7 0,5-6 0,-4 4 0,2-1 0,12-28 0,-10 21 0,10-23 0,-14 29 0,-4 1 0,7-2 0,-7 2 0,7-6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1110 16383,'18'-60'0,"-4"12"0,3 22 0,-3 3 0,-1 0 0,0 6 0,2 1 0,-5 7 0,4-2 0,-10-6 0,0 4 0,-1-5 0,1 0 0,4 4 0,0-6 0,0 7 0,-4-3 0,6 4 0,-4-4 0,8 4 0,-5 0 0,5 1 0,-2 2 0,0-2 0,4 3 0,-4-4 0,0 4 0,2-3 0,-9-3 0,2 0 0,-7-8 0,0 4 0,0-2 0,0-2 0,-4 5 0,0-5 0,-5 5 0,1 0 0,3 5 0,-2-4 0,2 0 0,0 3 0,1-6 0,1 5 0,-1-3 0,0-5 0,-4 8 0,8-1 0,-7 1 0,-4 5 0,2-9 0,-5 10 0,3-3 0,-1 0 0,0 3 0,-2-7 0,6 7 0,-6-6 0,2 2 0,3 0 0,-4-2 0,5 3 0,-3-1 0,0-2 0,3 2 0,1 0 0,-1-6 0,7 6 0,2-6 0,16 7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1:05.4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2455 75 16383,'-63'0'0,"-1"0"0,-7 0 0,-11 0 0,30 0 0,-2 0 0,-5 0 0,3 0 0,-23 0 0,17 0 0,-3 0 0,6 0 0,0 0 0,-3 0 0,-1 0 0,-4 0 0,2 0 0,-30 0 0,14 0 0,-13 0 0,36 0 0,-24-6 0,24 5 0,-19-10 0,14 5 0,2-5 0,14 0 0,1 1 0,11 4 0,7 2 0,6 0 0,6 3 0,3-2 0,-5 3 0,6 0 0,-6 0 0,2 0 0,-3 0 0,5 0 0,-5 0 0,3 3 0,-6-2 0,-4 7 0,-2-7 0,1 3 0,-1-4 0,5 4 0,-3-3 0,8 2 0,1-3 0,2 0 0,0 3 0,-1-2 0,-2 2 0,9 13 0,21-1 0,5 8 0,28-7 0,14-1 0,0 1 0,12 1 0,-17-2 0,0 1 0,0-4 0,-1 8 0,1-8 0,0 3 0,14-3 0,-3-1 0,12 1 0,0 0 0,-13-1 0,12 1 0,-14-1 0,1 0 0,-9 0 0,-8-1 0,-11 4 0,-2-4 0,-6 7 0,0-6 0,1 2 0,4-4 0,-3 0 0,9-3 0,2 2 0,2-6 0,10 2 0,-11 1 0,29 0 0,-24 1 0,24 3 0,-29-3 0,11 4 0,-10 0 0,4 0 0,-7 0 0,1 5 0,0-4 0,-11 2 0,2-3 0,-17-2 0,7-4 0,-10 3 0,-2 3 0,-49-4 0,16 4 0,-74-5 0,50 1 0,-37 5 0,15 6 0,-9-4 0,13 8 0,-16-7 0,16 7 0,-13-8 0,-6 5 0,14-7 0,-23-4 0,13-2 0,-6-5 0,2 0 0,6-16 0,7 2 0,-11-16 0,19 8 0,-13-2 0,14 1 0,8 6 0,9-3 0,12 13 0,6-5 0,10 8 0,6-1 0,-2 2 0,-6 13 0,3-4 0,-8 12 0,16-10 0,15 10 0,8 1 0,25 9 0,-2 8 0,-1 1 0,0 3 0,15 12 0,-17-11 0,-1 0 0,4 2 0,-6-6 0,0-2 0,-7-11 0,3-4 0,-9-8 0,8 1 0,-3-4 0,4 5 0,0-5 0,1 0 0,5 0 0,-5 0 0,5 5 0,-5-4 0,-1 3 0,-4 0 0,-2-4 0,0 4 0,2-4 0,0-1 0,-2 1 0,-4-1 0,-5 0 0,3-3 0,-72-17 0,9-8 0,-5 3 0,-5-2 0,-31-25 0,22 13 0,-17-11 0,33 14 0,-18-1 0,20-3 0,3 10 0,14-2 0,5 10 0,11 2 0,-1-1 0,0 4 0,4-3 0,-2 4 0,2-4 0,-4 3 0,0-7 0,1 7 0,-1-4 0,0 1 0,0 3 0,5-3 0,-4 4 0,7-4 0,-7 3 0,7-3 0,-6 1 0,7 2 0,-7-2 0,3 3 0,0 1 0,-4-5 0,4 3 0,-1-3 0,1 0 0,0 7 0,0-10 0,-8 6 0,3-7 0,-3 4 0,-2-5 0,4 4 0,-3-1 0,4-2 0,4 7 0,2 1 0,0 32 0,15 0 0,0 25 0,17-3 0,23 44 0,-17-26 0,-4-16 0,-1-1 0,-2 1 0,2 4 0,-6-4 0,-1-1 0,-5-1 0,0-12 0,-1-1 0,-4-6 0,3-5 0,-3 0 0,3-6 0,-4 1 0,4 0 0,-3-1 0,7 1 0,-4-4 0,8 2 0,-3-6 0,3 7 0,1-7 0,0 7 0,-1-3 0,1 3 0,-1 1 0,1 0 0,-4-1 0,3 1 0,-7 0 0,3-1 0,-4 1 0,1 0 0,3-1 0,-3-3 0,2-2 0,4 1 0,-5-4 0,8 4 0,-9-5 0,7 2 0,-4-1 0,10 0 0,-4 1 0,8 0 0,2-5 0,6 0 0,6-4 0,-6 0 0,5 0 0,-11 0 0,5 0 0,-10 0 0,-2 0 0,-4 0 0,-4 0 0,6 0 0,-6 0 0,7 0 0,-3 0 0,-5 0 0,11-3 0,-8 2 0,9-7 0,-8 4 0,1-5 0,0 5 0,-1-8 0,1 7 0,-4-11 0,2 3 0,-1-9 0,16-9 0,-9 2 0,10-7 0,-8 7 0,-4 6 0,4-4 0,0 3 0,1 0 0,0-3 0,2 8 0,-2-4 0,8 4 0,4-5 0,4 2 0,1 1 0,-1 7 0,-6 4 0,5 0 0,-11 5 0,1 1 0,-8 4 0,-4 0 0,-5 0 0,6-4 0,-5-3 0,-2-5 0,-4-6 0,-7-2 0,0 4 0,0-3 0,0 2 0,0 0 0,0-3 0,0 7 0,0-6 0,0 6 0,6-3 0,18 36 0,-5-9 0,8 25 0,0-5 0,-16-15 0,12 11 0,-15-20 0,-1 1 0,7 5 0,-8-1 0,4 6 0,-14 5 0,-1-1 0,-7 3 0,-2 2 0,-4-5 0,4 6 0,-4-1 0,8 0 0,-7 1 0,7-6 0,-3 4 0,4-3 0,0-1 0,0 0 0,0-1 0,5-3 0,-4 4 0,3-1 0,-4-3 0,-4 8 0,3-3 0,-7 4 0,7 0 0,-8 1 0,4-1 0,-5 6 0,4-4 0,-3 3 0,8-4 0,-3-1 0,4-4 0,0-2 0,4-4 0,-2-5 0,3 3 0,-17-44 0,17 27 0,-10-32 0,-9 34 0,2-9 0,-35 2 0,-3-16 0,9 6 0,-20-7 0,32 4 0,-7 6 0,10 1 0,11 8 0,-5 1 0,12 0 0,0 3 0,1-2 0,1 3 0,0 0 0,-4 3 0,6 5 0,-2 5 0,6 4 0,0 4 0,-3-3 0,6 8 0,-5-3 0,5 10 0,-3-5 0,3 5 0,-2-5 0,7-1 0,-3 0 0,4-4 0,-4-2 0,3-4 0,-2 0 0,3-1 0,0 4 0,0-2 0,0-3 0,0 1 0,0 1 0,0 1 0,0 8 0,3-8 0,-2 8 0,7-8 0,-3 8 0,3-3 0,-2-1 0,1 0 0,-6-1 0,3-3 0,-4 3 0,0-4 0,0-1 0,0 1 0,0 0 0,0 3 0,0-7 0,0 9 0,0-9 0,0 3 0,0 2 0,0-1 0,0 4 0,0-5 0,4-1 0,-3 1 0,6 2 0,-6-2 0,6-1 0,-2 1 0,0-2 0,2 5 0,-6-7 0,6 8 0,-6-2 0,3-2 0,-1-2 0,-2 1 0,2 1 0,-3 2 0,4-4 0,6 1 0,3-4 0,2-3 0,-1-1 0,-2-3 0,7 3 0,-6-3 0,5 4 0,-2-4 0,-2 1 0,4 2 0,-6-6 0,3 5 0,-7 11 0,-1-7 0,-7 17 0,0-17 0,0 9 0,0-3 0,0 4 0,0-4 0,-4 2 0,0-6 0,-8 8 0,3-3 0,-3 3 0,4-3 0,-1-1 0,1 1 0,0-5 0,0 3 0,0-3 0,0-51 0,4-8 0,6-34 0,4 9 0,20-9 0,-1 13 0,2-1 0,-7 22 0,0 1 0,10-21 0,-1 5 0,-2 8 0,6-2 0,0 0 0,-1 8 0,0 11 0,-1 1 0,-7 7 0,-1 5 0,-10 7 0,3 5 0,-8 4 0,7 0 0,0 4 0,0 0 0,3 1 0,1-2 0,-3 1 0,4 0 0,-3 1 0,7-2 0,-1 0 0,3-2 0,-5 6 0,-4-7 0,-1 7 0,1-6 0,-1 6 0,1-7 0,-1 7 0,0-6 0,-5 0 0,-3-12 0,-5 2 0,-3-7 0,0 3 0,0 3 0,0-4 0,0 10 0,0-4 0,0 0 0,0 2 0,0-5 0,0 6 0,0-7 0,0 3 0,0-3 0,0 3 0,4 0 0,-3 0 0,6 1 0,-6-1 0,3 0 0,-4 0 0,0 1 0,0 0 0,0 0 0,0 1 0,-18 3 0,3 5 0,-8 4 0,4 3 0,10 0 0,-10 11 0,4 4 0,-6 11 0,2 7 0,0-4 0,0 9 0,-1-4 0,0 6 0,0 0 0,-5 1 0,4-1 0,-4-4 0,5 2 0,1-9 0,1-1 0,0-2 0,1-8 0,0 0 0,0-2 0,4-8 0,-3 4 0,8-4 0,-8 0 0,1-4 0,-5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8:48.0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4384 0 16383,'-34'25'0,"1"-2"0,16-22 0,3 6 0,-7-2 0,9-1 0,-5 0 0,0-1 0,1 1 0,1 0 0,0 3 0,0-3 0,-1 3 0,1 0 0,3 1 0,-2-1 0,1 1 0,-2 3 0,2-2 0,-2 2 0,-1 4 0,2-1 0,-5 6 0,10-7 0,-3 2 0,4-6 0,0 6 0,0-3 0,0 5 0,0-2 0,3-3 0,2 7 0,-1-3 0,3 1 0,-2 2 0,3-6 0,0 3 0,0 1 0,0 0 0,0-1 0,0 6 0,0-4 0,0 3 0,0-4 0,0-1 0,0 6 0,0-8 0,0 6 0,-4-7 0,3 3 0,-3 4 0,0-2 0,3-2 0,-2-1 0,-1-3 0,3 5 0,-5-2 0,5 1 0,-6 3 0,6-7 0,-7 11 0,7-14 0,-10 13 0,6-12 0,-6 5 0,0-1 0,2-5 0,-2 8 0,0-1 0,3-3 0,-4 2 0,1-4 0,3-3 0,-7 6 0,7-2 0,-3-1 0,3 4 0,1-4 0,-1 4 0,1 0 0,-1 0 0,0-1 0,1 5 0,-1-6 0,4 6 0,-3-7 0,2 5 0,1 0 0,-4-1 0,3 1 0,1 0 0,-4-1 0,4-3 0,-1 2 0,-1 0 0,1-1 0,1 3 0,-3-5 0,6 11 0,-15 1 0,8 7 0,-14-3 0,12 0 0,-8 4 0,7-3 0,-3 16 0,9-14 0,1 14 0,4-11 0,0 6 0,0 11 0,0-8 0,0 3 0,0-17 0,0-8 0,0-4 0,0-5 0,0 6 0,0-5 0,0 5 0,0 0 0,0-6 0,0 10 0,0-9 0,0 7 0,0-3 0,0 0 0,0-1 0,0 1 0,0 4 0,0-3 0,0 8 0,0-8 0,0 8 0,0-3 0,0 4 0,0 0 0,0 1 0,0-1 0,-4 0 0,-1 1 0,-5-1 0,1 1 0,0-1 0,0 0 0,0-4 0,0 3 0,0-8 0,0 3 0,5-4 0,-4-1 0,4-3 0,-7 2 0,2-4 0,-2 4 0,4 0 0,-1 4 0,0-2 0,0-1 0,3 0 0,-2-4 0,2 5 0,-3 0 0,-1-1 0,1 1 0,3 0 0,-2-5 0,6 7 0,-6-6 0,6 7 0,-3 0 0,4-2 0,0 2 0,0-3 0,0-5 0,0 11 0,0-8 0,-3 9 0,2-8 0,-3 1 0,4 4 0,0-7 0,-4 11 0,3-11 0,-3 7 0,4-1 0,-4-3 0,3 3 0,-3-7 0,4 6 0,0-6 0,-6 2 0,-11-7 0,0-5 0,-8-3 0,4 0 0,3-7 0,-8-3 0,8-7 0,-9-1 0,9 1 0,1 3 0,1-1 0,8 6 0,-4-3 0,1 1 0,3 0 0,-4-9 0,8 7 0,0-9 0,0 8 0,3-6 0,-2 4 0,3-1 0,-4 0 0,3 0 0,-3 1 0,4-1 0,0 0 0,0-3 0,0 2 0,0-2 0,0 8 0,0-4 0,0 1 0,0-2 0,0-5 0,0 10 0,0-7 0,0 6 0,0-4 0,0 1 0,0-4 0,0 6 0,0-4 0,0 3 0,0 2 0,0-12 0,-3 11 0,2-6 0,-7 4 0,3 4 0,-3-5 0,0 4 0,0-2 0,-1 2 0,-3-4 0,3 4 0,-6-2 0,6 6 0,-7-7 0,3 7 0,-3-7 0,-1 7 0,0-7 0,0 7 0,1-3 0,-1 3 0,4 1 0,-3 0 0,4 4 0,-8-4 0,6 4 0,-5-4 0,3 0 0,2 3 0,-5-2 0,7 6 0,-4-3 0,-2 4 0,6 0 0,-10 0 0,9 4 0,-7 0 0,5 0 0,3 0 0,-6-4 0,5 0 0,-5 3 0,3 2 0,-1 2 0,0 1 0,4-1 0,0 5 0,1-3 0,1 7 0,-6-7 0,3 7 0,1-7 0,-4 3 0,3-4 0,-4-4 0,-3 0 0,7-4 0,-6 0 0,6 0 0,-7-11 0,6 1 0,-1-6 0,3 0 0,3 8 0,-3-8 0,-4 11 0,2-1 0,-20 10 0,9 5 0,-17 11 0,13 0 0,-11 5 0,-3 0 0,-3-2 0,-1 0 0,-41 20 0,61-34 0,-1 0 0,6-1 0,0 1 0,5-4 0,5-2 0,-8 1 0,8-3 0,-8 2 0,0-3 0,3 0 0,1 0 0,0 0 0,3 0 0,-7 0 0,7 0 0,-10 0 0,13 3 0,-8-2 0,6 12 0,4-4 0,1 13 0,7-5 0,0 7 0,0-6 0,0 8 0,0-3 0,0 4 0,0 1 0,0-1 0,-4 0 0,3 6 0,-3 2 0,4 4 0,-4 1 0,3 6 0,-8-4 0,3 10 0,0-11 0,-4 11 0,5-10 0,-6 4 0,6-12 0,-4-1 0,4-10 0,0-2 0,2-8 0,-7-2 0,7 17 0,-7-1 0,10 25 0,-4-4 0,-2 6 0,-5 12 0,1-16 0,0 7 0,0-10 0,1-11 0,0-2 0,4-12 0,-3-6 0,3 6 0,0-4 0,-2 3 0,6-4 0,-7-5 0,4 4 0,-4-3 0,3 3 0,-6 4 0,6-6 0,-7 4 0,5-9 0,-5 6 0,0-4 0,1 1 0,-8 3 0,10-7 0,-6 3 0,4 0 0,-1-2 0,-3 1 0,3-2 0,-3 3 0,3-3 0,1 6 0,-4-6 0,10 6 0,-5 2 0,9 1 0,-6 8 0,5-7 0,-2 8 0,0-4 0,3 6 0,-3-1 0,4 6 0,0-9 0,0 7 0,0-3 0,0 1 0,0 4 0,0-6 0,0 1 0,0-6 0,4 4 0,1-8 0,4 8 0,-1-8 0,1 0 0,-1-3 0,0-6 0,8 3 0,-2-4 0,7 1 0,1-1 0,0 1 0,1 0 0,3 0 0,-8-1 0,8 5 0,-8-3 0,3 6 0,-4-6 0,4 6 0,-3-3 0,4 4 0,-1 1 0,-3-1 0,8 1 0,-3-1 0,-1 1 0,5 0 0,-5-1 0,6 2 0,-1-1 0,6 1 0,-4-1 0,3 1 0,1 0 0,-4 0 0,4 0 0,-6-1 0,6 1 0,-4-5 0,-1 0 0,-2-5 0,-8-1 0,3 1 0,-4-1 0,0 0 0,-5 0 0,4-3 0,0 2 0,1-7 0,8 4 0,-7-4 0,8 4 0,-3-3 0,10 3 0,-5 0 0,5-3 0,0 7 0,-4-6 0,4 2 0,-6 0 0,6-3 0,1 3 0,6-4 0,-6 0 0,5 0 0,-5 0 0,0 0 0,-1 0 0,-5 0 0,-1 0 0,0 0 0,1 0 0,-1 4 0,0-3 0,1 3 0,5-4 0,1 0 0,6 0 0,6 0 0,-5 0 0,0 0 0,-3 0 0,-9 0 0,4 0 0,-6 0 0,-4 0 0,-2 0 0,0 0 0,-3 0 0,8 0 0,-8 0 0,8-4 0,-8-1 0,4-7 0,-6 2 0,6-2 0,-4 0 0,3 2 0,0-3 0,-3 1 0,8 2 0,-3-2 0,4 6 0,1-2 0,11-1 0,-8 3 0,3-6 0,-12 11 0,-6-7 0,1 8 0,-1-4 0,1 4 0,-2 0 0,0-10 0,0 7 0,-4-13 0,28-8 0,-5 8 0,45-18 0,-21 27 0,7-2 0,-5 9 0,-27 0 0,8 0 0,-28 0 0,-2 0 0,6 3 0,-3 4 0,12 2 0,-9 3 0,27 1 0,-11-3 0,32 5 0,-22-5 0,15 1 0,-10-1 0,-1-4 0,5-1 0,-16-5 0,3 0 0,-11 0 0,-10 0 0,-2 0 0,-1 0 0,-6 14 0,2-4 0,-8 18 0,-3 0 0,0 1 0,0 22 0,0-20 0,0 14 0,0-17 0,0-1 0,0-5 0,0 5 0,0-10 0,0 10 0,0-5 0,0 11 0,0 1 0,0 6 0,0 21 0,-10-10 0,-2 18 0,-15-9 0,0-15 0,-12 15 0,6-16 0,-11 7 0,11-4 0,-9-3 0,9-7 0,-3-2 0,8-10 0,4-2 0,-3-5 0,9-5 0,-3 3 0,8-3 0,-3 0 0,3 3 0,0-3 0,-3 4 0,7-1 0,-3 1 0,4-4 0,-1 2 0,1-3 0,4 4 0,-3-1 0,3 4 0,-1 2 0,-2 1 0,6 4 0,-7-4 0,7 6 0,-7-1 0,2 6 0,-3-4 0,-1 9 0,0-4 0,0 6 0,1-6 0,-1-1 0,1-5 0,-1-1 0,1 1 0,0-6 0,4 4 0,-2-8 0,2 8 0,-4-3 0,0 4 0,-1 1 0,1-1 0,0 6 0,3-5 0,-2 5 0,3-5 0,-5 4 0,1-3 0,0-1 0,-1-1 0,2-2 0,-1-2 0,4 1 0,-2-7 0,6-5 0,-6 7 0,28-11 0,-19 46 0,19 1 0,-19-2 0,-4 2 0,2 24 0,0-10 0,0 1 0,0 21 0,0-33 0,0-1 0,0 14 0,0-25 0,0-12 0,0 4 0,0-14 0,0 8 0,0-10 0,0 1 0,0 3 0,0-8 0,0 3 0,0 1 0,-3-4 0,-2 3 0,-4 0 0,1-3 0,-1 4 0,4-1 0,-3 2 0,3-1 0,-4 4 0,1-3 0,-2 4 0,1 1 0,0-1 0,0-5 0,0 4 0,4-8 0,-3 4 0,4-6 0,-5 1 0,-3-1 0,3 1 0,-3 0 0,3 4 0,-4 2 0,-1-1 0,-4 4 0,1-3 0,-2 4 0,-4 2 0,3-2 0,-3-3 0,1-2 0,4-9 0,-20 8 0,12-10 0,-9 6 0,9-12 0,3 3 0,-5-7 0,6 3 0,-5-4 0,10 0 0,-5 0 0,5 0 0,5 0 0,-12 0 0,14 0 0,-9 0 0,4 0 0,2 18 0,1-1 0,0 22 0,7-4 0,-10 22 0,4-13 0,-3 14 0,4-24 0,5-1 0,-3-10 0,7-2 0,-7-4 0,7-1 0,-6 4 0,6-2 0,-3-2 0,0-1 0,4 1 0,-4 2 0,0 2 0,3-4 0,-3 1 0,4 4 0,-3-3 0,2 4 0,-3-1 0,0-3 0,3 8 0,-6-8 0,6 3 0,-7-4 0,4-4 0,-4 2 0,0-4 0,-6-2 0,-2-3 0,0-6 0,-6 0 0,13 0 0,-10 0 0,3 0 0,4 4 0,-8-3 0,4 2 0,3-3 0,-6 0 0,3 0 0,-2 0 0,2 0 0,0 0 0,0 0 0,-1-4 0,-4-1 0,8-7 0,-3 3 0,3-7 0,-3 3 0,-1-4 0,3-4 0,-1 3 0,0-9 0,2 5 0,-5-6 0,8-5 0,-8-1 0,7-6 0,-4 0 0,5 0 0,1 6 0,-1-5 0,4 5 0,-3-6 0,8 6 0,-3 1 0,4 5 0,0 1 0,0 4 0,0-3 0,-5-2 0,4-1 0,-3-4 0,4 0 0,-5-14 0,4-3 0,-5-17 0,1 5 0,4-16 0,-4 20 0,5-15 0,0 29 0,0-9 0,0 24 0,0-3 0,0 18 0,0-2 0,-7 1 0,2 3 0,-6-11 0,3 6 0,3-8 0,1 3 0,-2 6 0,-27-18 0,-12-6 0,5 12 0,-5-2 0,-6-9 0,-6-5 0,0-2 0,1 0 0,0-1 0,4 2 0,-5-3 0,4 0 0,-3-7 0,11 5 0,24 14 0,8 5 0,5 10 0,7 4 0,-2 4 0,3-6 0,0 6 0,0-7 0,0 4 0,0 0 0,0-6 0,0-1 0,0-10 0,0-7 0,-5-8 0,-1 0 0,-5-19 0,-1 1 0,-5-13 0,4-6 0,-10 6 0,3-16 0,0 6 0,-2 15 0,4 0 0,1 17 0,-5-12 0,5 6 0,-5 2 0,0 7 0,2 12 0,4 3 0,-1 12 0,7 4 0,-7 1 0,8 10 0,-3-4 0,1 7 0,2-3 0,-7 4 0,3 0 0,-4-1 0,-4-4 0,3 0 0,-11-12 0,4 1 0,0-2 0,1-1 0,11 4 0,-5-5 0,4 1 0,0-1 0,-3 6 0,7-5 0,-2 9 0,3-3 0,1 4 0,3 4 0,-2-2 0,-1 3 0,-3 1 0,-4-4 0,3 7 0,-3-11 0,6 10 0,-6-14 0,3 10 0,-1-8 0,1 9 0,4-4 0,0 3 0,-1-4 0,-4-4 0,0-4 0,-1 1 0,2 0 0,4 7 0,3 5 0,-9 0 0,1 8 0,-3 0 0,-2 4 0,13-22 0,-7-16 0,11-15 0,-3 12 0,4 15 0,-3 15 0,-2-1 0,-6-7 0,2 2 0,-6-3 0,5-1 0,-7-2 0,-5-17 0,1 4 0,-6-5 0,12 8 0,-2 10 0,3-3 0,-6 1 0,5 1 0,-5 0 0,11 3 0,-4 3 0,1-4 0,2 1 0,-2 3 0,3-8 0,0 8 0,-3-11 0,2 10 0,-2-5 0,4 7 0,3 0 0,-2 0 0,6 5 0,-7-11 0,7 8 0,-2-9 0,3 11 0,0-3 0,0-3 0,0 0 0,0-4 0,0 6 0,0 0 0,0-7 0,0 1 0,0-3 0,0 0 0,0 3 0,0-4 0,-5-1 0,4 1 0,-7-13 0,7 14 0,-3-12 0,4 20 0,0-4 0,-4 1 0,3 3 0,-3-3 0,4-4 0,0 7 0,-4-2 0,4 5 0,-7 3 0,-1-6 0,4 5 0,-7-5 0,7 6 0,-5-8 0,2 7 0,-1-2 0,0 0 0,0 6 0,0-10 0,0 6 0,0 0 0,0-2 0,0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1.4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542 333 16383,'0'56'0,"-14"-5"0,11-18 0,-18-8 0,15 12 0,-17-6 0,-4 19 0,0-17 0,2 3 0,13-23 0,4-1 0,-3-2 0,3 2 0,-7 0 0,-1 2 0,3-5 0,-2-1 0,4 5 0,3-7 0,-7 11 0,7-8 0,-3 2 0,3 5 0,0-2 0,-1 7 0,0-4 0,-3-1 0,3 1 0,-3-5 0,4 4 0,0-7 0,-4 10 0,4-10 0,-4 6 0,1-1 0,3-5 0,-6 5 0,2-3 0,0-3 0,-2 6 0,5-5 0,-5 2 0,2-4 0,0 4 0,4 4 0,5 0 0,3 3 0,0 1 0,0-2 0,0 3 0,0 1 0,0-3 0,0 8 0,4-3 0,1 4 0,4-4 0,4 3 0,-4-8 0,8 8 0,-3-8 0,3 0 0,-4-7 0,2 1 0,-6-3 0,6 3 0,1-1 0,-2-2 0,1 2 0,-1 0 0,-4-2 0,8 2 0,-6-7 0,3 3 0,0-3 0,0 4 0,0-1 0,0 0 0,0 1 0,-1-1 0,1 0 0,0 1 0,0-1 0,0 1 0,-3-1 0,2 1 0,-2 3 0,-1-3 0,3 3 0,-2-1 0,0-1 0,2 5 0,-6-3 0,3 1 0,-7 6 0,3-4 0,-6 1 0,6 1 0,-6-3 0,3 3 0,-4 1 0,0 0 0,3-2 0,-2 1 0,5-1 0,2 0 0,-1-4 0,11 3 0,1-3 0,2 1 0,-3-1 0,-2-6 0,-8 2 0,11-3 0,-2 4 0,0-4 0,2 0 0,-7-4 0,8 0 0,-2 0 0,2 0 0,-3 0 0,-5 0 0,11 0 0,-12 0 0,12 0 0,-11 0 0,5 0 0,0-4 0,3-4 0,-7-1 0,6 1 0,-7-6 0,1 8 0,-2-10 0,0 5 0,-3 3 0,6-6 0,-5 2 0,1 0 0,-2-2 0,-1-2 0,-2 0 0,1 0 0,-5 0 0,7-1 0,-7-1 0,6-4 0,-2 6 0,0-1 0,2 0 0,-2 0 0,-1 5 0,4-4 0,-4 4 0,4-5 0,0 2 0,0-2 0,-4 5 0,7-3 0,-6 0 0,2 2 0,3-4 0,-5 5 0,5-3 0,-2 0 0,-1-1 0,1-3 0,0 5 0,-3-1 0,2 0 0,1 2 0,-3-3 0,8 2 0,-8 6 0,6-7 0,0 4 0,-3-5 0,3 5 0,0-4 0,-3 7 0,3-6 0,-4-1 0,-3 2 0,-1-9 0,-3 5 0,0 0 0,0-2 0,0 3 0,4 3 0,-4-6 0,4 2 0,-4 4 0,0-6 0,0 6 0,0-7 0,0 6 0,0-5 0,0 3 0,0 3 0,0-10 0,0 14 0,-4-10 0,-8 6 0,6-4 0,-9 5 0,8-3 0,-2 6 0,-5-5 0,3 6 0,3-6 0,-2-1 0,9 3 0,-6-6 0,6 5 0,-2-6 0,3 1 0,0-7 0,0 7 0,0-8 0,0 8 0,0-3 0,0 4 0,0 0 0,0 0 0,3-3 0,2 7 0,2-7 0,4 8 0,2 0 0,-1 0 0,4 4 0,0-3 0,-3 2 0,6 1 0,-3 0 0,1 8 0,3-8 0,-3 7 0,0-6 0,4 2 0,2 0 0,4-3 0,6 2 0,-4-3 0,9-1 0,-9 0 0,9-4 0,-9 8 0,4-7 0,-6 8 0,-4 0 0,-2-3 0,-4 7 0,0-7 0,3 4 0,-7-1 0,5-2 0,-6 3 0,3-1 0,3-4 0,-6 7 0,5-11 0,-8 4 0,1-2 0,1-4 0,-2 3 0,2 0 0,1-8 0,-4 11 0,3-6 0,0 4 0,-3 2 0,13-2 0,-12 7 0,11 1 0,-12 30 0,0-12 0,-5 21 0,-3-23 0,0-2 0,22-3 0,-4-4 0,20-1 0,-15-6 0,3 2 0,-4-7 0,1 7 0,-2-3 0,-4 4 0,4 0 0,-7 0 0,7 0 0,-9 0 0,3 3 0,0 8 0,-6 1 0,-3 7 0,-2-4 0,0 0 0,0 0 0,6 0 0,-2 0 0,4-4 0,-2 3 0,-2-2 0,-4 3 0,-1 5 0,0-7 0,-2 5 0,6-6 0,-3 3 0,7 0 0,-3 0 0,0 1 0,-1 5 0,-6-4 0,3 10 0,-4-10 0,0 10 0,0-10 0,0 5 0,0-1 0,4-7 0,-3 7 0,2-9 0,4 8 0,-5-6 0,8 0 0,-5 5 0,-1-9 0,0 12 0,-4-7 0,0-3 0,0 10 0,0-10 0,-4 4 0,18 2 0,-6-8 0,12 9 0,-4-10 0,-3 7 0,3-7 0,11 17 0,-12-15 0,7 11 0,-15-14 0,-3 3 0,0 8 0,-4-5 0,0 7 0,0-10 0,0 4 0,0 8 0,0-10 0,0 10 0,0-11 0,0 3 0,0 3 0,0-5 0,-4 7 0,3-7 0,-2 6 0,3-4 0,0 1 0,0-1 0,0 3 0,0-3 0,0 8 0,0-11 0,0 7 0,0-3 0,0-3 0,0 6 0,0-6 0,0 4 0,-4 3 0,3-7 0,-6 6 0,2-7 0,-3 0 0,1 7 0,-1-10 0,0 10 0,-3-3 0,2-3 0,-3 6 0,4-10 0,0 6 0,0-3 0,-3 3 0,2 1 0,-2 0 0,3-4 0,0 3 0,0 1 0,3-2 0,-2 4 0,3-6 0,16 3 0,-12 13 0,16-10 0,-19 11 0,2-12 0,-7 2 0,4-6 0,-3 5 0,3-7 0,-3 4 0,3 0 0,-4 0 0,1-1 0,3 1 0,-3 0 0,6 0 0,-6 0 0,29-4 0,0-11 0,13-3 0,-11-9 0,-8 0 0,-8 4 0,7-7 0,-6 2 0,2-3 0,-2-5 0,0-2 0,0-4 0,0-6 0,0 4 0,5-4 0,-4 6 0,3 4 0,-5 1 0,1 6 0,-1-1 0,0 4 0,3-2 0,-3 7 0,7-7 0,-4 7 0,4-3 0,0 6 0,0 2 0,0 3 0,4 0 0,-6 0 0,6 0 0,-7 0 0,5 0 0,3 0 0,-2 0 0,-3 0 0,1 0 0,-1 0 0,2 0 0,1 0 0,-3 0 0,-1 0 0,4 0 0,-3-7 0,1-2 0,-1-7 0,-2-1 0,3 1 0,1 2 0,-1-1 0,-3 2 0,3-1 0,-7-1 0,3 6 0,-1-3 0,1 4 0,-4-5 0,-1-3 0,-7 0 0,0-9 0,0 10 0,0-14 0,0 6 0,0 1 0,-4-5 0,3 9 0,-7-8 0,6 8 0,-5-3 0,6 4 0,-7 0 0,3-3 0,1 6 0,-3-1 0,2 0 0,-3 2 0,-4-7 0,3 7 0,-3-3 0,4 7 0,0-6 0,-3 3 0,1-5 0,-1 5 0,0-3 0,2 7 0,-9-11 0,9 10 0,-6-6 0,3 7 0,4-3 0,-10-1 0,9 0 0,-6 1 0,7-1 0,-3 0 0,-2-4 0,5 4 0,-3 0 0,3-3 0,3-2 0,-6-4 0,10 1 0,-3 3 0,0 0 0,4 1 0,-4-6 0,4 4 0,0-8 0,0 8 0,0-8 0,0 8 0,0-9 0,0 9 0,0-3 0,0 4 0,0 4 0,0-10 0,0 13 0,0-9 0,0-2 0,0 7 0,0-7 0,-4 6 0,3-1 0,-6 3 0,6-7 0,-2 8 0,-1-4 0,3-2 0,-2 6 0,0-5 0,2 2 0,-6 2 0,3-7 0,0 7 0,1-9 0,3 9 0,0-6 0,0-1 0,0 1 0,0-1 0,0 4 0,0 0 0,0 3 0,0-9 0,18 9 0,-5-2 0,14 7 0,-10 0 0,0 3 0,-1 1 0,1-4 0,0 7 0,-1-6 0,1 6 0,4-3 0,-3 4 0,8 0 0,-3 0 0,0 0 0,3 0 0,-4 0 0,1 0 0,-2 0 0,-4 0 0,0 0 0,-1 0 0,1 0 0,3 7 0,-2-1 0,-3 5 0,1-3 0,-7 0 0,6 4 0,-2 4 0,-1-3 0,0 6 0,-8-6 0,3 3 0,-6 1 0,3 4 0,-4-3 0,0 4 0,0-1 0,0-3 0,4 3 0,1 1 0,3-5 0,4 5 0,1-5 0,5 4 0,-1-3 0,0 3 0,0-4 0,-4 4 0,3-3 0,-6 8 0,2-3 0,-3 4 0,1 6 0,-1-4 0,1 9 0,-1-3 0,-3 4 0,3 1 0,-4-6 0,0-1 0,3-5 0,-3-1 0,4-4 0,-4-2 0,3-4 0,-4-5 0,4 3 0,3-3 0,0 0 0,1-1 0,2-4 0,-2 4 0,0-3 0,2 11 0,-5-6 0,3 7 0,-4-8 0,0 4 0,0-3 0,4 0 0,-3 2 0,3-2 0,-4 4 0,-3-4 0,-1 10 0,-4-4 0,0 6 0,0 1 0,0-3 0,-8-1 0,3 0 0,-8-1 0,5-7 0,0 2 0,0-1 0,4-3 0,0 6 0,4-3 0,0 0 0,0 3 0,4-6 0,7 6 0,7-8 0,4 1 0,-1-2 0,0 0 0,-3-1 0,8 1 0,-8 0 0,8 0 0,-3-5 0,0 0 0,3-4 0,-8 0 0,3 0 0,-4 0 0,-1 0 0,0 0 0,0-3 0,0-2 0,-1-2 0,-3-1 0,6 0 0,-9 1 0,8-1 0,-5-2 0,3 5 0,-4-8 0,-4-3 0,0-2 0,-2-5 0,-1 6 0,4 0 0,-4 1 0,5-6 0,0 4 0,-1-3 0,1 4 0,-1-5 0,4 4 0,-2-3 0,6 4 0,-3 0 0,-1 1 0,1-1 0,-6 4 0,1 1 0,3 1 0,0 3 0,13 3 0,22-9 0,3 5 0,1-9 0,-20 9 0,-8-2 0,-12 9 0,8-8 0,-3 9 0,2-6 0,0 6 0,2-3 0,-7 4 0,4 0 0,1 7 0,-4 1 0,1 3 0,-4 3 0,2-2 0,0 0 0,2-1 0,-3-1 0,4-5 0,3 8 0,-3-11 0,0 8 0,3-9 0,-6 2 0,5-3 0,-3-14 0,-5 0 0,-3-13 0,-3 2 0,-2 9 0,6 0 0,0 2 0,5 5 0,3-5 0,-4 6 0,4 4 0,5-3 0,3 6 0,3-3 0,-5 4 0,-4 0 0,4 0 0,-3 0 0,-1 0 0,-1 0 0,-4 0 0,5 0 0,3 0 0,-7 0 0,6 0 0,-7 0 0,8 7 0,-7-2 0,2 6 0,-4 0 0,-3 2 0,4 2 0,-8 2 0,4 5 0,-7 0 0,3 1 0,-4 3 0,0-3 0,0-1 0,0 4 0,0-8 0,0 4 0,0-1 0,0-3 0,0 3 0,0 1 0,0-5 0,0 10 0,0-5 0,0 1 0,0 3 0,-4-8 0,3 3 0,-2-4 0,3 0 0,0-1 0,-4 1 0,3 3 0,-7-3 0,7 3 0,-6 2 0,-3 0 0,0 6 0,-7-1 0,7 0 0,-8 1 0,8-1 0,-3 0 0,0-4 0,7-2 0,-5-8 0,7 2 0,-4 0 0,1 0 0,-1 0 0,4-1 0,-3-1 0,6 5 0,-3-2 0,1-1 0,2 3 0,-6-6 0,7 6 0,-7-3 0,6 0 0,-2 1 0,3 0 0,0 5 0,0-3 0,0 3 0,0-4 0,0-5 0,0 7 0,0-7 0,0 7 0,0-4 0,3 0 0,1 0 0,4 4 0,-4-6 0,4 6 0,-4-7 0,5 8 0,-5-2 0,3-2 0,-2-2 0,5-5 0,8-2 0,-5-3 0,7-4 0,-13 16 0,0 13 0,-11 13 0,2-9 0,-10-2 0,11-22 0,-3 6 0,1 3 0,2-8 0,-2 13 0,-1-7 0,3-3 0,-3 6 0,1-6 0,-2 3 0,-4 6 0,1-4 0,-2 8 0,-2-4 0,1 6 0,-6-1 0,-3 2 0,-4-1 0,-7 8 0,0-5 0,-12 13 0,10-12 0,-3-4 0,13-6 0,7-13 0,3 3 0,-3-4 0,8-1 0,-8 1 0,1 3 0,3-6 0,-2 8 0,2-4 0,3 7 0,-3 5 0,0-4 0,-2 10 0,-4-5 0,-6 7 0,0-1 0,-18 10 0,9-6 0,-8 1 0,12-10 0,2-9 0,-6 0 0,-8-1 0,-1-6 0,1 1 0,2-8 0,5 0 0,0 0 0,1 0 0,0 0 0,-4-4 0,7 2 0,1-5 0,13 2 0,-1-3 0,0-1 0,0 4 0,5-2 0,-12-1 0,10 3 0,-10-6 0,7 10 0,0-7 0,1 3 0,-6 1 0,-1-4 0,-10 2 0,-13-3 0,8 3 0,-12 2 0,21 0 0,-4 3 0,5-4 0,-2 5 0,7 0 0,-2 0 0,9 0 0,3 0 0,-6 0 0,6 0 0,-6 0 0,4 4 0,0 0 0,-1 4 0,0 0 0,-1 0 0,1 0 0,-1-3 0,-5 3 0,-13 1 0,-1-3 0,-5 6 0,8-11 0,6 7 0,-13-7 0,10 7 0,-10-7 0,13 3 0,4-4 0,2 0 0,8 4 0,-6-4 0,6 10 0,-3-1 0,5 2 0,0 4 0,2-3 0,-2 9 0,2-4 0,-4 9 0,0-8 0,-1 8 0,-2-1 0,7-5 0,-3-1 0,4-12 0,0 4 0,-9-6 0,3 2 0,-16-7 0,11 0 0,-10-5 0,7-4 0,-6-1 0,-12-15 0,15 9 0,-14-10 0,21 9 0,-11-8 0,11 10 0,-3-8 0,5 9 0,7 2 0,-3-4 0,1 4 0,2-5 0,-2 5 0,3-3 0,-4-1 0,4 4 0,0-3 0,-3 0 0,6 1 0,-3-2 0,0 0 0,1 4 0,-3-5 0,-1 2 0,3-1 0,4-1 0,-3 5 0,2-7 0,-3 9 0,4-8 0,-6 3 0,5 2 0,-7-8 0,4 2 0,0-2 0,-1 0 0,1 8 0,-1-6 0,2 9 0,-7-1 0,-22 7 0,-23 4 0,-9 0 0,13 0 0,-2 0 0,-27 0 0,2 0 0,-13 0 0,27 0 0,18 0 0,19 0 0,-5 0 0,20 0 0,-12 0 0,15 0 0,-7-7 0,2 5 0,2-6 0,0 8 0,0 0 0,-2 0 0,-2 0 0,3 0 0,-7 0 0,1 0 0,-2 0 0,-4-3 0,5 2 0,-1-7 0,7 7 0,-5-6 0,13 3 0,-13-1 0,11-2 0,-1 3 0,-5-7 0,9 2 0,-5-1 0,3-2 0,2 4 0,-2-7 0,0 3 0,2-5 0,-3 5 0,4-3 0,-3 7 0,0-3 0,-7 7 0,2 0 0,-2 4 0,-5 0 0,1 0 0,-2 0 0,4 0 0,0 0 0,2 0 0,2 0 0,1 0 0,0 7 0,2-2 0,-5 6 0,6 0 0,-5-2 0,2 5 0,-2-4 0,5 1 0,-7 0 0,5-2 0,-2 6 0,1-2 0,6-4 0,1 16 0,-30 35 0,11-1 0,-1-13 0,0 0 0,-3 7 0,1 1 0,15-22 0,-2-3 0,5-5 0,3-5 0,-3 5 0,4-4 0,0-7 0,3 2 0,-1-1 0,2-2 0,-1 7 0,-2-4 0,3 4 0,-1-5 0,1 5 0,4 1 0,0-2 0,0 6 0,0 10 0,0-3 0,0 10 0,0 10 0,0-14 0,0 9 0,0-1 0,0-23 0,0 14 0,0-27 0,0 6 0,0 3 0,0-4 0,0 8 0,0 7 0,0 2 0,0 1 0,0-7 0,0-10 0,0-4 0,0 7 0,0-1 0,-4 10 0,0-9 0,-9 19 0,-1-5 0,-7 7 0,2-3 0,-2-6 0,-1 5 0,7-11 0,-2 10 0,4-4 0,4-6 0,0 5 0,1 4 0,7 0 0,-3 9 0,4-12 0,0 3 0,0-13 0,0 16 0,0-21 0,0 3 0,0-3 0,0-3 0,3 6 0,5-2 0,12 7 0,-1-4 0,5 5 0,1 1 0,-7-6 0,3 6 0,-1-1 0,-6 7 0,3 0 0,-4-1 0,0 9 0,-4-13 0,0 32 0,-4-26 0,-5 13 0,0-15 0,0-7 0,0 9 0,0-18 0,0 9 0,0-7 0,0 2 0,0 9 0,0-8 0,0 8 0,0-10 0,0 3 0,0-8 0,19-4 0,-9-5 0,45 12 0,-30-11 0,27 11 0,-23-15 0,0 0 0,-8 0 0,-3 0 0,-6 0 0,6 0 0,-3 3 0,0 2 0,3 2 0,-6 4 0,3-3 0,-1 6 0,-5-5 0,9 2 0,-9-4 0,14 5 0,-14-7 0,13 6 0,-8-7 0,9 4 0,-9 0 0,8 0 0,-13-1 0,13 5 0,-12-4 0,8 3 0,-2-3 0,-3-1 0,9-3 0,-13 3 0,10-6 0,-3 2 0,1 1 0,11-3 0,-10 6 0,23-2 0,-9 0 0,32 3 0,-14-2 0,33 4 0,-25-4 0,31 8 0,-37-12 0,24 15 0,-39-10 0,15 6 0,-27-5 0,7 4 0,-19-3 0,6-1 0,-8-2 0,-3-57 0,2 42 0,-7-43 0,37 52 0,7 0 0,15 4 0,32 22 0,-15 13 0,-26-9 0,-1 1 0,23 13 0,-25-6 0,-16-16 0,-16-5 0,2-1 0,-13-5 0,-3 2 0,-1 7 0,2 1 0,7 14 0,2 7 0,4-3 0,15 31 0,-10-31 0,35 35 0,-29-40 0,43 23 0,-33-34 0,50 17 0,-35-23 0,-5-4 0,3-1 0,26 4 0,-8-4 0,-13 1 0,-27-8 0,-3-1 0,-6 3 0,-6-6 0,-7 12 0,2-1 0,-1 4 0,1 5 0,2-4 0,0 7 0,4 0 0,-4-3 0,3 6 0,-5-8 0,13 17 0,-4-13 0,6 6 0,-9-13 0,3-1 0,-2 2 0,0-4 0,6 9 0,-13-3 0,9 14 0,-5 4 0,0-1 0,-6 11 0,-3-16 0,-5 26 0,0-25 0,0 25 0,-5-15 0,0 1 0,-11-1 0,5-19 0,-8 9 0,6-15 0,4 3 0,-1-12 0,6 5 0,-4-1 0,4 7 0,1-1 0,3-3 0,0 0 0,0 3 0,0-3 0,0 4 0,0-3 0,0 7 0,0-5 0,4 14 0,-3-6 0,6-4 0,-7 1 0,4-12 0,-4 5 0,9 2 0,0-6 0,5-1 0,3-2 0,-5-4 0,3 6 0,-1 0 0,-5-3 0,5 11 0,-1-3 0,2 5 0,-6-6 0,4 0 0,-8-4 0,6 1 0,-1 2 0,-2-3 0,0 4 0,-2 3 0,-5-6 0,2 5 0,4-2 0,-2 1 0,6-1 0,3 6 0,-4-6 0,12 12 0,-8-14 0,14 7 0,-2-7 0,0 0 0,10-1 0,6 1 0,-3-3 0,29 4 0,-39-9 0,14-1 0,-23-4 0,-1 0 0,5 3 0,0-2 0,1 3 0,-5-1 0,0-2 0,-11 9 0,-3 5 0,-6 1 0,0 5 0,0-7 0,4 1 0,3 3 0,-2-6 0,8 5 0,-8-5 0,6 0 0,-4 4 0,0-4 0,0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1110 16383,'18'-60'0,"-4"12"0,3 22 0,-3 3 0,-1 0 0,0 6 0,2 1 0,-5 7 0,4-2 0,-10-6 0,0 4 0,-1-5 0,1 0 0,4 4 0,0-6 0,0 7 0,-4-3 0,6 4 0,-4-4 0,8 4 0,-5 0 0,5 1 0,-2 2 0,0-2 0,4 3 0,-4-4 0,0 4 0,2-3 0,-9-3 0,2 0 0,-7-8 0,0 4 0,0-2 0,0-2 0,-4 5 0,0-5 0,-5 5 0,1 0 0,3 5 0,-2-4 0,2 0 0,0 3 0,1-6 0,1 5 0,-1-3 0,0-5 0,-4 8 0,8-1 0,-7 1 0,-4 5 0,2-9 0,-5 10 0,3-3 0,-1 0 0,0 3 0,-2-7 0,6 7 0,-6-6 0,2 2 0,3 0 0,-4-2 0,5 3 0,-3-1 0,0-2 0,3 2 0,1 0 0,-1-6 0,7 6 0,2-6 0,16 7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5.8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393 2165 16383,'-30'-30'0,"3"4"0,10 18 0,0-1 0,1 1 0,3 0 0,-10-1 0,12 2 0,-12-2 0,14 2 0,-2-1 0,-4-4 0,5 7 0,-12-2 0,10 7 0,-4 0 0,-1 0 0,4-7 0,-1-1 0,-1-11 0,2 5 0,1-5 0,0 6 0,3 0 0,1-2 0,4 3 0,0-5 0,4 2 0,0-1 0,15 0 0,-4 7 0,18 2 0,-11 7 0,8 0 0,-8 0 0,-1 0 0,-1 0 0,-4 0 0,7 0 0,-2 0 0,-2 0 0,2 0 0,-4 0 0,4 0 0,1 0 0,-1 0 0,-2 0 0,1 4 0,-4 0 0,5 5 0,4-1 0,-3 1 0,4-1 0,-6 1 0,1-1 0,0 0 0,-5 0 0,4 1 0,-4 1 0,3-1 0,-3 2 0,5-7 0,0-1 0,3-3 0,0 0 0,-4 0 0,1 0 0,0-4 0,-1 0 0,1-5 0,0 1 0,-1-1 0,1-3 0,-5 3 0,0-3 0,0 4 0,-1-3 0,2 2 0,-2-6 0,-3-1 0,0-1 0,-3 1 0,2 0 0,-3 0 0,5-2 0,-5 2 0,3 0 0,1 0 0,1 3 0,3-6 0,-5 10 0,1-6 0,3 3 0,-3 0 0,7 1 0,0 7 0,-3-3 0,9 6 0,-8-2 0,3 3 0,3 0 0,-3 0 0,5 0 0,-5 0 0,0 0 0,0 0 0,5 0 0,-5 0 0,-1-4 0,0-11 0,-6 5 0,6-9 0,-4 4 0,-6 6 0,6-10 0,-10 6 0,2-4 0,-3 1 0,0-5 0,0 8 0,0-6 0,27 58 0,-12-23 0,22 42 0,-14-34 0,-4 2 0,22 8 0,-19-12 0,14 5 0,-19-18 0,5-1 0,-5 1 0,10-4 0,-10-2 0,10-3 0,-5 0 0,1 0 0,-2 0 0,-4 0 0,-5 0 0,7 0 0,-7 0 0,6 0 0,0 3 0,-6-2 0,9 2 0,-8-3 0,6 0 0,1 0 0,-6 0 0,5 0 0,-7 0 0,3-6 0,4-3 0,-6-3 0,2 0 0,-4 5 0,-2-5 0,6-1 0,-6-3 0,2 4 0,1-7 0,-4 9 0,3-5 0,4 4 0,-5 2 0,5-2 0,-4-1 0,-3 4 0,7-8 0,-4 5 0,-3 0 0,8 0 0,-1 11 0,5-3 0,2 7 0,-5-4 0,-1 0 0,13 0 0,-9 0 0,9-4 0,-13 3 0,1-3 0,3 1 0,-7 2 0,6-6 0,-7 3 0,1-4 0,4-4 0,-4 7 0,3-5 0,3 2 0,-10 0 0,6-4 0,-3 4 0,3-3 0,-1 2 0,5-3 0,-10 0 0,2 3 0,4-6 0,-6 7 0,5-7 0,-9 3 0,1-12 0,-1 0 0,-1-7 0,5 4 0,-8-6 0,7-2 0,-7 1 0,4 1 0,-5 5 0,0 1 0,0 4 0,0 2 0,0 8 0,0-2 0,0 0 0,-4-5 0,-5 4 0,-4-8 0,-17-3 0,3-3 0,-29-22 0,26 20 0,-16-7 0,22 16 0,1 6 0,-3-1 0,8 4 0,-3 1 0,-1 9 0,-1-4 0,-4 7 0,4-7 0,-8 7 0,6-7 0,-7 7 0,9-7 0,-3 7 0,8-6 0,-4 6 0,1-7 0,3 3 0,-4-3 0,1-1 0,-2 0 0,-5-4 0,1 2 0,-1-6 0,1 7 0,-1-3 0,6 4 0,0 0 0,5 0 0,5 5 0,-3-3 0,0 6 0,0-3 0,-3 4 0,-4 0 0,8 0 0,-8 0 0,9 0 0,-2 0 0,-4 0 0,6-3 0,-1-7 0,3 0 0,3-3 0,-6 2 0,-1 1 0,-2-2 0,-2-1 0,2 0 0,-3-3 0,3-1 0,1 5 0,4 4 0,0 1 0,-4-2 0,3 1 0,-10-4 0,14 4 0,-7 3 0,-2-8 0,8 7 0,-13-10 0,15 9 0,-8-2 0,0-2 0,2 2 0,-1-2 0,4 0 0,-1 2 0,0-5 0,-5 9 0,5-2 0,-6 7 0,3 0 0,4 17 0,3 2 0,5 10 0,3-1 0,0-14 0,0 7 0,0-10 0,0 5 0,0 2 0,0-2 0,0 2 0,0-2 0,0 3 0,0-6 0,0 6 0,0-7 0,0 4 0,0 2 0,0 1 0,-3-3 0,2 2 0,-12-9 0,1-2 0,-3 0 0,-10-3 0,15 1 0,-9-2 0,5 4 0,5-2 0,-8 5 0,1-2 0,3 0 0,-6 0 0,8-1 0,-1 1 0,-6-4 0,2-1 0,0-3 0,-3 0 0,3 0 0,-2 0 0,-2 0 0,3 0 0,0 0 0,-4 0 0,3 0 0,-4 0 0,6 0 0,-1 0 0,0 0 0,0 0 0,1 0 0,-1 0 0,-3 0 0,6 0 0,-5 0 0,3 0 0,2 0 0,-5 0 0,6 0 0,-3 3 0,-4 2 0,6 0 0,-5 2 0,7-3 0,-4 1 0,1 2 0,-1-7 0,1 4 0,0-4 0,7-22 0,5 9 0,8-18 0,7 6 0,-3 7 0,18-21 0,-11 18 0,11-7 0,-10 12 0,0 3 0,4 0 0,-3 1 0,-1 3 0,-1 1 0,-4 4 0,4-4 0,0 4 0,-1-3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9.2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72 1 16383,'-14'45'0,"4"-3"0,-3-15 0,4-4 0,0-2 0,1-8 0,3 5 0,2-5 0,3 5 0,0-2 0,0 3 0,4-1 0,0 2 0,4-8 0,1 4 0,-2-4 0,2 5 0,-1-4 0,0 2 0,0-2 0,0-1 0,0 4 0,0-3 0,-3 3 0,-2 1 0,-3 0 0,0-1 0,0 1 0,0 0 0,0-1 0,0 1 0,0 0 0,0-2 0,0 1 0,0-1 0,0 3 0,0-2 0,4 2 0,3-3 0,2-4 0,-2 4 0,0-3 0,-3 4 0,4-1 0,2 0 0,-2-4 0,5 2 0,-5-2 0,2 1 0,1 5 0,-6-8 0,5 9 0,-2-7 0,-3 4 0,1 2 0,-6-1 0,0 2 0,0-3 0,0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0.5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687 0 16383,'-46'0'0,"8"0"0,12 0 0,8 0 0,-8 0 0,0 0 0,7 0 0,0 0 0,8 0 0,-4 0 0,-4 0 0,-1 4 0,5 0 0,-1 4 0,0 4 0,-2-3 0,-2 3 0,7-4 0,-2 0 0,-1 3 0,2-2 0,-1-1 0,4 1 0,3 3 0,-3 3 0,3-1 0,1 0 0,-4-3 0,3 5 0,-3-4 0,-1 3 0,4-7 0,-6 3 0,-1-7 0,-5-1 0,5-3 0,-4 0 0,3 0 0,2 0 0,-8 0 0,6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2.0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135 0 16383,'-44'17'0,"4"-5"0,31 0 0,-2-4 0,-4-1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4.1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1013 582 16383,'-44'-14'0,"1"-3"0,20 12 0,1-11 0,0 10 0,0-6 0,5 3 0,-17 0 0,18 1 0,-12 3 0,15-2 0,1 6 0,-8-10 0,7 9 0,-7-9 0,3 7 0,4-4 0,-2 3 0,2-2 0,-7 2 0,6 1 0,-5 0 0,3 0 0,-2 4 0,2-7 0,0 6 0,0-2 0,3 3 0,-6 0 0,4-7 0,3 5 0,-6-11 0,6 8 0,0-7 0,-4 4 0,3 0 0,-3 0 0,-1-1 0,0 1 0,4 0 0,-2-1 0,2-3 0,-4 3 0,0-7 0,1 7 0,3-7 0,-3 3 0,3-4 0,-1-4 0,-2 3 0,7-4 0,-3 10 0,4-4 0,0 7 0,0-6 0,-3 4 0,3-1 0,-9-2 0,11 6 0,-11-3 0,12-4 0,-6 6 0,3-5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07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456 3802 16383,'-52'0'0,"5"0"0,19 0 0,6 0 0,0 0 0,5 0 0,5 0 0,-7 0 0,3 0 0,-1 0 0,0 0 0,2 0 0,3 9 0,19 14 0,2-5 0,14 11 0,-7-20 0,-3 3 0,0-4 0,2 1 0,-3 1 0,4-4 0,-1 4 0,0-6 0,0 0 0,-4 9 0,0-4 0,-7 8 0,-45-27 0,13 3 0,-39-29 0,32 16 0,-1-10 0,8 10 0,0-3 0,5 5 0,6 5 0,1 1 0,7 7 0,-2-8 0,3 0 0,4-2 0,1-7 0,3 13 0,0-10 0,0-2 0,0 3 0,0-6 0,0 7 0,4 0 0,4 0 0,5 4 0,3-3 0,6 7 0,-4-4 0,3 5 0,1-1 0,-5 0 0,10 0 0,-5 4 0,1-2 0,3 1 0,-3 2 0,4-5 0,-4 8 0,3-3 0,-8 1 0,3 2 0,-4-3 0,-1 4 0,0 0 0,0 0 0,-2 0 0,1-7 0,-3-5 0,-2-1 0,-5-4 0,-2 1 0,-3-1 0,0-3 0,0 3 0,0 0 0,0-3 0,0 2 0,0-2 0,3 7 0,2-2 0,2 3 0,1-8 0,0 7 0,-1-6 0,-2 1 0,3-4 0,-3-6 0,4 1 0,0-6 0,1-2 0,-1 1 0,1 1 0,-1 5 0,0 6 0,-1 0 0,-3 10 0,2-4 0,-6 3 0,10-7 0,-9 2 0,8 2 0,-9 1 0,6 2 0,-4-5 0,5 1 0,0-2 0,1-3 0,-1 5 0,1-10 0,8-20 0,-3 18 0,8-21 0,-5 32 0,1-4 0,-2 6 0,1-1 0,-1 0 0,6 4 0,-4 1 0,3 3 0,-4 0 0,-1 1 0,1 3 0,3 1 0,-7 4 0,6 0 0,-7 0 0,4 0 0,-51-23 0,23 10 0,-41-20 0,36 20 0,4-2 0,1 6 0,1-14 0,6 9 0,-2-15 0,7 7 0,0-6 0,0 1 0,8-1 0,2 1 0,8-1 0,6 0 0,-5 5 0,8-1 0,-9 11 0,8-4 0,-8 7 0,8-3 0,-8 5 0,3 3 0,-8-2 0,1 2 0,-2-2 0,-4-11 0,-1 1 0,-14-2 0,-7-1 0,-4 10 0,-9-7 0,-3-5 0,6 3 0,-13-14 0,19 15 0,-3-6 0,9 7 0,4 4 0,0 2 0,-3 0 0,-1 2 0,0-6 0,1 7 0,0-7 0,2 6 0,-5-5 0,2 6 0,0-3 0,-2 3 0,-2 4 0,-1 1 0,-3 3 0,3 0 0,-4 0 0,3 0 0,-9 4 0,9 0 0,-3 5 0,4-1 0,4 0 0,-2 0 0,7 3 0,-6 1 0,1 7 0,1-6 0,0 10 0,3-9 0,4 7 0,-2-4 0,2 0 0,0 4 0,-2-3 0,6 3 0,-3-4 0,4 0 0,0-1 0,0 1 0,0-1 0,0 1 0,0 0 0,0 3 0,0-3 0,0 8 0,0-2 0,0 4 0,0 0 0,0-4 0,0 3 0,0-3 0,0-1 0,0-4 0,0-3 0,0-3 0,0 7 0,0 6 0,-3-4 0,2 14 0,-7-11 0,7 15 0,-8-5 0,4 6 0,-5 0 0,-1-1 0,1 1 0,0 0 0,5 0 0,-4-6 0,4 4 0,-5-9 0,1 10 0,-1-11 0,1 5 0,3-5 0,-2 4 0,3-3 0,-1 4 0,-2-10 0,7 3 0,-6-3 0,6-1 0,-7 0 0,7-10 0,-7 4 0,4-1 0,26-54 0,-11 25 0,26-55 0,-12 28 0,1-2 0,2-10 0,3 4 0,-2-3 0,6-12 0,-3 4 0,-5 6 0,0-1 0,7-7 0,4-5 0,-7 7 0,3-27 0,-2 24 0,-9 2 0,3 13 0,-10 8 0,-3 12 0,-4 6 0,-1 9 0,0 2 0,6 3 0,6 4 0,0-3 0,9 6 0,-7-3 0,6 4 0,-1 0 0,6 0 0,1 0 0,6 0 0,20 0 0,-15 0 0,37 0 0,-24 0 0,27 0 0,-14 0 0,0 0 0,-4 0 0,-4 0 0,-1 0 0,-1 0 0,-14-5 0,-1 0 0,-6-1 0,-5-6 0,-3 6 0,-9-7 0,3-1 0,-8 1 0,3-4 0,-4 4 0,0-3 0,-5 7 0,0-3 0,-31-6 0,5 3 0,-30-10 0,10 10 0,-12-4 0,4 7 0,-4-3 0,-6 1 0,9 7 0,1-5 0,10 11 0,14-3 0,-3 4 0,8 0 0,-2 0 0,-2 0 0,0 0 0,-3 0 0,-2 0 0,0 0 0,-6 0 0,-5 0 0,4 0 0,-9 0 0,3-4 0,-5-2 0,6-3 0,1 3 0,10-2 0,2 4 0,8-4 0,-2 3 0,58-2 0,-14 6 0,48-2 0,-16 3 0,-6 0 0,6 0 0,27 0 0,-37 4 0,41-3 0,-54 3 0,8 0 0,-8-3 0,-9 3 0,10-4 0,-11 0 0,11 0 0,-11 0 0,0 0 0,-1 0 0,-5 0 0,1 0 0,-2 0 0,1-4 0,-5-1 0,10-8 0,-10 4 0,10-9 0,-10 9 0,5-8 0,-10 8 0,0 1 0,-1-5 0,-54 10 0,7-6 0,-44 18 0,12 9 0,-2 12 0,-19 4 0,7-3 0,-5-4 0,30-10 0,-2 0 0,23-12 0,-9 0 0,21-5 0,-8 0 0,15 0 0,-5 0 0,5 0 0,-4 0 0,-2 0 0,-4 0 0,-6 0 0,-2 0 0,-5 0 0,-6 0 0,-2 0 0,-5 0 0,5 0 0,2-5 0,6 4 0,5-7 0,2 7 0,11-7 0,4 7 0,7-6 0,0-3 0,6-6 0,-2-4 0,7-4 0,0 6 0,0-16 0,0 10 0,0-6 0,4 8 0,-3 9 0,6-2 0,2 55 0,-4-12 0,9 60 0,-8-37 0,2 14 0,1 0 0,3-8 0,-1 5 0,1-1 0,5-5 0,6 13 0,-1-13 0,0 3 0,-3-23 0,1 3 0,-7-17 0,0-1 0,-5-8 0,0-1 0,6-2 0,2-4 0,9 0 0,-4-6 0,5 0 0,14 0 0,-2 0 0,8 0 0,-8 5 0,-3-4 0,-1 7 0,-1-3 0,0 5 0,-4-1 0,3 0 0,-4 5 0,-6-5 0,5 4 0,-10-4 0,10 0 0,-10-1 0,5 1 0,-6-1 0,1 1 0,0-5 0,-1 0 0,1 0 0,0-4 0,-1 4 0,4 0 0,-2-3 0,-2 2 0,-1 1 0,-2-3 0,4 3 0,-1-1 0,1-2 0,3 6 0,-3-2 0,3 3 0,-7 0 0,2 0 0,-3 3 0,5-2 0,-5 6 0,0-6 0,-4 7 0,0-4 0,0 1 0,0 2 0,0-2 0,0 4 0,1-1 0,-1 1 0,0 0 0,0-5 0,-3 4 0,1-4 0,-1 3 0,2 1 0,1-1 0,-1 0 0,-3 4 0,0-7 0,-4 7 0,0-3 0,0-2 0,0 5 0,0-3 0,0 1 0,0-1 0,0 5 0,0-8 0,0 9 0,0-1 0,0 2 0,0 4 0,0-4 0,-4 3 0,3-8 0,-7 3 0,3 1 0,0-9 0,1 8 0,0-9 0,3 8 0,-2-6 0,3 5 0,0-3 0,0 1 0,0-1 0,0-1 0,0-2 0,0 4 0,0-1 0,0 1 0,0 0 0,0 4 0,0-3 0,0 3 0,0-4 0,0 4 0,0-7 0,3 6 0,-2-8 0,6 4 0,-3 2 0,1-6 0,1 6 0,-2-7 0,4 4 0,-1 3 0,-3-5 0,9 3 0,-8-8 0,13 3 0,-7 0 0,1 0 0,2 1 0,-6-1 0,6-1 0,-2 2 0,-1 0 0,0 2 0,0-6 0,1 3 0,6-7 0,-2-1 0,-5-28 0,-5 6 0,-10-22 0,3 13 0,-7-36 0,7 28 0,-3-28 0,4 36 0,0-5 0,0-1 0,0-12 0,0-9 0,0-7 0,0-8 0,0 0 0,0-7 0,0 19 0,0-24 0,0 16 0,0-13 0,0 28 0,0-1 0,0-31 0,-9 0 0,-4 9 0,-8 25 0,-1-12 0,1 14 0,0 1 0,2 11 0,4 2 0,2 6 0,8 4 0,-3 2 0,7-1 0,-3 4 0,4-3 0,0 4 0,0 4 0,0-6 0,7 6 0,-2-7 0,6 8 0,6-4 0,-3 7 0,12-9 0,-3 8 0,10-8 0,-5 8 0,11-9 0,-5 8 0,6-3 0,-6 4 0,4 0 0,-3 1 0,-1-1 0,-1 5 0,-11 0 0,5 1 0,-14 3 0,8-3 0,-9 4 0,-58-4 0,-3-15 0,0 4 0,-3-2 0,-22-21 0,1-5 0,30 16 0,-1-3 0,25 15 0,7-4 0,5 6 0,6-4 0,-3 0 0,4 1 0,0-4 0,0 2 0,0 2 0,0 1 0,0-1 0,4-1 0,1-3 0,3 7 0,0-8 0,-3 8 0,2-9 0,-2 0 0,4 5 0,-1-5 0,-3 9 0,2-2 0,-3-3 0,0 4 0,0-11 0,-4 15 0,0-8 0,0 3 0,-19 6 0,2-1 0,-22 10 0,4 0 0,1 0 0,1 0 0,6 0 0,8 0 0,-2 0 0,5 0 0,-1 0 0,-4 3 0,5 2 0,-6 4 0,4-1 0,-8 1 0,3 0 0,1 0 0,0-1 0,9 0 0,2 0 0,-4 0 0,3 2 0,-3-1 0,62-36 0,-13 8 0,13-10 0,4-2 0,7-10 0,18-9 0,-23 5 0,9 3 0,-18 0 0,4 4 0,-5 0 0,0 1 0,0 5 0,0-1 0,-7 7 0,-1-4 0,-1 10 0,-5-4 0,6 0 0,-13 5 0,1-4 0,-6 10 0,-1-3 0,-3 7 0,-2 1 0,-7-13 0,-8 2 0,-2-17 0,-6 10 0,7 2 0,1 0 0,4 5 0,0-5 0,0 7 0,0 0 0,0 1 0,0-5 0,0 4 0,0 1 0,0 1 0,4 0 0,-4-5 0,4 4 0,-4-3 0,0 6 0,0-7 0,0 7 0,0-6 0,-26 22 0,7 0 0,-25 15 0,20-5 0,1 2 0,10-6 0,2-1 0,0 8 0,2 0 0,-4 24 0,-2 2 0,3 27 0,-5 11 0,7-28 0,0 3 0,3 3 0,-1 1 0,-2 4 0,0 0 0,0 1 0,-1-3 0,-8 33 0,7-39 0,-2-2 0,-10 22 0,0 12 0,1-23 0,6-17 0,3-14 0,6-14 0,3 1 0,-2-11 0,6 9 0,-2-2 0,3 4 0,4 0 0,4-3 0,10 0 0,10 1 0,6 1 0,12-3 0,-5-1 0,11 0 0,-4-3 0,6 3 0,0-4 0,-7-1 0,-1 1 0,-6-6 0,-6 4 0,-5-8 0,-8 6 0,-5-6 0,-3 3 0,2 6 0,-10 2 0,2 8 0,-26-5 0,-6-29 0,-13-1 0,1-23 0,12 4 0,0-1 0,5-5 0,5 5 0,1 2 0,5 6 0,4-1 0,1 1 0,4 4 0,0 2 0,0 4 0,12-1 0,3 1 0,18-2 0,1 4 0,6-4 0,6 8 0,-5-4 0,5 0 0,-12 4 0,-1-2 0,-6 3 0,-4 1 0,2-3 0,-12 3 0,2-2 0,-8 0 0,-12 60 0,-10-11 0,2 10 0,-4 4 0,-24 22 0,18-27 0,-1 1 0,-19 28 0,5 4 0,11-25 0,7-9 0,0-12 0,5-1 0,2-10 0,1-2 0,-1-8 0,0-1 0,-3-4 0,4 0 0,-5 0 0,4 0 0,-2 0 0,7 2 0,27 6 0,4 8 0,50 9 0,-20 0 0,14 4 0,-1 8 0,-25-10 0,6 3 0,-24-15 0,-10-6 0,-1-1 0,-4-3 0,-4 2 0,0 5 0,-4-1 0,0 1 0,0-4 0,-4-4 0,-1 5 0,-3-1 0,0-4 0,4 6 0,1-6 0,3 6 0,0 1 0,0-2 0,4 7 0,4-6 0,6 8 0,3-8 0,6 10 0,-5-10 0,5 4 0,-7-5 0,-3-1 0,-1 1 0,0 0 0,-3-1 0,3-3 0,-4-2 0,2 0 0,5-6 0,0 2 0,-4 8 0,3 8 0,2 16 0,12 16 0,-2-21 0,0 12 0,-10-28 0,-3 2 0,-3-9 0,1-4 0,1 4 0,3 0 0,-4 1 0,4-1 0,-6-4 0,14 18 0,-12-10 0,13 14 0,-14-8 0,2 2 0,-3 4 0,0-4 0,0 3 0,0-8 0,-1 3 0,0-8 0,0-1 0,-4 5 0,0-4 0,-1 5 0,-2-2 0,5-3 0,-5 5 0,2-3 0,14-7 0,-2-2 0,11-6 0,1-4 0,4 3 0,1-7 0,15 3 0,-11 0 0,10 1 0,0-1 0,-5 4 0,6-4 0,-8 1 0,1 3 0,0-4 0,-6 1 0,11 3 0,-14-7 0,8 7 0,-16-3 0,3 4 0,-8 0 0,3-4 0,-4 3 0,-1-3 0,1 4 0,0 0 0,7-4 0,-6 3 0,11-2 0,-6-1 0,-1 3 0,4-4 0,-8 2 0,15-2 0,-17 0 0,8 2 0,-13 3 0,0 0 0,-42-36 0,-31-21 0,2 1 0,-5-6 0,2 1 0,0-3 0,-4-6 0,3 2 0,22 20 0,3 4 0,-22-27 0,27 36 0,15 12 0,-3 1 0,5 9 0,1 2 0,-1-2 0,-4 4 0,-8-4 0,-5-1 0,-18-10 0,9 2 0,-11-12 0,20 14 0,-1-1 0,13 5 0,0 6 0,9-2 0,2 4 0,61 19 0,-4 7 0,48 17 0,-26 1 0,-8-2 0,19 3 0,-19-4 0,12-1 0,-8-3 0,-20-8 0,3-2 0,-15-5 0,-15-2 0,1-2 0,-3 5 0,-7-10 0,3 11 0,-30 8 0,9 3 0,-34 13 0,12-10 0,-6 1 0,-15 9 0,24-18 0,-16 5 0,27-18 0,-4-4 0,-2-2 0,1-3 0,-7 0 0,2 0 0,-17-13 0,8 1 0,-17-17 0,14 7 0,-3-9 0,-7-14 0,10 10 0,1-14 0,16 26 0,9-4 0,-2 2 0,7 2 0,0-2 0,2 9 0,6 3 0,-7-15 0,3 7 0,0-13 0,-4 1 0,4 4 0,-5-28 0,5 24 0,-4-18 0,8 18 0,-7 5 0,2-23 0,-3 19 0,-1-19 0,1 22 0,-6-27 0,5 17 0,-5-18 0,5 22 0,-7-10 0,10 19 0,-9-3 0,15 13 0,-6 7 0,54 17 0,-7 17 0,3 7 0,12-3 0,6 3 0,2 10 0,5 7 0,-3-5 0,4-2 0,-1-2 0,-12-4 0,2 1 0,2 0 0,0-1 0,0-2 0,1 1 0,-3-1 0,1 0 0,-2 0 0,20 13 0,-2-2 0,0-3 0,-7-2 0,4 9 0,-8-11 0,-6 1 0,-39-25 0,5 2 0,-15-8 0,3 3 0,-57-16 0,-11-23 0,-2-2 0,-3-6 0,13-2 0,0-9 0,-7-13 0,-5-11 0,5 0 0,11 6 0,3-1 0,-3-2 0,3 6 0,-3-3 0,0-1 0,3 3 0,-1-10 0,2 3 0,1 2 0,-13-14 0,0 3 0,0 1 0,1 4 0,11 18 0,0 3 0,-3-1 0,0 4 0,2 11 0,2 3 0,-19-15 0,-4 9 0,28 18 0,3 11 0,8 2 0,3 4 0,5 7 0,0 0 0,-1 0 0,-3 0 0,3 0 0,-9 0 0,7 0 0,-7 0 0,5 0 0,7 0 0,-10 0 0,14 0 0,-10 0 0,3 0 0,4 0 0,-10 0 0,13 17 0,-6 2 0,11 5 0,-3-1 0,2-15 0,1 9 0,1 9 0,25 24 0,-2 3 0,16 20 0,1 7 0,-19-31 0,0 0 0,16 37 0,-7-13 0,-9-22 0,-8-29 0,-1 6 0,-6-17 0,-3-74 0,0 12 0,0-4 0,1-8 0,-2-2 0,-4-1 0,-6 7 0,-12 8 0,-22 24 0,7 14 0,-7 9 0,-7 4 0,13 0 0,-17 0 0,15 0 0,14 0 0,-6 0 0,21 0 0,-1 0 0,-5-11 0,5-2 0,-3-8 0,1-7 0,5 10 0,-2-3 0,8 2 0,-3 10 0,6-9 0,-2 3 0,3-1 0,0-2 0,3-1 0,1 6 0,7-5 0,-25-11 0,24-49 0,-14 2 0,12 23 0,4 2 0,7 1 0,-6 3 0,-8 21 0,-2 4 0,-3-1 0,0 15 0,0-9 0,7 1 0,-2-3 0,9 0 0,-5 7 0,2 1 0,4-1 0,-3 4 0,8-4 0,-5 4 0,-2 0 0,5 4 0,-5 1 0,6 3 0,-3 0 0,0 0 0,3 0 0,-5 0 0,5 0 0,-3 11 0,1-1 0,20 18 0,-12-8 0,27 14 0,-21-8 0,9 1 0,-2 14 0,-13-19 0,5 16 0,-17-21 0,-2-1 0,0-4 0,1-2 0,-1 2 0,0-1 0,0 7 0,2-4 0,4 11 0,8 5 0,3 11 0,-1-3 0,7 9 0,-14-26 0,4 10 0,-11-21 0,-2 4 0,2-9 0,-7 11 0,25 29 0,2 21 0,9 0 0,-13-22 0,-2-5 0,-4-9 0,13 24 0,-26-40 0,6 5 0,-5-4 0,-3-2 0,0 3 0,-1 1 0,-3-4 0,3 1 0,5 5 0,-4-6 0,12 14 0,-7-8 0,26 19 0,-12-12 0,19 8 0,10 10 0,-9-14 0,-2-2 0,0 0 0,4 1 0,34 15 0,-50-24 0,19 12 0,-36-15 0,12 1 0,-16-3 0,1-7 0,1 7 0,-6-3 0,11 7 0,-2 2 0,0-4 0,1 5 0,-5-12 0,2 8 0,-2-9 0,1 5 0,-6-5 0,3 5 0,0-3 0,-3 4 0,3-1 0,-4 1 0,4-4 0,0 3 0,4-6 0,-3 3 0,2 0 0,-2-2 0,7 5 0,-5-5 0,4 6 0,-10-10 0,6 5 0,-5-40 0,-1 6 0,-4-23 0,-4 5 0,0 5 0,0-7 0,0 8 0,0 6 0,0 7 0,0 2 0,-4 0 0,-17-12 0,0 12 0,-28-23 0,17 17 0,-16-13 0,22 15 0,-7-7 0,16 13 0,-7-8 0,10 9 0,-9-6 0,9 10 0,-10-5 0,10 6 0,-13-7 0,5-2 0,-4 1 0,2 0 0,-5-4 0,-3-2 0,-5 0 0,-1-6 0,7 10 0,10 2 0,1 6 0,13 7 0,-1-2 0,1-8 0,-1-7 0,0 1 0,0-8 0,-1 14 0,-3-26 0,2 22 0,-2-14 0,-1 12 0,0-7 0,0-4 0,0 0 0,1 2 0,2 5 0,-6-1 0,6 7 0,-1 2 0,3 8 0,1 1 0,-4-7 0,2 7 0,-6-15 0,7 17 0,-4-6 0,-2 4 0,2 0 0,-14-5 0,12 4 0,-17-4 0,13 4 0,-7 2 0,2-1 0,5 7 0,-5-1 0,2-2 0,4 6 0,-6-6 0,10 2 0,-15 1 0,6-4 0,1 8 0,2-4 0,10 1 0,-9 2 0,3-2 0,-5 3 0,-3-3 0,6-2 0,1 1 0,-6 1 0,12-1 0,-20 4 0,4-8 0,-2 4 0,-8-5 0,10 1 0,0-1 0,-6 5 0,13-4 0,-12 4 0,16-1 0,-15-3 0,12 4 0,-3-1 0,2-2 0,11 6 0,-10-9 0,5 5 0,-2-3 0,1-2 0,3 9 0,-7-6 0,-1 1 0,-37-19 0,9-3 0,-7 1 0,15 4 0,26 18 0,-11-7 0,12 4 0,-11-3 0,6-2 0,0 1 0,-1 1 0,9 3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5.8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393 2165 16383,'-30'-30'0,"3"4"0,10 18 0,0-1 0,1 1 0,3 0 0,-10-1 0,12 2 0,-12-2 0,14 2 0,-2-1 0,-4-4 0,5 7 0,-12-2 0,10 7 0,-4 0 0,-1 0 0,4-7 0,-1-1 0,-1-11 0,2 5 0,1-5 0,0 6 0,3 0 0,1-2 0,4 3 0,0-5 0,4 2 0,0-1 0,15 0 0,-4 7 0,18 2 0,-11 7 0,8 0 0,-8 0 0,-1 0 0,-1 0 0,-4 0 0,7 0 0,-2 0 0,-2 0 0,2 0 0,-4 0 0,4 0 0,1 0 0,-1 0 0,-2 0 0,1 4 0,-4 0 0,5 5 0,4-1 0,-3 1 0,4-1 0,-6 1 0,1-1 0,0 0 0,-5 0 0,4 1 0,-4 1 0,3-1 0,-3 2 0,5-7 0,0-1 0,3-3 0,0 0 0,-4 0 0,1 0 0,0-4 0,-1 0 0,1-5 0,0 1 0,-1-1 0,1-3 0,-5 3 0,0-3 0,0 4 0,-1-3 0,2 2 0,-2-6 0,-3-1 0,0-1 0,-3 1 0,2 0 0,-3 0 0,5-2 0,-5 2 0,3 0 0,1 0 0,1 3 0,3-6 0,-5 10 0,1-6 0,3 3 0,-3 0 0,7 1 0,0 7 0,-3-3 0,9 6 0,-8-2 0,3 3 0,3 0 0,-3 0 0,5 0 0,-5 0 0,0 0 0,0 0 0,5 0 0,-5 0 0,-1-4 0,0-11 0,-6 5 0,6-9 0,-4 4 0,-6 6 0,6-10 0,-10 6 0,2-4 0,-3 1 0,0-5 0,0 8 0,0-6 0,27 58 0,-12-23 0,22 42 0,-14-34 0,-4 2 0,22 8 0,-19-12 0,14 5 0,-19-18 0,5-1 0,-5 1 0,10-4 0,-10-2 0,10-3 0,-5 0 0,1 0 0,-2 0 0,-4 0 0,-5 0 0,7 0 0,-7 0 0,6 0 0,0 3 0,-6-2 0,9 2 0,-8-3 0,6 0 0,1 0 0,-6 0 0,5 0 0,-7 0 0,3-6 0,4-3 0,-6-3 0,2 0 0,-4 5 0,-2-5 0,6-1 0,-6-3 0,2 4 0,1-7 0,-4 9 0,3-5 0,4 4 0,-5 2 0,5-2 0,-4-1 0,-3 4 0,7-8 0,-4 5 0,-3 0 0,8 0 0,-1 11 0,5-3 0,2 7 0,-5-4 0,-1 0 0,13 0 0,-9 0 0,9-4 0,-13 3 0,1-3 0,3 1 0,-7 2 0,6-6 0,-7 3 0,1-4 0,4-4 0,-4 7 0,3-5 0,3 2 0,-10 0 0,6-4 0,-3 4 0,3-3 0,-1 2 0,5-3 0,-10 0 0,2 3 0,4-6 0,-6 7 0,5-7 0,-9 3 0,1-12 0,-1 0 0,-1-7 0,5 4 0,-8-6 0,7-2 0,-7 1 0,4 1 0,-5 5 0,0 1 0,0 4 0,0 2 0,0 8 0,0-2 0,0 0 0,-4-5 0,-5 4 0,-4-8 0,-17-3 0,3-3 0,-29-22 0,26 20 0,-16-7 0,22 16 0,1 6 0,-3-1 0,8 4 0,-3 1 0,-1 9 0,-1-4 0,-4 7 0,4-7 0,-8 7 0,6-7 0,-7 7 0,9-7 0,-3 7 0,8-6 0,-4 6 0,1-7 0,3 3 0,-4-3 0,1-1 0,-2 0 0,-5-4 0,1 2 0,-1-6 0,1 7 0,-1-3 0,6 4 0,0 0 0,5 0 0,5 5 0,-3-3 0,0 6 0,0-3 0,-3 4 0,-4 0 0,8 0 0,-8 0 0,9 0 0,-2 0 0,-4 0 0,6-3 0,-1-7 0,3 0 0,3-3 0,-6 2 0,-1 1 0,-2-2 0,-2-1 0,2 0 0,-3-3 0,3-1 0,1 5 0,4 4 0,0 1 0,-4-2 0,3 1 0,-10-4 0,14 4 0,-7 3 0,-2-8 0,8 7 0,-13-10 0,15 9 0,-8-2 0,0-2 0,2 2 0,-1-2 0,4 0 0,-1 2 0,0-5 0,-5 9 0,5-2 0,-6 7 0,3 0 0,4 17 0,3 2 0,5 10 0,3-1 0,0-14 0,0 7 0,0-10 0,0 5 0,0 2 0,0-2 0,0 2 0,0-2 0,0 3 0,0-6 0,0 6 0,0-7 0,0 4 0,0 2 0,0 1 0,-3-3 0,2 2 0,-12-9 0,1-2 0,-3 0 0,-10-3 0,15 1 0,-9-2 0,5 4 0,5-2 0,-8 5 0,1-2 0,3 0 0,-6 0 0,8-1 0,-1 1 0,-6-4 0,2-1 0,0-3 0,-3 0 0,3 0 0,-2 0 0,-2 0 0,3 0 0,0 0 0,-4 0 0,3 0 0,-4 0 0,6 0 0,-1 0 0,0 0 0,0 0 0,1 0 0,-1 0 0,-3 0 0,6 0 0,-5 0 0,3 0 0,2 0 0,-5 0 0,6 0 0,-3 3 0,-4 2 0,6 0 0,-5 2 0,7-3 0,-4 1 0,1 2 0,-1-7 0,1 4 0,0-4 0,7-22 0,5 9 0,8-18 0,7 6 0,-3 7 0,18-21 0,-11 18 0,11-7 0,-10 12 0,0 3 0,4 0 0,-3 1 0,-1 3 0,-1 1 0,-4 4 0,4-4 0,0 4 0,-1-3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12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469 2893 16383,'-14'-52'0,"-4"-17"0,-3 17 0,2-31 0,3 25 0,5-10 0,-1-1 0,6-30 0,0 26 0,6-9 0,0 49 0,0 11 0,0 0 0,0 9 0,0-2 0,0-1 0,0-1 0,0-8 0,0 3 0,0-6 0,0-5 0,0-1 0,0 0 0,0-5 0,0 5 0,0-6 0,-8 5 0,6-3 0,-6 9 0,8-4 0,0 10 0,0-3 0,0 8 0,0-8 0,0 8 0,0-4 0,0 5 0,0 1 0,-4-1 0,-1-5 0,-3 4 0,-6-8 0,0-2 0,-5-6 0,3-6 0,-3 0 0,4 0 0,-1 6 0,-2 1 0,4 5 0,0 6 0,-3-5 0,4 9 0,-5-8 0,4 3 0,-3-4 0,6-1 0,2 1 0,1-1 0,7 1 0,-3-1 0,4 6 0,0 0 0,0 9 0,0-2 0,0 0 0,0-1 0,7-3 0,-2 7 0,9-2 0,-3 6 0,1-3 0,-26-8 0,9 9 0,-21-5 0,15 8 0,6 0 0,-5-11 0,9 1 0,-2-2 0,-3 2 0,4-13 0,-4-9 0,6-9 0,5 2 0,5 6 0,0 6 0,18-29 0,-10 23 0,6-13 0,-6 21 0,-9 18 0,7-7 0,-7 13 0,7-1 0,-1 6 0,8 3 0,-2 0 0,0 0 0,1 0 0,-4 0 0,3 0 0,0 0 0,-3 0 0,4 4 0,-1-3 0,-3 2 0,-1-3 0,-1 0 0,-4 0 0,8 0 0,-4-3 0,1-6 0,-2 0 0,-2-3 0,4 3 0,0 5 0,-1 0 0,1 4 0,0 0 0,-1 0 0,1 0 0,-1 7 0,-3 2 0,3 8 0,-3 0 0,4-1 0,-1-3 0,-3-1 0,2-4 0,-2 0 0,4 0 0,-1-3 0,6-1 0,-5-4 0,10 0 0,-5 0 0,11 0 0,-4 0 0,4 0 0,-6 4 0,-4 0 0,3 9 0,-8 1 0,4 8 0,-9-5 0,4 10 0,-8-10 0,8 5 0,-3-1 0,-1 2 0,0-1 0,0 5 0,-3-5 0,3 6 0,-4-6 0,-1 0 0,1-6 0,-5-3 0,7 2 0,-3-7 0,11 3 0,-2-3 0,8-4 0,-7 4 0,3-4 0,-4 4 0,-1 4 0,2 6 0,-5 0 0,-1 3 0,-3 1 0,0 0 0,0 6 0,-4-1 0,-1-4 0,-4 3 0,0-4 0,0 6 0,0-1 0,0-4 0,0-6 0,0-1 0,0-5 0,0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28.6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3282 826 16383,'-72'-6'0,"7"-5"0,4-6 0,7 0 0,-14-10 0,10 9 0,-17-12 0,4 13 0,0 0 0,-23 0 0,27 5 0,-4 1 0,24 6 0,7 5 0,1-4 0,4 3 0,-3-8 0,3 3 0,1-3 0,1-1 0,5 1 0,1-1 0,-1-3 0,6 3 0,-5-3 0,9 1 0,-8-2 0,3-4 0,1 4 0,0-2 0,5 2 0,5 2 0,0-4 0,4 7 0,-3-2 0,-1 0 0,0 2 0,-7-6 0,6 3 0,-3-1 0,0-2 0,3 6 0,0-3 0,-2 4 0,3 0 0,-7 4 0,2-3 0,-8 6 0,7-7 0,-14-2 0,8 0 0,-14-8 0,9 7 0,-10-8 0,5 4 0,-6-5 0,0 5 0,6-3 0,-5 7 0,11-3 0,-1 5 0,8 0 0,4 1 0,4 3 0,-2-2 0,0 3 0,3-4 0,-6 1 0,6-1 0,-3 1 0,-4 2 0,6 2 0,-6-1 0,6 3 0,-4-2 0,0 3 0,-4 0 0,3 0 0,-8 0 0,3-5 0,-5 4 0,6-3 0,-5 4 0,5 0 0,-1 0 0,-3 0 0,3 0 0,0 0 0,2 0 0,4 0 0,-5 0 0,9 0 0,-8 0 0,9 0 0,-4 0 0,-3 0 0,7 0 0,-6 0 0,3 0 0,-1 0 0,-2 0 0,3 0 0,1 0 0,-2 0 0,1 10 0,3 0 0,-5 20 0,7-1 0,-10 17 0,5-10 0,-11 15 0,6-15 0,-11 11 0,9-7 0,-2-4 0,5-8 0,6-11 0,1-1 0,7-7 0,-2 8 0,3 3 0,-1 5 0,-3 5 0,7 3 0,-7 1 0,2 5 0,1 1 0,-5 6 0,9-5 0,-8 5 0,8-11 0,-8 3 0,8-9 0,-4 4 0,1-6 0,3 6 0,-3-4 0,4 15 0,0-8 0,0 10 0,-5 0 0,4 2 0,-8-1 0,3-1 0,-4-6 0,5-6 0,-4-5 0,5-8 0,-1-8 0,-2 2 0,6 0 0,-7 2 0,7 3 0,-2-4 0,-1 1 0,3 0 0,-3-1 0,0 1 0,4-1 0,-4-1 0,48-46 0,-12 2 0,32-36 0,-13 7 0,-9 6 0,-2 3 0,8-9 0,-6 4 0,-8 9 0,-1 0 0,10-15 0,3-6 0,-7 9 0,3-12 0,-6-3 0,-5 19 0,-9 6 0,9-2 0,-14 8 0,7 6 0,-14 8 0,7 8 0,-8-2 0,3 12 0,-4-3 0,11 1 0,0 1 0,6-2 0,1 3 0,-3 4 0,4-3 0,6 7 0,-4-3 0,9 4 0,-3 0 0,4 0 0,1 0 0,6 0 0,-5 4 0,12 7 0,-6 10 0,7 6 0,-5 6 0,6 5 0,-11-4 0,13 11 0,-13-7 0,0 1 0,-2 3 0,-10-5 0,4 0 0,-4 5 0,-6-7 0,5 13 0,-10-7 0,4 5 0,-5-6 0,1 6 0,4-3 0,-3 3 0,4-5 0,-7-1 0,7 1 0,-10-6 0,8-1 0,-15-11 0,4-2 0,-5-8 0,0-2 0,-59-43 0,10 16 0,-8-11 0,-4-2 0,-18-1 0,-13-1 0,26 4 0,-16 3 0,-13-3 0,17 3 0,-22 2 0,20-3 0,20 8 0,-18-4 0,15 1 0,6 8 0,-10-4 0,11 1 0,-6 3 0,7-4 0,6 6 0,8 1 0,10 0 0,2 4 0,8 1 0,61 30 0,1-14 0,1 4 0,5 0 0,39-3 0,-43-6 0,4-1 0,31 4 0,0 0 0,-28-3 0,-1 0 0,27 0 0,-1 0 0,-21-1 0,-4-1 0,39-4 0,-37 2 0,-4-1 0,6-2 0,-1 0 0,-7 0 0,0 0 0,-7 0 0,-1 0 0,-6 0 0,-6 0 0,5 0 0,-5 0 0,6 0 0,6 0 0,-5 0 0,11 0 0,-11 0 0,11 0 0,-4-4 0,6-2 0,0-5 0,-7 0 0,-1 1 0,-6 0 0,0 0 0,-6 0 0,4 0 0,-3 5 0,-1-4 0,4 8 0,-3-7 0,4 7 0,7-4 0,-4 5 0,10 0 0,-5 0 0,7 0 0,0 0 0,-6 0 0,-2 0 0,-7 0 0,-4 0 0,10 0 0,-20 0 0,14 0 0,-22 0 0,5-4 0,-6-4 0,1-1 0,0-3 0,-1-1 0,-3 4 0,-2-2 0,1 3 0,0-3 0,0 2 0,7-3 0,-10 5 0,10-2 0,-6-2 0,3 1 0,1-2 0,4-1 0,-3 4 0,4-4 0,-9 1 0,-2 6 0,0-8 0,1 5 0,0-3 0,-1-3 0,-4 7 0,-3-11 0,0 7 0,-4-7 0,-8-1 0,-7 6 0,-14-8 0,-5 11 0,-6-4 0,6 2 0,-5 2 0,10-3 0,-4 9 0,0-4 0,-1 4 0,-6-1 0,0-3 0,-6 8 0,-1-8 0,-7 3 0,6 0 0,2-4 0,6 5 0,0-1 0,6 2 0,5 0 0,3 3 0,3-3 0,1 1 0,-5 2 0,5-3 0,-6 0 0,1 3 0,4-3 0,-3 4 0,8 0 0,0-4 0,-1 4 0,6-4 0,-6 4 0,3 0 0,-3 0 0,5 0 0,-5 0 0,26-26 0,9 5 0,13-17 0,24 6 0,-15 16 0,28-5 0,6 0 0,-5 6 0,0 1 0,-2 2 0,-17 7 0,-2 5 0,-6 0 0,-1 0 0,-4 0 0,-7 0 0,-2 0 0,-12 4 0,6 0 0,-8 4 0,0 0 0,-71 2 0,21-5 0,-14-2 0,-8 0 0,8-3 0,1 0 0,-29 0 0,27 0 0,0 0 0,-34 0 0,18 0 0,-15 0 0,30 0 0,6 0 0,2 0 0,6 0 0,0 0 0,6 0 0,-5 0 0,10 0 0,1 0 0,2 0 0,8 0 0,-4 0 0,5 0 0,-4 0 0,3 0 0,-4 0 0,6 0 0,-6 0 0,4 0 0,1 0 0,1 0 0,0 0 0,2 0 0,-5 4 0,6 0 0,-4 13 0,-7 9 0,-2 15 0,-6 8 0,-2 12 0,-6 3 0,-5 17 0,-6 3 0,25-38 0,-1 0 0,-2 1 0,-1-1 0,-4 2 0,0-1 0,1-4 0,-1-1 0,-5 2 0,-1-1 0,-30 26 0,13-13 0,-12-3 0,22-14 0,-17 2 0,13-2 0,5-12 0,10-3 0,3-5 0,10-5 0,2-1 0,4-5 0,4-3 0,-5-1 0,5-4 0,-5 0 0,2 0 0,0 0 0,-1 0 0,1-4 0,-6-1 0,-1-4 0,-4 0 0,-1 3 0,1-2 0,4 7 0,-3-7 0,8 7 0,-8-3 0,8 4 0,-9 0 0,10 0 0,-10 0 0,5 0 0,-6 0 0,5 0 0,-3 0 0,3 0 0,1 0 0,-5 0 0,9 4 0,-3-3 0,4 6 0,4-3 0,-2 1 0,-1 2 0,2-6 0,-9 6 0,14-3 0,-6 3 0,-4 5 0,4-3 0,-9 3 0,7-4 0,-4 1 0,-2 4 0,-5-3 0,1 3 0,0-4 0,4 0 0,2-4 0,8-2 0,-2 1 0,0 3 0,3-2 0,-6 4 0,10 2 0,0 1 0,5 18 0,3-11 0,4 15 0,1-16 0,8 8 0,1-3 0,4 4 0,5-4 0,-4 3 0,8-1 0,-3-2 0,4 1 0,1-1 0,-2-3 0,2 3 0,-2-9 0,6 0 0,1-5 0,6 1 0,6-4 0,25-2 0,-12-4 0,19 0 0,-30 0 0,4-5 0,-11-1 0,5-4 0,-11 0 0,3 5 0,-9-3 0,4 7 0,-6-3 0,-4 4 0,3 0 0,-8 0 0,8 0 0,-8 0 0,3 0 0,-4 0 0,-1 0 0,1 0 0,0 0 0,-1 3 0,1 2 0,0 3 0,4 1 0,2 0 0,4 0 0,0 0 0,1 0 0,-1 0 0,6 1 0,1-1 0,6 1 0,6-5 0,-5 4 0,5-8 0,-6 4 0,0-5 0,-1 0 0,1 0 0,0 0 0,0 0 0,17 0 0,-13 0 0,14 0 0,-19 0 0,1 0 0,6 0 0,-5 0 0,5-5 0,-1-1 0,3 1 0,-1-4 0,-1 3 0,-6 0 0,0-3 0,0 8 0,-6-3 0,-1 0 0,-6 3 0,0-3 0,1 4 0,-6 0 0,5 0 0,-10 0 0,10 0 0,-5 0 0,6 0 0,-1 0 0,6 0 0,1-5 0,12 4 0,9-8 0,-6 3 0,17-6 0,-10 1 0,7 0 0,5 0 0,11-5 0,-12 4 0,10-9 0,-29 9 0,4-8 0,-5 4 0,7-6 0,0 1 0,-1-1 0,0 1 0,-4-5 0,3 3 0,-7-8 0,2 3 0,-5 1 0,-1 2 0,0-1 0,-6 6 0,5-6 0,-4 2 0,4 2 0,1-3 0,-1 5 0,-6 1 0,-1 4 0,-11-2 0,0 7 0,-9-5 0,-2 6 0,-6-7 0,-17 1 0,0 2 0,-17-7 0,6 10 0,-10-8 0,4 8 0,-9-9 0,3 8 0,-4 1 0,-1 1 0,-21 8 0,3-3 0,-27 4 0,-2 6 0,34 2 0,-1 4 0,-4 1 0,-1 3 0,-4 4 0,0 2 0,-1-1 0,2 0 0,2-3 0,3-1 0,-35 9 0,1-2 0,26-11 0,-5 4 0,15-11 0,15-1 0,7-5 0,10 0 0,1 0 0,10 0 0,-4 0 0,0 0 0,-2 0 0,2 0 0,0 0 0,4 0 0,-8 0 0,6 0 0,-5 0 0,3 0 0,-2 0 0,-2 0 0,3 0 0,0 0 0,-4 0 0,-2 0 0,-4 0 0,-1 0 0,-18 0 0,2 0 0,-31 5 0,10 2 0,-5 4 0,2 1 0,5-1 0,1-5 0,7 4 0,15-9 0,7 3 0,10-4 0,5 0 0,4 0 0,-5 0 0,5 0 0,-12 0 0,17 0 0,-6 10 0,43 7 0,-16 0 0,36 7 0,-23-16 0,-21 1 0,-48-6 0,-22-9 0,-22 5 0,12-10 0,14 5 0,-8-1 0,14 2 0,9 5 0,14 0 0,14 0 0,3 0 0,51 21 0,-28 16 0,32 11 0,-31 8 0,-6-24 0,9-3 0,-6-5 0,3-10 0,0 9 0,4-14 0,-3 7 0,11-3 0,-5 1 0,6-2 0,-4-3 0,-1-1 0,1 0 0,0 1 0,-1-1 0,1 0 0,0 0 0,-1 1 0,-3 3 0,3-3 0,-7 3 0,6 0 0,-6-4 0,6 8 0,-6-8 0,3 8 0,-1 0 0,-2-3 0,2 2 0,-3-4 0,-1 1 0,4 3 0,-3-4 0,7 4 0,-7-7 0,10 7 0,-4-7 0,6 4 0,-8-4 0,9 5 0,-8-1 0,9 6 0,-5-2 0,4 2 0,-3-1 0,13 1 0,-7 0 0,9 1 0,0 0 0,-4-1 0,9 2 0,-9-2 0,-1-3 0,-2 2 0,-3-3 0,0 0 0,3 3 0,-4-7 0,1 3 0,9-4 0,-8 0 0,9 0 0,-6-4 0,6-1 0,-9-4 0,7 0 0,-13 0 0,8 0 0,-8 0 0,4 0 0,-1 0 0,9 0 0,-1 0 0,11 0 0,-5 0 0,4 0 0,1 5 0,0-4 0,0 8 0,0-8 0,-1 8 0,1-8 0,6 3 0,-4-4 0,4 0 0,-7 0 0,1 0 0,0 0 0,0 0 0,0 0 0,-6 0 0,4-4 0,-9-1 0,9-10 0,-10 1 0,5-1 0,-5-3 0,5 8 0,-5-8 0,11 7 0,-10-6 0,3 2 0,1 1 0,8-8 0,-10 11 0,3-6 0,-17 9 0,-1 3 0,-3-2 0,2 2 0,-1-2 0,-1-1 0,4-3 0,-5 3 0,-1-3 0,3 4 0,-2-5 0,3 4 0,-3-3 0,-1-1 0,-3 0 0,3-4 0,-3 4 0,6-2 0,-5 6 0,5-10 0,-6 8 0,3-5 0,0 4 0,2 2 0,-1-2 0,3 3 0,-2 0 0,-1 0 0,3 0 0,-3 0 0,3 4 0,0-3 0,0 3 0,0-4 0,1 4 0,-1-3 0,1 6 0,-1-6 0,-1 3 0,-54 0 0,-43 1 0,13 3 0,-5 0 0,8 0 0,-1 0 0,-9 0 0,4 0 0,-5 0 0,-21 0 0,52 0 0,8 0 0,16 0 0,10 0 0,-4 0 0,1 4 0,-1 4 0,-5 2 0,-3 13 0,-3-11 0,3 11 0,3-14 0,9 3 0,2-4 0,0 3 0,-1 0 0,0 1 0,-3 3 0,2 2 0,-5 5 0,-1 11 0,1-4 0,-1 4 0,0 0 0,0-4 0,-5 27 0,2-4 0,-4 15 0,-1-1 0,9-16 0,-22 25 0,21-29 0,-16 17 0,15-17 0,0-10 0,0 3 0,7-21 0,0 3 0,5-9 0,-3-3 0,-11-3 0,7-6 0,-14 0 0,20 0 0,-7 0 0,2 17 0,8 2 0,0 17 0,15-10 0,27 12 0,12 3 0,29 21 0,-21-7 0,5 2 0,-28-14 0,4 0 0,-5 0 0,0-6 0,-3-6 0,2-1 0,-3-14 0,-3 3 0,-7-14 0,-3-1 0,-2-4 0,4 0 0,3 0 0,-7-4 0,6-4 0,-11-1 0,4-6 0,0 2 0,-3-8 0,4-2 0,-8-17 0,-1 4 0,-1 5 0,28-5 0,22 5 0,24-15 0,-34 17 0,-1 0 0,20-10 0,-17 2 0,-18 19 0,-11 1 0,8-3 0,-9 6 0,8-2 0,-15 8 0,8 0 0,0 0 0,1 0 0,3 4 0,-7-3 0,2 2 0,-2-3 0,3 0 0,1-1 0,0 1 0,7-4 0,-6 2 0,6-2 0,-7 4 0,0-1 0,7-3 0,-10 3 0,9-7 0,-14 8 0,3-8 0,-1 3 0,-2 0 0,7-15 0,-7 13 0,3-14 0,-3 12 0,-1 0 0,4-3 0,-7 7 0,5-2 0,-2 4 0,0-1 0,3-3 0,-3-1 0,-1 4 0,1-4 0,3 4 0,2-1 0,-1 2 0,3 3 0,-7-2 0,-59-2 0,-23 5 0,-24 0 0,33 7 0,0 0 0,-22 0 0,1 0 0,15 0 0,47 0 0,0 0 0,16 3 0,-6 16 0,8-5 0,-10 18 0,-5 3 0,4 1 0,-15 6 0,3 8 0,8-21 0,-6 14 0,18-25 0,-8 4 0,1 2 0,2-6 0,-6 6 0,7-7 0,0-1 0,-10 8 0,7 0 0,-8 1 0,6 1 0,-1 2 0,-8 18 0,-8 12 0,-2 4 0,-11 10 0,15-26 0,-21 38 0,20-46 0,-6 25 0,13-31 0,12-9 0,-1-2 0,12-10 0,1 3 0,9 1 0,3 8 0,-1-7 0,3 2 0,-7-10 0,0 9 0,3 3 0,-6 1 0,3 14 0,-4-15 0,3 16 0,2-17 0,3 5 0,3-8 0,-2-4 0,2-1 0,4 0 0,-6-3 0,6 8 0,-3-7 0,-3 2 0,6 4 0,-6-5 0,2 5 0,4-4 0,-6-6 0,10 2 0,-3-7 0,-3 0 0,6 0 0,-7 3 0,5 2 0,-2 6 0,-3-2 0,-4 5 0,-1-1 0,-6 11 0,2-5 0,-3 5 0,0 0 0,0-1 0,0 2 0,0 1 0,0 10 0,0-6 0,0 11 0,-4-2 0,3-9 0,-7 10 0,3-10 0,-3-7 0,3-3 0,1-5 0,26-60 0,21-17 0,-14 12 0,2-2 0,8-1 0,1 2 0,-8 10 0,0 2 0,2-1 0,0 1 0,28-35 0,-8 19 0,6-13 0,-15 26 0,1-9 0,3 2 0,-21 17 0,13-11 0,-16 14 0,-1 5 0,-1-3 0,-5 4 0,3-12 0,-2 11 0,-2-10 0,-1 16 0,-3-10 0,0 9 0,-1-10 0,-4 15 0,4-10 0,-3 11 0,2-3 0,-3 4 0,-1 2 0,4-5 0,-6 2 0,5-4 0,-2 5 0,3 1 0,4 0 0,-3 3 0,2 0 0,1-7 0,-3 6 0,6-14 0,-5 10 0,-1-3 0,7 0 0,-7 4 0,4 4 0,-2-3 0,-57 46 0,-27 36 0,13-23 0,-2 2 0,12-4 0,3-2 0,2-9 0,6-5 0,14-10 0,-8 2 0,18-13 0,-13 6 0,7-9 0,-7 5 0,-4-6 0,9-1 0,-9 0 0,5-4 0,5 0 0,-5 0 0,4 4 0,2-3 0,-9 10 0,3-1 0,-7 13 0,-23 27 0,18-14 0,-25 24 0,4-8 0,10-10 0,-16 10 0,31-26 0,0-2 0,18-12 0,-5 0 0,7-1 0,-4-2 0,4 2 0,-12 1 0,14-3 0,-17 6 0,18-7 0,-6 3 0,0-6 0,3-2 0,-6-3 0,3 0 0,-1 0 0,-3 0 0,-1 0 0,-1-4 0,-7-8 0,10 2 0,-11-10 0,3 3 0,-2 2 0,-5-13 0,10 17 0,-5-16 0,18 13 0,-5-2 0,15-8 0,-4 10 0,4-18 0,0 14 0,0-14 0,0 17 0,0-11 0,4 12 0,0-2 0,8-3 0,-7 10 0,5-7 0,-3 3 0,5-3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38.1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 4590 16383,'-51'14'0,"9"-2"0,31-1 0,5-2 0,-12 3 0,5-5 0,-3 0 0,-3-3 0,3 3 0,-1-6 0,-6 3 0,10-4 0,-2-11 0,4-6 0,2-5 0,0-2 0,2 7 0,3 4 0,-1-2 0,-2 2 0,6-9 0,-3 0 0,4-6 0,0-5 0,0-1 0,0-12 0,0 4 0,0-4 0,0 6 0,4 6 0,-3 5 0,7 8 0,-7 4 0,3 5 0,5-7 0,1 10 0,4-5 0,1 7 0,-3-1 0,4 3 0,1-2 0,-1 6 0,1-3 0,4 4 0,-3 0 0,8 0 0,2 0 0,1 0 0,9 0 0,-3 0 0,5-4 0,-1 3 0,1-8 0,0 3 0,-6-4 0,-1 1 0,-6 0 0,-4-4 0,-2 3 0,-4-5 0,0 5 0,-4-6 0,2 7 0,-6-7 0,4 3 0,-1-4 0,-3 1 0,7 3 0,-4-3 0,5 3 0,-4-4 0,3 4 0,-3 1 0,3 3 0,6 1 0,-4-1 0,8 4 0,-4 1 0,6 4 0,4 0 0,3 0 0,5 0 0,-1 0 0,1 0 0,0 0 0,0 0 0,-6 0 0,-1 0 0,-11 0 0,0 4 0,-10-3 0,4 3 0,-1-4 0,2 0 0,1 0 0,-4 0 0,1 0 0,4 0 0,-2 0 0,3 0 0,-3 0 0,-5 0 0,7 0 0,-6 0 0,-54 0 0,10 0 0,-53 0 0,37 0 0,-19 0 0,31 0 0,-7 0 0,30 0 0,4 0 0,-17 0 0,9 0 0,-10 0 0,11 0 0,2 0 0,-4 0 0,0 3 0,-4 2 0,-2 8 0,-16 7 0,1 6 0,-21 8 0,20-8 0,-19 6 0,22-12 0,-10 6 0,17-12 0,2 0 0,10-6 0,4-3 0,55-10 0,-26-4 0,39-1 0,-43-1 0,-4 7 0,2-11 0,-5-2 0,2-8 0,-7-1 0,0-7 0,0-7 0,0-8 0,-5-6 0,-1 0 0,0 6 0,-3 2 0,8 6 0,-4 0 0,5 6 0,0 1 0,0 6 0,0-1 0,0 5 0,0-3 0,0 8 0,0-8 0,0 8 0,0-8 0,0 3 0,0-5 0,0-5 0,0-1 0,0-6 0,0-6 0,0-16 0,0-3 0,0-5 0,0 2 0,0 12 0,0-12 0,0 13 0,0-6 0,0 14 0,0 0 0,0 8 0,0-1 0,5 0 0,1-13 0,4 15 0,1-20 0,3 16 0,-2-12 0,8 6 0,-9 8 0,3 1 0,-5 10 0,4-11 0,-2 11 0,1 3 0,-4 5 0,-4 12 0,13 59 0,-8-8 0,2 11 0,4 6 0,10 31 0,2-15 0,3 3 0,-5-20 0,2 1 0,12 21 0,0-4 0,6 2 0,-19-30 0,0-2 0,14 15 0,-8 17 0,3-7 0,-13 10 0,-5-22 0,-6-1 0,-7-25 0,-4-6 0,0-4 0,0-2 0,0 0 0,-3-7 0,-2 6 0,-3-7 0,0 0 0,0 2 0,0-2 0,-1-1 0,1 11 0,0-8 0,3 9 0,2-12 0,3 4 0,-4-1 0,3 2 0,-5 1 0,1-6 0,-2 2 0,-11-6 0,8 0 0,-16-12 0,12-11 0,-8-13 0,2-12 0,0-8 0,-2-6 0,0 0 0,-4 0 0,8 0 0,-7 7 0,14 6 0,1 8 0,3 10 0,2 2 0,0 8 0,1-2 0,4-4 0,0 6 0,0-14 0,0 13 0,0-12 0,0-9 0,0-2 0,0-10 0,0-6 0,0-4 0,6-20 0,1-10 0,-1 35 0,1-3 0,0-7 0,0-3 0,1-5 0,-1 1 0,-1 12 0,1 1 0,0-6 0,0 3 0,5-22 0,1-14 0,-7 22 0,4 11 0,-5 8 0,0 23 0,-1 0 0,-4 20 0,0 0 0,-31-5 0,11-2 0,-21-3 0,11 0 0,6 2 0,-2 2 0,4 0 0,6 8 0,4-2 0,1 0 0,3-1 0,0-4 0,1 4 0,2-4 0,-2 4 0,6-5 0,-7-3 0,7 2 0,-2-2 0,3 3 0,0 1 0,0-1 0,0-5 0,0 4 0,0-3 0,0 4 0,0 4 0,0-5 0,0 5 0,0-10 0,0 2 0,0-5 0,0-2 0,0-5 0,0-1 0,0-1 0,0 2 0,0 0 0,0 4 0,0-3 0,0 4 0,0 1 0,4-6 0,1 4 0,5-10 0,-1 10 0,1-9 0,4 3 0,-3 1 0,3 1 0,-5 6 0,0 4 0,-1 1 0,1 1 0,-1 3 0,1-4 0,-4 5 0,2 1 0,-2-1 0,-1 4 0,4-3 0,-4 4 0,1-3 0,18 6 0,-10 3 0,21 6 0,-11 8 0,14 25 0,-10 0 0,11 22 0,-16-15 0,-1 1 0,-3-6 0,-8-3 0,3-4 0,-4-10 0,-5 2 0,3-11 0,-6 9 0,2-2 0,-3 0 0,0 2 0,0-6 0,0 10 0,0-4 0,0 3 0,0-4 0,0-1 0,0 0 0,0 0 0,0-1 0,0 3 0,0 1 0,4 1 0,0-4 0,5 5 0,-1-8 0,1 9 0,3-6 0,1 6 0,4-4 0,1 8 0,-5-8 0,4 3 0,-4-4 0,4 4 0,0-3 0,1 8 0,-1-8 0,1 8 0,-5-3 0,5 4 0,-8 1 0,7-1 0,-7 0 0,4 6 0,-5-4 0,0 4 0,0-11 0,-4 5 0,-1-5 0,-1 1 0,-2 3 0,3-3 0,-4 4 0,0 0 0,0 1 0,0-1 0,0 0 0,0 1 0,0-1 0,0 1 0,0-1 0,0 0 0,0 1 0,0-1 0,0 0 0,0 6 0,4-4 0,-3 9 0,8-3 0,-8 5 0,8-1 0,-4-4 0,0-2 0,3-6 0,-7 0 0,7-4 0,-3-2 0,3-8 0,-4 2 0,3-2 0,-2 11 0,-1-5 0,4 9 0,-7-5 0,7 4 0,-7 1 0,7-1 0,-7 0 0,7 1 0,-3-1 0,0-4 0,3-6 0,-7-5 0,18-8 0,-12 14 0,10 4 0,-14 10 0,-3 6 0,4-9 0,12 31 0,-4-31 0,8 24 0,-11-35 0,0 8 0,0-3 0,4 4 0,-3 1 0,7-1 0,-7 0 0,3 1 0,-4-6 0,0 5 0,0-10 0,-1 5 0,1-6 0,-5 1 0,0 0 0,-4 4 0,0 2 0,0 10 0,0 1 0,0 6 0,0 6 0,0-5 0,0 11 0,0-11 0,0 11 0,0-10 0,0 4 0,0-6 0,0-1 0,0 1 0,0 0 0,-4-1 0,3 1 0,-4-1 0,0 7 0,0-5 0,-6 5 0,6-6 0,-4-6 0,4-1 0,-4-6 0,0-4 0,4-2 0,-3-4 0,4-5 0,-4 4 0,0-4 0,0 4 0,0-4 0,-4 7 0,4-10 0,-4 6 0,-2-7 0,2-7 0,-7-14 0,3-1 0,3-10 0,0 2 0,0-1 0,3-10 0,-4-7 0,4-2 0,-7-25 0,9 22 0,-8-29 0,10 25 0,-11-19 0,5 12 0,-9-5 0,9 7 0,-7 12 0,8-2 0,-3 19 0,5-6 0,4 8 0,1-5 0,4 6 0,0 0 0,0 5 0,0 1 0,0-5 0,3 8 0,12 1 0,-1 9 0,10 3 0,-8 0 0,1 4 0,-4 4 0,3 10 0,-3 0 0,1 8 0,-1-3 0,-4 10 0,-4 1 0,0 19 0,-5-4 0,0 12 0,-9-14 0,-15 14 0,-4-16 0,-17 11 0,5-6 0,-3-10 0,-2 8 0,-3-14 0,5-3 0,-4 0 0,6-14 0,0 7 0,6-9 0,2 0 0,11 2 0,-4-8 0,12 3 0,-7-3 0,9-1 0,-1 0 0,-6 3 0,9-2 0,-5 2 0,4 4 0,2-6 0,-2 9 0,52-13 0,10-8 0,29-9 0,-7-4 0,4-5 0,-24 10 0,29-4 0,-37 5 0,-3 4 0,-13 2 0,-17 4 0,4 0 0,4 0 0,-2 0 0,6 0 0,-7 0 0,0 0 0,-1 0 0,0 0 0,-1 0 0,-2-14 0,-6-1 0,-4-26 0,-3 5 0,0-10 0,0-7 0,0 3 0,0-17 0,0-12 0,0 6 0,-5-12 0,-2 8 0,-5-2 0,-6-8 0,4 0 0,2-8 0,1 6 0,10 8 0,-10 6 0,10 12 0,-9 0 0,8 3 0,-2 12 0,4 7 0,-5 8 0,4 11 0,-3 0 0,4 9 0,0-2 0,0 1 0,0-3 0,0-5 0,0-1 0,0 2 0,-3-13 0,-2 2 0,-4 0 0,1 3 0,0 13 0,-1-1 0,1 0 0,-1-5 0,0 5 0,0-10 0,-4 5 0,3-6 0,-8-5 0,4 4 0,-6-9 0,5 3 0,0-5 0,1 0 0,3 0 0,-4 1 0,5-1 0,0 0 0,0 0 0,1 5 0,-1 2 0,1 11 0,4-5 0,-2 9 0,2-8 0,-4 8 0,0-3 0,1 8 0,-3-6 0,2 9 0,1-5 0,-2 1 0,1 1 0,-3-3 0,-4 0 0,3 4 0,0-5 0,1 4 0,4 2 0,-3 0 0,3-1 0,-3-3 0,-1-4 0,4 10 0,-4-5 0,1 2 0,2 3 0,-5-6 0,2 7 0,0 0 0,-2-3 0,6 0 0,-19-1 0,11 4 0,-9 4 0,10 4 0,3 0 0,-4-15 0,7-7 0,3-16 0,6 4 0,-4 1 0,2-2 0,-6 0 0,7 4 0,-4-1 0,5 14 0,0 0 0,0 3 0,0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49.6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2987 282 16383,'-96'0'0,"12"0"0,8 0 0,30-8 0,-26 1 0,28-17 0,-17 6 0,7-9 0,5 1 0,8 4 0,1 2 0,11 2 0,1 8 0,6-3 0,10 5 0,0 3 0,-2-4 0,5 0 0,-5-2 0,2-7 0,4 8 0,-3-8 0,0 57 0,6 4 0,1 5 0,1 5 0,3 0 0,0 0 0,0 1 0,0 0 0,0 9 0,0-3 0,0 25 0,0-30 0,0-2 0,0 22 0,0-15 0,0 2 0,0 32 0,0-37 0,0 0 0,0 22 0,5-9 0,6-2 0,6-13 0,10 6 0,0-12 0,10-1 0,-4-11 0,7-6 0,-5-7 0,0-9 0,15 0 0,-18-10 0,8-1 0,-13-4 0,-10 0 0,5 0 0,-6-4 0,1 0 0,0-5 0,-1 1 0,-3 3 0,2-2 0,-4 0 0,-2-17 0,-2 0 0,-7-16 0,0 0 0,4-2 0,-3-10 0,3 4 0,-4-5 0,0-1 0,0-7 0,0-9 0,0 11 0,0-31 0,0 30 0,-4-19 0,2 11 0,-8 6 0,9-8 0,-8 14 0,7 8 0,-2 15 0,4 11 0,0 4 0,-7 7 0,-12 6 0,1 2 0,-9 3 0,11 0 0,-1 0 0,-5 0 0,4 0 0,-3 0 0,4 0 0,4 4 0,-6 3 0,10 2 0,-10 2 0,10 1 0,-3 1 0,-1 4 0,4-1 0,-3 1 0,3 4 0,0 2 0,4 4 0,-3 1 0,3-1 0,0 0 0,-3 1 0,7-6 0,-4 0 0,5-6 0,-3-3 0,33-1 0,-14-8 0,30 3 0,-19-2 0,0 4 0,1 0 0,-1-3 0,13 6 0,-10-6 0,17 11 0,-27-8 0,8-1 0,-19-1 0,6-6 0,3 2 0,-1-10 0,6-2 0,-7-8 0,6-1 0,-4 1 0,-1 4 0,-2 1 0,-6 4 0,6 0 0,-7-6 0,7 1 0,-7-2 0,4 3 0,-2 1 0,2 3 0,4-3 0,3 6 0,-1-2 0,2 6 0,1-3 0,2 4 0,4 0 0,-4 0 0,3 0 0,-8 0 0,-1 0 0,-2 0 0,-3 7 0,-4 8 0,-14 3 0,-4 2 0,-16-3 0,8-7 0,-4 2 0,1-3 0,7-1 0,-3 0 0,6 3 0,3-2 0,-14 5 0,12-5 0,-9 2 0,8 0 0,-1-6 0,-4 8 0,0-8 0,0 7 0,-6-4 0,-1-3 0,-4 3 0,-6-2 0,4-1 0,-4-1 0,10 0 0,-3-3 0,8 3 0,0-4 0,3 0 0,3 0 0,-5 0 0,-2 0 0,5 3 0,-5-2 0,7 5 0,-4 2 0,4 0 0,1 7 0,3-2 0,-1 3 0,-4 11 0,2 3 0,-3 10 0,4-1 0,0 1 0,0 0 0,0-6 0,4-1 0,2-6 0,4 1 0,0-1 0,0 6 0,0-4 0,0 4 0,0-6 0,0 0 0,4 1 0,2-1 0,3 0 0,0 1 0,0-1 0,0-5 0,3 0 0,-3-5 0,3-1 0,-4-3 0,0 2 0,0 0 0,-4-3 0,2 6 0,-1-6 0,-1 4 0,3 1 0,-6-1 0,3 1 0,-4 4 0,4-3 0,-3-1 0,2-1 0,-3-4 0,4 7 0,-3-4 0,2 4 0,1-3 0,-4 1 0,4 4 0,-4-3 0,0 3 0,0-4 0,0 0 0,0 2 0,0-1 0,0 2 0,0-8 0,0 4 0,0-1 0,0 2 0,-9-3 0,-8-10 0,-3-9 0,-9-14 0,-1-11 0,-3-8 0,-10-11 0,-3-17 0,0-3 0,-8-8 0,7 5 0,3 4 0,18 26 0,6 3 0,6 12 0,6 8 0,0 3 0,-3 8 0,-8 4 0,1 0 0,-5 4 0,6 0 0,0 0 0,-4 0 0,3 0 0,-9 0 0,9 0 0,-8 0 0,3 0 0,1 0 0,-5 0 0,5 0 0,-6 0 0,1 0 0,-1 0 0,-5 0 0,5 0 0,-5 0 0,10 0 0,-9 0 0,8 0 0,-8 0 0,4 0 0,-5 0 0,5 0 0,-11 0 0,5 0 0,-1 0 0,2 0 0,6 0 0,4 0 0,2 0 0,8 0 0,-2 0 0,20-28 0,11-5 0,13-15 0,21-2 0,-10 6 0,12-9 0,-6-5 0,-13 16 0,1 0 0,11-16 0,-12 17 0,-1 0 0,2-4 0,0-9 0,-4 15 0,-9-6 0,3 15 0,-6 2 0,-4 6 0,-2 6 0,0-1 0,-3 4 0,3-2 0,-5 6 0,2-7 0,2 0 0,-2-2 0,2 2 0,-6 1 0,2 2 0,-2-4 0,-1 0 0,4 1 0,-4-1 0,5 0 0,-1-4 0,1-2 0,0-5 0,0 1 0,0 4 0,4-3 0,-3 8 0,3-8 0,-5 8 0,1-4 0,-1 5 0,1-4 0,-1 3 0,1-8 0,3 8 0,-2-9 0,2 9 0,-3-3 0,-1 4 0,0 5 0,0-4 0,0 3 0,-3-4 0,6-3 0,-9 7 0,5-7 0,-4 8 0,-2-3 0,2-4 0,0 6 0,-2-5 0,-37 30 0,18-11 0,-36 25 0,31-16 0,-16 16 0,1-3 0,-4 1 0,12-4 0,9-11 0,8-1 0,1 0 0,1 3 0,-1 1 0,0-1 0,-2 4 0,1-7 0,1 3 0,-3-3 0,2 0 0,0 0 0,1 4 0,1 0 0,2 1 0,-2 1 0,3-3 0,0 5 0,0 5 0,-5 1 0,3 6 0,-8-1 0,8 0 0,-6-4 0,6 3 0,-2-12 0,7 2 0,-2-2 0,6-1 0,-2 5 0,3 1 0,0-7 0,0 7 0,-4-3 0,4-3 0,-7 8 0,6-9 0,-6 7 0,6-3 0,-6-3 0,2 2 0,1-2 0,-7 7 0,6-7 0,-3 6 0,-3-7 0,6 5 0,-6-5 0,-1 7 0,4-10 0,-4 10 0,4-10 0,0 6 0,-4 1 0,3 2 0,-2-3 0,2 1 0,2-7 0,-2 6 0,1-3 0,4 5 0,-7 2 0,6-6 0,-3 6 0,1-6 0,2 8 0,-4-3 0,1 4 0,-1-1 0,0-3 0,0 8 0,0-3 0,-3-1 0,2 4 0,-6-8 0,6 4 0,-3-1 0,1-3 0,3 3 0,-7-4 0,6 4 0,-6-3 0,7 3 0,-7-4 0,7-5 0,-3 4 0,0-4 0,3 5 0,-3 0 0,4-5 0,0 4 0,-4-4 0,3 4 0,-2-4 0,3 7 0,0-6 0,0 3 0,-1 0 0,1-4 0,0 5 0,3 0 0,-2-1 0,-2 1 0,0-1 0,-3 1 0,3 0 0,1 4 0,-1-3 0,-3 3 0,2 1 0,-2-4 0,-2 8 0,1-4 0,-2 6 0,-1-6 0,2 4 0,0-8 0,1 4 0,1-9 0,7-2 0,-9 1 0,8 11 0,-10 12 0,5 2 0,-5 5 0,6-14 0,-2-7 0,3 6 0,2-17 0,3 9 0,-3-6 0,6 0 0,-6 5 0,6-3 0,-6 0 0,3 0 0,0 0 0,-3 1 0,6 1 0,-7 0 0,4-1 0,-5 5 0,4-3 0,-3 4 0,4-6 0,-5 1 0,0 4 0,1-3 0,-1 4 0,0-1 0,1 1 0,-2 6 0,-2-6 0,-3 10 0,-3-8 0,-1 8 0,5-4 0,-3-1 0,2 1 0,-2-6 0,3 0 0,-3-1 0,8-3 0,-4 3 0,0 1 0,4-5 0,-4 5 0,4-1 0,-3-3 0,2 8 0,-2-8 0,3 3 0,1-4 0,-1-5 0,1 4 0,4-4 0,-7 8 0,5-2 0,-2 2 0,1-4 0,2 6 0,-4-5 0,4 5 0,-2-1 0,1 2 0,1-1 0,-3 4 0,3-8 0,0 4 0,-2-6 0,2 1 0,-3-1 0,3-3 0,-2 2 0,6-1 0,-6 2 0,7 3 0,-8-3 0,3 5 0,1-3 0,-1 3 0,2-4 0,2-4 0,-6 5 0,6-6 0,-3 10 0,4-5 0,0 7 0,0-6 0,-3 4 0,2-6 0,-3-3 0,4 5 0,0-5 0,0 5 0,0-3 0,-3-1 0,31-54 0,-10 21 0,37-64 0,-15 36 0,15-17 0,-24 25 0,0 7 0,-23 21 0,-4 3 0,-1-12 0,-3 5 0,0-6 0,0 6 0,0 2 0,0-4 0,4-16 0,1 7 0,4-14 0,1 13 0,-1 0 0,-1 4 0,5 1 0,-4 10 0,2 0 0,-3-2 0,-4 2 0,-1-7 0,-3 3 0,0-6 0,4-1 0,-3-4 0,7 0 0,-7-6 0,8-2 0,-4-5 0,6-13 0,-1 10 0,1-16 0,4 11 0,-3 0 0,8-4 0,-4 10 0,-1 2 0,-1 7 0,-5 10 0,0 2 0,-1 4 0,0 0 0,-3 4 0,2-6 0,-2 6 0,2-3 0,-2 0 0,2 3 0,-3-4 0,4 5 0,1-4 0,-2 3 0,2-3 0,-1-1 0,4 0 0,-3 1 0,7-1 0,-3 0 0,9-5 0,-4 3 0,11-9 0,-6 9 0,5-5 0,-1 6 0,6-1 0,-4 1 0,9 2 0,-9 3 0,22-1 0,-14 8 0,15-8 0,-12 13 0,0-3 0,-1 4 0,1 0 0,6 0 0,-4 0 0,4 0 0,-7 0 0,1 0 0,-6-4 0,-1 3 0,-5-3 0,-6 0 0,0 3 0,-10-3 0,4 4 0,0-3 0,-3-1 0,6-1 0,-6-2 0,3 3 0,1-5 0,0 1 0,4-1 0,-3 0 0,3 1 0,1-1 0,-4 0 0,3 4 0,-4-2 0,-1 6 0,6-7 0,-5 7 0,5-3 0,-5 0 0,-1 3 0,1-3 0,0 1 0,2 2 0,-5-3 0,4 1 0,-6-2 0,7-6 0,-6 6 0,10-11 0,-9 11 0,8-8 0,-6 4 0,-3-3 0,3 7 0,-4-10 0,1 10 0,-2-9 0,-4 1 0,-2-8 0,2-1 0,-1-11 0,3-2 0,-3 1 0,3-4 0,-8 9 0,7-4 0,-7 5 0,3 6 0,-4-5 0,0 9 0,0-3 0,0 4 0,0 0 0,-7 1 0,-3-6 0,-12 3 0,3-2 0,-8-3 0,9 10 0,-5-8 0,6 13 0,1-3 0,-1 3 0,4 5 0,-2 0 0,-2 0 0,0 4 0,1-4 0,0 4 0,1 0 0,-2 0 0,-2 0 0,4 3 0,-4 9 0,2 1 0,-8 8 0,3-3 0,-6 0 0,5-1 0,-3 1 0,8-4 0,-3 2 0,-1-6 0,8 1 0,-6-2 0,7-1 0,-4 0 0,4 0 0,-2 1 0,2-2 0,-4 2 0,1-5 0,-1 4 0,0-7 0,4 6 0,-5-3 0,9 3 0,-9 0 0,6 4 0,1-3 0,-4 3 0,10 3 0,26 7 0,21 9 0,13 5 0,3-5 0,17 28 0,-25-24 0,24 20 0,-37-24 0,1-9 0,-2 3 0,-2-5 0,4 0 0,-9 0 0,4-4 0,-11 1 0,0-6 0,-6 2 0,-3-4 0,2 3 0,-3-6 0,-1 9 0,3-6 0,-2 3 0,0 3 0,-2-5 0,-2 6 0,0-3 0,1 5 0,-1 0 0,0-1 0,0 1 0,1-1 0,-5-3 0,4 3 0,-7 3 0,2 0 0,-3 5 0,4-7 0,-3-1 0,3 1 0,-4-1 0,3-1 0,8-3 0,9-4 0,-3-5 0,1-3 0,-11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55.9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3900 5308 16383,'-47'0'0,"-1"0"0,0 0 0,5 0 0,-16 0 0,4 0 0,4 0 0,-2 0 0,-20 0 0,-18 0 0,16 0 0,12 0 0,-18 0 0,-2 0 0,18 0 0,1 0 0,-2 0 0,10 0 0,-7 0 0,3 0 0,12-4 0,8 3 0,7-8 0,5 8 0,1-7 0,4 7 0,1-3 0,6 0 0,-1 3 0,0-3 0,-5 4 0,5 0 0,-5 0 0,5 0 0,-4 0 0,3 0 0,-9 0 0,5-4 0,-6 3 0,1-3 0,-6 4 0,4 0 0,-10 0 0,11 0 0,-11 0 0,10 0 0,-9 0 0,9 0 0,-4 0 0,0 0 0,4 0 0,-4 0 0,5 0 0,1 0 0,-6 0 0,4 0 0,-4 4 0,0-3 0,4 7 0,-9-2 0,3 3 0,-5 1 0,6 0 0,1-1 0,6 0 0,4-4 0,1 3 0,10-4 0,0 4 0,-2 3 0,1-6 0,-6 2 0,2-7 0,-5 0 0,4 0 0,-8 0 0,3 0 0,-4 0 0,0 0 0,-6 0 0,-1-5 0,-12-1 0,4-8 0,-4 2 0,6-2 0,1 4 0,4-4 0,2 4 0,11-7 0,0 7 0,5-6 0,0 7 0,1-7 0,3 3 0,-3 0 0,3-3 0,-4 3 0,4 1 0,-2-4 0,2 3 0,0-3 0,1-1 0,0 0 0,2 0 0,-2 1 0,4-1 0,-4 0 0,3 0 0,-4-4 0,1 3 0,2-4 0,-2 1 0,3 3 0,0-4 0,1 1 0,-1 7 0,1-6 0,3 7 0,-2 0 0,-1-9 0,3 11 0,-5-7 0,5 3 0,1 6 0,-3-12 0,3 8 0,0-2 0,-3-3 0,7 0 0,-8-4 0,3-9 0,-4 7 0,3-9 0,-2 0 0,3 4 0,-5-4 0,1 5 0,0 1 0,3 4 0,-2-3 0,3 8 0,0-8 0,-2 8 0,2-9 0,-4 9 0,4-3 0,-2 4 0,6-4 0,-6 3 0,6-9 0,-7 10 0,7-10 0,-3-1 0,4-1 0,0-4 0,-4 0 0,3 4 0,-4-9 0,1 9 0,3-10 0,-7 5 0,2-6 0,-4 0 0,0 0 0,0 0 0,4-6 0,-2 5 0,2-5 0,0 12 0,-2-5 0,3 15 0,-1-8 0,3 14 0,-1 1 0,0 2 0,0 3 0,-3-6 0,3 6 0,-3-5 0,3-4 0,1-7 0,7-3 0,1-2 0,8 5 0,-3 5 0,13-12 0,-12 15 0,4-7 0,-12 17 0,-3-5 0,0-1 0,0-5 0,0 1 0,0 3 0,0 0 0,0 1 0,0-1 0,0 0 0,0 0 0,0 0 0,4 1 0,0-4 0,1 6 0,-1-5 0,-4 0 0,0 2 0,3-7 0,-2 7 0,3 1 0,0-6 0,-3 4 0,3 1 0,0 1 0,-3 4 0,6-4 0,-6 0 0,5 1 0,-1-2 0,3 1 0,-4 3 0,4-2 0,-4 0 0,0 2 0,3-8 0,-3 8 0,0-3 0,7-3 0,-5 6 0,5-3 0,-3 0 0,0 7 0,0-7 0,0 4 0,0-5 0,1 0 0,-1 0 0,0 1 0,0-1 0,1 0 0,-1 0 0,0 1 0,1-1 0,-1 0 0,0 4 0,0-2 0,0 3 0,-4-4 0,4 0 0,-4 0 0,5-6 0,-1 4 0,1-8 0,0 8 0,0-8 0,-1 3 0,1 0 0,0-3 0,0 3 0,0 0 0,0-3 0,0 3 0,-1 1 0,1-5 0,0 9 0,0-3 0,-1 8 0,3 5 0,-2-5 0,-1-14 0,-4-6 0,0-9 0,1 9 0,12-26 0,-6 28 0,2-22 0,-6 36 0,-3 4 0,5-2 0,-1-1 0,0 2 0,-1-4 0,1 6 0,2 0 0,2-1 0,-1 1 0,0 0 0,-3-3 0,3-1 0,-2-2 0,3 2 0,-4 0 0,0 0 0,0 3 0,0-6 0,-1 7 0,1 0 0,-1-6 0,1 4 0,-3-6 0,2 3 0,-2 1 0,3-1 0,0 0 0,0 1 0,-3-1 0,2 4 0,-3-2 0,4 0 0,-1 2 0,0-4 0,4 5 0,-2 0 0,2-2 0,-1 5 0,-1-9 0,2 8 0,-3-5 0,3 4 0,-3-1 0,3-2 0,0-1 0,-3-1 0,3 4 0,-3-4 0,0 4 0,0-1 0,4-3 0,-3 8 0,6-8 0,-7 8 0,6-3 0,-2 0 0,0 2 0,2-5 0,-6 6 0,6-7 0,-2 7 0,0-3 0,2-4 0,-6 6 0,3-5 0,0-1 0,-3 5 0,4-9 0,-4 6 0,0-3 0,1-1 0,-1 0 0,0 0 0,1-4 0,-1 3 0,1 1 0,-1 1 0,-1 7 0,5-6 0,-4 4 0,2-1 0,12-28 0,-10 21 0,10-23 0,-14 29 0,-4 1 0,7-2 0,-7 2 0,7-6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1:05.4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2455 75 16383,'-63'0'0,"-1"0"0,-7 0 0,-11 0 0,30 0 0,-2 0 0,-5 0 0,3 0 0,-23 0 0,17 0 0,-3 0 0,6 0 0,0 0 0,-3 0 0,-1 0 0,-4 0 0,2 0 0,-30 0 0,14 0 0,-13 0 0,36 0 0,-24-6 0,24 5 0,-19-10 0,14 5 0,2-5 0,14 0 0,1 1 0,11 4 0,7 2 0,6 0 0,6 3 0,3-2 0,-5 3 0,6 0 0,-6 0 0,2 0 0,-3 0 0,5 0 0,-5 0 0,3 3 0,-6-2 0,-4 7 0,-2-7 0,1 3 0,-1-4 0,5 4 0,-3-3 0,8 2 0,1-3 0,2 0 0,0 3 0,-1-2 0,-2 2 0,9 13 0,21-1 0,5 8 0,28-7 0,14-1 0,0 1 0,12 1 0,-17-2 0,0 1 0,0-4 0,-1 8 0,1-8 0,0 3 0,14-3 0,-3-1 0,12 1 0,0 0 0,-13-1 0,12 1 0,-14-1 0,1 0 0,-9 0 0,-8-1 0,-11 4 0,-2-4 0,-6 7 0,0-6 0,1 2 0,4-4 0,-3 0 0,9-3 0,2 2 0,2-6 0,10 2 0,-11 1 0,29 0 0,-24 1 0,24 3 0,-29-3 0,11 4 0,-10 0 0,4 0 0,-7 0 0,1 5 0,0-4 0,-11 2 0,2-3 0,-17-2 0,7-4 0,-10 3 0,-2 3 0,-49-4 0,16 4 0,-74-5 0,50 1 0,-37 5 0,15 6 0,-9-4 0,13 8 0,-16-7 0,16 7 0,-13-8 0,-6 5 0,14-7 0,-23-4 0,13-2 0,-6-5 0,2 0 0,6-16 0,7 2 0,-11-16 0,19 8 0,-13-2 0,14 1 0,8 6 0,9-3 0,12 13 0,6-5 0,10 8 0,6-1 0,-2 2 0,-6 13 0,3-4 0,-8 12 0,16-10 0,15 10 0,8 1 0,25 9 0,-2 8 0,-1 1 0,0 3 0,15 12 0,-17-11 0,-1 0 0,4 2 0,-6-6 0,0-2 0,-7-11 0,3-4 0,-9-8 0,8 1 0,-3-4 0,4 5 0,0-5 0,1 0 0,5 0 0,-5 0 0,5 5 0,-5-4 0,-1 3 0,-4 0 0,-2-4 0,0 4 0,2-4 0,0-1 0,-2 1 0,-4-1 0,-5 0 0,3-3 0,-72-17 0,9-8 0,-5 3 0,-5-2 0,-31-25 0,22 13 0,-17-11 0,33 14 0,-18-1 0,20-3 0,3 10 0,14-2 0,5 10 0,11 2 0,-1-1 0,0 4 0,4-3 0,-2 4 0,2-4 0,-4 3 0,0-7 0,1 7 0,-1-4 0,0 1 0,0 3 0,5-3 0,-4 4 0,7-4 0,-7 3 0,7-3 0,-6 1 0,7 2 0,-7-2 0,3 3 0,0 1 0,-4-5 0,4 3 0,-1-3 0,1 0 0,0 7 0,0-10 0,-8 6 0,3-7 0,-3 4 0,-2-5 0,4 4 0,-3-1 0,4-2 0,4 7 0,2 1 0,0 32 0,15 0 0,0 25 0,17-3 0,23 44 0,-17-26 0,-4-16 0,-1-1 0,-2 1 0,2 4 0,-6-4 0,-1-1 0,-5-1 0,0-12 0,-1-1 0,-4-6 0,3-5 0,-3 0 0,3-6 0,-4 1 0,4 0 0,-3-1 0,7 1 0,-4-4 0,8 2 0,-3-6 0,3 7 0,1-7 0,0 7 0,-1-3 0,1 3 0,-1 1 0,1 0 0,-4-1 0,3 1 0,-7 0 0,3-1 0,-4 1 0,1 0 0,3-1 0,-3-3 0,2-2 0,4 1 0,-5-4 0,8 4 0,-9-5 0,7 2 0,-4-1 0,10 0 0,-4 1 0,8 0 0,2-5 0,6 0 0,6-4 0,-6 0 0,5 0 0,-11 0 0,5 0 0,-10 0 0,-2 0 0,-4 0 0,-4 0 0,6 0 0,-6 0 0,7 0 0,-3 0 0,-5 0 0,11-3 0,-8 2 0,9-7 0,-8 4 0,1-5 0,0 5 0,-1-8 0,1 7 0,-4-11 0,2 3 0,-1-9 0,16-9 0,-9 2 0,10-7 0,-8 7 0,-4 6 0,4-4 0,0 3 0,1 0 0,0-3 0,2 8 0,-2-4 0,8 4 0,4-5 0,4 2 0,1 1 0,-1 7 0,-6 4 0,5 0 0,-11 5 0,1 1 0,-8 4 0,-4 0 0,-5 0 0,6-4 0,-5-3 0,-2-5 0,-4-6 0,-7-2 0,0 4 0,0-3 0,0 2 0,0 0 0,0-3 0,0 7 0,0-6 0,0 6 0,6-3 0,18 36 0,-5-9 0,8 25 0,0-5 0,-16-15 0,12 11 0,-15-20 0,-1 1 0,7 5 0,-8-1 0,4 6 0,-14 5 0,-1-1 0,-7 3 0,-2 2 0,-4-5 0,4 6 0,-4-1 0,8 0 0,-7 1 0,7-6 0,-3 4 0,4-3 0,0-1 0,0 0 0,0-1 0,5-3 0,-4 4 0,3-1 0,-4-3 0,-4 8 0,3-3 0,-7 4 0,7 0 0,-8 1 0,4-1 0,-5 6 0,4-4 0,-3 3 0,8-4 0,-3-1 0,4-4 0,0-2 0,4-4 0,-2-5 0,3 3 0,-17-44 0,17 27 0,-10-32 0,-9 34 0,2-9 0,-35 2 0,-3-16 0,9 6 0,-20-7 0,32 4 0,-7 6 0,10 1 0,11 8 0,-5 1 0,12 0 0,0 3 0,1-2 0,1 3 0,0 0 0,-4 3 0,6 5 0,-2 5 0,6 4 0,0 4 0,-3-3 0,6 8 0,-5-3 0,5 10 0,-3-5 0,3 5 0,-2-5 0,7-1 0,-3 0 0,4-4 0,-4-2 0,3-4 0,-2 0 0,3-1 0,0 4 0,0-2 0,0-3 0,0 1 0,0 1 0,0 1 0,0 8 0,3-8 0,-2 8 0,7-8 0,-3 8 0,3-3 0,-2-1 0,1 0 0,-6-1 0,3-3 0,-4 3 0,0-4 0,0-1 0,0 1 0,0 0 0,0 3 0,0-7 0,0 9 0,0-9 0,0 3 0,0 2 0,0-1 0,0 4 0,0-5 0,4-1 0,-3 1 0,6 2 0,-6-2 0,6-1 0,-2 1 0,0-2 0,2 5 0,-6-7 0,6 8 0,-6-2 0,3-2 0,-1-2 0,-2 1 0,2 1 0,-3 2 0,4-4 0,6 1 0,3-4 0,2-3 0,-1-1 0,-2-3 0,7 3 0,-6-3 0,5 4 0,-2-4 0,-2 1 0,4 2 0,-6-6 0,3 5 0,-7 11 0,-1-7 0,-7 17 0,0-17 0,0 9 0,0-3 0,0 4 0,0-4 0,-4 2 0,0-6 0,-8 8 0,3-3 0,-3 3 0,4-3 0,-1-1 0,1 1 0,0-5 0,0 3 0,0-3 0,0-51 0,4-8 0,6-34 0,4 9 0,20-9 0,-1 13 0,2-1 0,-7 22 0,0 1 0,10-21 0,-1 5 0,-2 8 0,6-2 0,0 0 0,-1 8 0,0 11 0,-1 1 0,-7 7 0,-1 5 0,-10 7 0,3 5 0,-8 4 0,7 0 0,0 4 0,0 0 0,3 1 0,1-2 0,-3 1 0,4 0 0,-3 1 0,7-2 0,-1 0 0,3-2 0,-5 6 0,-4-7 0,-1 7 0,1-6 0,-1 6 0,1-7 0,-1 7 0,0-6 0,-5 0 0,-3-12 0,-5 2 0,-3-7 0,0 3 0,0 3 0,0-4 0,0 10 0,0-4 0,0 0 0,0 2 0,0-5 0,0 6 0,0-7 0,0 3 0,0-3 0,0 3 0,4 0 0,-3 0 0,6 1 0,-6-1 0,3 0 0,-4 0 0,0 1 0,0 0 0,0 0 0,0 1 0,-18 3 0,3 5 0,-8 4 0,4 3 0,10 0 0,-10 11 0,4 4 0,-6 11 0,2 7 0,0-4 0,0 9 0,-1-4 0,0 6 0,0 0 0,-5 1 0,4-1 0,-4-4 0,5 2 0,1-9 0,1-1 0,0-2 0,1-8 0,0 0 0,0-2 0,4-8 0,-3 4 0,8-4 0,-8 0 0,1-4 0,-5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8:48.0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4384 0 16383,'-34'25'0,"1"-2"0,16-22 0,3 6 0,-7-2 0,9-1 0,-5 0 0,0-1 0,1 1 0,1 0 0,0 3 0,0-3 0,-1 3 0,1 0 0,3 1 0,-2-1 0,1 1 0,-2 3 0,2-2 0,-2 2 0,-1 4 0,2-1 0,-5 6 0,10-7 0,-3 2 0,4-6 0,0 6 0,0-3 0,0 5 0,0-2 0,3-3 0,2 7 0,-1-3 0,3 1 0,-2 2 0,3-6 0,0 3 0,0 1 0,0 0 0,0-1 0,0 6 0,0-4 0,0 3 0,0-4 0,0-1 0,0 6 0,0-8 0,0 6 0,-4-7 0,3 3 0,-3 4 0,0-2 0,3-2 0,-2-1 0,-1-3 0,3 5 0,-5-2 0,5 1 0,-6 3 0,6-7 0,-7 11 0,7-14 0,-10 13 0,6-12 0,-6 5 0,0-1 0,2-5 0,-2 8 0,0-1 0,3-3 0,-4 2 0,1-4 0,3-3 0,-7 6 0,7-2 0,-3-1 0,3 4 0,1-4 0,-1 4 0,1 0 0,-1 0 0,0-1 0,1 5 0,-1-6 0,4 6 0,-3-7 0,2 5 0,1 0 0,-4-1 0,3 1 0,1 0 0,-4-1 0,4-3 0,-1 2 0,-1 0 0,1-1 0,1 3 0,-3-5 0,6 11 0,-15 1 0,8 7 0,-14-3 0,12 0 0,-8 4 0,7-3 0,-3 16 0,9-14 0,1 14 0,4-11 0,0 6 0,0 11 0,0-8 0,0 3 0,0-17 0,0-8 0,0-4 0,0-5 0,0 6 0,0-5 0,0 5 0,0 0 0,0-6 0,0 10 0,0-9 0,0 7 0,0-3 0,0 0 0,0-1 0,0 1 0,0 4 0,0-3 0,0 8 0,0-8 0,0 8 0,0-3 0,0 4 0,0 0 0,0 1 0,0-1 0,-4 0 0,-1 1 0,-5-1 0,1 1 0,0-1 0,0 0 0,0-4 0,0 3 0,0-8 0,0 3 0,5-4 0,-4-1 0,4-3 0,-7 2 0,2-4 0,-2 4 0,4 0 0,-1 4 0,0-2 0,0-1 0,3 0 0,-2-4 0,2 5 0,-3 0 0,-1-1 0,1 1 0,3 0 0,-2-5 0,6 7 0,-6-6 0,6 7 0,-3 0 0,4-2 0,0 2 0,0-3 0,0-5 0,0 11 0,0-8 0,-3 9 0,2-8 0,-3 1 0,4 4 0,0-7 0,-4 11 0,3-11 0,-3 7 0,4-1 0,-4-3 0,3 3 0,-3-7 0,4 6 0,0-6 0,-6 2 0,-11-7 0,0-5 0,-8-3 0,4 0 0,3-7 0,-8-3 0,8-7 0,-9-1 0,9 1 0,1 3 0,1-1 0,8 6 0,-4-3 0,1 1 0,3 0 0,-4-9 0,8 7 0,0-9 0,0 8 0,3-6 0,-2 4 0,3-1 0,-4 0 0,3 0 0,-3 1 0,4-1 0,0 0 0,0-3 0,0 2 0,0-2 0,0 8 0,0-4 0,0 1 0,0-2 0,0-5 0,0 10 0,0-7 0,0 6 0,0-4 0,0 1 0,0-4 0,0 6 0,0-4 0,0 3 0,0 2 0,0-12 0,-3 11 0,2-6 0,-7 4 0,3 4 0,-3-5 0,0 4 0,0-2 0,-1 2 0,-3-4 0,3 4 0,-6-2 0,6 6 0,-7-7 0,3 7 0,-3-7 0,-1 7 0,0-7 0,0 7 0,1-3 0,-1 3 0,4 1 0,-3 0 0,4 4 0,-8-4 0,6 4 0,-5-4 0,3 0 0,2 3 0,-5-2 0,7 6 0,-4-3 0,-2 4 0,6 0 0,-10 0 0,9 4 0,-7 0 0,5 0 0,3 0 0,-6-4 0,5 0 0,-5 3 0,3 2 0,-1 2 0,0 1 0,4-1 0,0 5 0,1-3 0,1 7 0,-6-7 0,3 7 0,1-7 0,-4 3 0,3-4 0,-4-4 0,-3 0 0,7-4 0,-6 0 0,6 0 0,-7-11 0,6 1 0,-1-6 0,3 0 0,3 8 0,-3-8 0,-4 11 0,2-1 0,-20 10 0,9 5 0,-17 11 0,13 0 0,-11 5 0,-3 0 0,-3-2 0,-1 0 0,-41 20 0,61-34 0,-1 0 0,6-1 0,0 1 0,5-4 0,5-2 0,-8 1 0,8-3 0,-8 2 0,0-3 0,3 0 0,1 0 0,0 0 0,3 0 0,-7 0 0,7 0 0,-10 0 0,13 3 0,-8-2 0,6 12 0,4-4 0,1 13 0,7-5 0,0 7 0,0-6 0,0 8 0,0-3 0,0 4 0,0 1 0,0-1 0,-4 0 0,3 6 0,-3 2 0,4 4 0,-4 1 0,3 6 0,-8-4 0,3 10 0,0-11 0,-4 11 0,5-10 0,-6 4 0,6-12 0,-4-1 0,4-10 0,0-2 0,2-8 0,-7-2 0,7 17 0,-7-1 0,10 25 0,-4-4 0,-2 6 0,-5 12 0,1-16 0,0 7 0,0-10 0,1-11 0,0-2 0,4-12 0,-3-6 0,3 6 0,0-4 0,-2 3 0,6-4 0,-7-5 0,4 4 0,-4-3 0,3 3 0,-6 4 0,6-6 0,-7 4 0,5-9 0,-5 6 0,0-4 0,1 1 0,-8 3 0,10-7 0,-6 3 0,4 0 0,-1-2 0,-3 1 0,3-2 0,-3 3 0,3-3 0,1 6 0,-4-6 0,10 6 0,-5 2 0,9 1 0,-6 8 0,5-7 0,-2 8 0,0-4 0,3 6 0,-3-1 0,4 6 0,0-9 0,0 7 0,0-3 0,0 1 0,0 4 0,0-6 0,0 1 0,0-6 0,4 4 0,1-8 0,4 8 0,-1-8 0,1 0 0,-1-3 0,0-6 0,8 3 0,-2-4 0,7 1 0,1-1 0,0 1 0,1 0 0,3 0 0,-8-1 0,8 5 0,-8-3 0,3 6 0,-4-6 0,4 6 0,-3-3 0,4 4 0,-1 1 0,-3-1 0,8 1 0,-3-1 0,-1 1 0,5 0 0,-5-1 0,6 2 0,-1-1 0,6 1 0,-4-1 0,3 1 0,1 0 0,-4 0 0,4 0 0,-6-1 0,6 1 0,-4-5 0,-1 0 0,-2-5 0,-8-1 0,3 1 0,-4-1 0,0 0 0,-5 0 0,4-3 0,0 2 0,1-7 0,8 4 0,-7-4 0,8 4 0,-3-3 0,10 3 0,-5 0 0,5-3 0,0 7 0,-4-6 0,4 2 0,-6 0 0,6-3 0,1 3 0,6-4 0,-6 0 0,5 0 0,-5 0 0,0 0 0,-1 0 0,-5 0 0,-1 0 0,0 0 0,1 0 0,-1 4 0,0-3 0,1 3 0,5-4 0,1 0 0,6 0 0,6 0 0,-5 0 0,0 0 0,-3 0 0,-9 0 0,4 0 0,-6 0 0,-4 0 0,-2 0 0,0 0 0,-3 0 0,8 0 0,-8 0 0,8-4 0,-8-1 0,4-7 0,-6 2 0,6-2 0,-4 0 0,3 2 0,0-3 0,-3 1 0,8 2 0,-3-2 0,4 6 0,1-2 0,11-1 0,-8 3 0,3-6 0,-12 11 0,-6-7 0,1 8 0,-1-4 0,1 4 0,-2 0 0,0-10 0,0 7 0,-4-13 0,28-8 0,-5 8 0,45-18 0,-21 27 0,7-2 0,-5 9 0,-27 0 0,8 0 0,-28 0 0,-2 0 0,6 3 0,-3 4 0,12 2 0,-9 3 0,27 1 0,-11-3 0,32 5 0,-22-5 0,15 1 0,-10-1 0,-1-4 0,5-1 0,-16-5 0,3 0 0,-11 0 0,-10 0 0,-2 0 0,-1 0 0,-6 14 0,2-4 0,-8 18 0,-3 0 0,0 1 0,0 22 0,0-20 0,0 14 0,0-17 0,0-1 0,0-5 0,0 5 0,0-10 0,0 10 0,0-5 0,0 11 0,0 1 0,0 6 0,0 21 0,-10-10 0,-2 18 0,-15-9 0,0-15 0,-12 15 0,6-16 0,-11 7 0,11-4 0,-9-3 0,9-7 0,-3-2 0,8-10 0,4-2 0,-3-5 0,9-5 0,-3 3 0,8-3 0,-3 0 0,3 3 0,0-3 0,-3 4 0,7-1 0,-3 1 0,4-4 0,-1 2 0,1-3 0,4 4 0,-3-1 0,3 4 0,-1 2 0,-2 1 0,6 4 0,-7-4 0,7 6 0,-7-1 0,2 6 0,-3-4 0,-1 9 0,0-4 0,0 6 0,1-6 0,-1-1 0,1-5 0,-1-1 0,1 1 0,0-6 0,4 4 0,-2-8 0,2 8 0,-4-3 0,0 4 0,-1 1 0,1-1 0,0 6 0,3-5 0,-2 5 0,3-5 0,-5 4 0,1-3 0,0-1 0,-1-1 0,2-2 0,-1-2 0,4 1 0,-2-7 0,6-5 0,-6 7 0,28-11 0,-19 46 0,19 1 0,-19-2 0,-4 2 0,2 24 0,0-10 0,0 1 0,0 21 0,0-33 0,0-1 0,0 14 0,0-25 0,0-12 0,0 4 0,0-14 0,0 8 0,0-10 0,0 1 0,0 3 0,0-8 0,0 3 0,0 1 0,-3-4 0,-2 3 0,-4 0 0,1-3 0,-1 4 0,4-1 0,-3 2 0,3-1 0,-4 4 0,1-3 0,-2 4 0,1 1 0,0-1 0,0-5 0,0 4 0,4-8 0,-3 4 0,4-6 0,-5 1 0,-3-1 0,3 1 0,-3 0 0,3 4 0,-4 2 0,-1-1 0,-4 4 0,1-3 0,-2 4 0,-4 2 0,3-2 0,-3-3 0,1-2 0,4-9 0,-20 8 0,12-10 0,-9 6 0,9-12 0,3 3 0,-5-7 0,6 3 0,-5-4 0,10 0 0,-5 0 0,5 0 0,5 0 0,-12 0 0,14 0 0,-9 0 0,4 0 0,2 18 0,1-1 0,0 22 0,7-4 0,-10 22 0,4-13 0,-3 14 0,4-24 0,5-1 0,-3-10 0,7-2 0,-7-4 0,7-1 0,-6 4 0,6-2 0,-3-2 0,0-1 0,4 1 0,-4 2 0,0 2 0,3-4 0,-3 1 0,4 4 0,-3-3 0,2 4 0,-3-1 0,0-3 0,3 8 0,-6-8 0,6 3 0,-7-4 0,4-4 0,-4 2 0,0-4 0,-6-2 0,-2-3 0,0-6 0,-6 0 0,13 0 0,-10 0 0,3 0 0,4 4 0,-8-3 0,4 2 0,3-3 0,-6 0 0,3 0 0,-2 0 0,2 0 0,0 0 0,0 0 0,-1-4 0,-4-1 0,8-7 0,-3 3 0,3-7 0,-3 3 0,-1-4 0,3-4 0,-1 3 0,0-9 0,2 5 0,-5-6 0,8-5 0,-8-1 0,7-6 0,-4 0 0,5 0 0,1 6 0,-1-5 0,4 5 0,-3-6 0,8 6 0,-3 1 0,4 5 0,0 1 0,0 4 0,0-3 0,-5-2 0,4-1 0,-3-4 0,4 0 0,-5-14 0,4-3 0,-5-17 0,1 5 0,4-16 0,-4 20 0,5-15 0,0 29 0,0-9 0,0 24 0,0-3 0,0 18 0,0-2 0,-7 1 0,2 3 0,-6-11 0,3 6 0,3-8 0,1 3 0,-2 6 0,-27-18 0,-12-6 0,5 12 0,-5-2 0,-6-9 0,-6-5 0,0-2 0,1 0 0,0-1 0,4 2 0,-5-3 0,4 0 0,-3-7 0,11 5 0,24 14 0,8 5 0,5 10 0,7 4 0,-2 4 0,3-6 0,0 6 0,0-7 0,0 4 0,0 0 0,0-6 0,0-1 0,0-10 0,0-7 0,-5-8 0,-1 0 0,-5-19 0,-1 1 0,-5-13 0,4-6 0,-10 6 0,3-16 0,0 6 0,-2 15 0,4 0 0,1 17 0,-5-12 0,5 6 0,-5 2 0,0 7 0,2 12 0,4 3 0,-1 12 0,7 4 0,-7 1 0,8 10 0,-3-4 0,1 7 0,2-3 0,-7 4 0,3 0 0,-4-1 0,-4-4 0,3 0 0,-11-12 0,4 1 0,0-2 0,1-1 0,11 4 0,-5-5 0,4 1 0,0-1 0,-3 6 0,7-5 0,-2 9 0,3-3 0,1 4 0,3 4 0,-2-2 0,-1 3 0,-3 1 0,-4-4 0,3 7 0,-3-11 0,6 10 0,-6-14 0,3 10 0,-1-8 0,1 9 0,4-4 0,0 3 0,-1-4 0,-4-4 0,0-4 0,-1 1 0,2 0 0,4 7 0,3 5 0,-9 0 0,1 8 0,-3 0 0,-2 4 0,13-22 0,-7-16 0,11-15 0,-3 12 0,4 15 0,-3 15 0,-2-1 0,-6-7 0,2 2 0,-6-3 0,5-1 0,-7-2 0,-5-17 0,1 4 0,-6-5 0,12 8 0,-2 10 0,3-3 0,-6 1 0,5 1 0,-5 0 0,11 3 0,-4 3 0,1-4 0,2 1 0,-2 3 0,3-8 0,0 8 0,-3-11 0,2 10 0,-2-5 0,4 7 0,3 0 0,-2 0 0,6 5 0,-7-11 0,7 8 0,-2-9 0,3 11 0,0-3 0,0-3 0,0 0 0,0-4 0,0 6 0,0 0 0,0-7 0,0 1 0,0-3 0,0 0 0,0 3 0,0-4 0,-5-1 0,4 1 0,-7-13 0,7 14 0,-3-12 0,4 20 0,0-4 0,-4 1 0,3 3 0,-3-3 0,4-4 0,0 7 0,-4-2 0,4 5 0,-7 3 0,-1-6 0,4 5 0,-7-5 0,7 6 0,-5-8 0,2 7 0,-1-2 0,0 0 0,0 6 0,0-10 0,0 6 0,0 0 0,0-2 0,0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1.4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542 333 16383,'0'56'0,"-14"-5"0,11-18 0,-18-8 0,15 12 0,-17-6 0,-4 19 0,0-17 0,2 3 0,13-23 0,4-1 0,-3-2 0,3 2 0,-7 0 0,-1 2 0,3-5 0,-2-1 0,4 5 0,3-7 0,-7 11 0,7-8 0,-3 2 0,3 5 0,0-2 0,-1 7 0,0-4 0,-3-1 0,3 1 0,-3-5 0,4 4 0,0-7 0,-4 10 0,4-10 0,-4 6 0,1-1 0,3-5 0,-6 5 0,2-3 0,0-3 0,-2 6 0,5-5 0,-5 2 0,2-4 0,0 4 0,4 4 0,5 0 0,3 3 0,0 1 0,0-2 0,0 3 0,0 1 0,0-3 0,0 8 0,4-3 0,1 4 0,4-4 0,4 3 0,-4-8 0,8 8 0,-3-8 0,3 0 0,-4-7 0,2 1 0,-6-3 0,6 3 0,1-1 0,-2-2 0,1 2 0,-1 0 0,-4-2 0,8 2 0,-6-7 0,3 3 0,0-3 0,0 4 0,0-1 0,0 0 0,0 1 0,-1-1 0,1 0 0,0 1 0,0-1 0,0 1 0,-3-1 0,2 1 0,-2 3 0,-1-3 0,3 3 0,-2-1 0,0-1 0,2 5 0,-6-3 0,3 1 0,-7 6 0,3-4 0,-6 1 0,6 1 0,-6-3 0,3 3 0,-4 1 0,0 0 0,3-2 0,-2 1 0,5-1 0,2 0 0,-1-4 0,11 3 0,1-3 0,2 1 0,-3-1 0,-2-6 0,-8 2 0,11-3 0,-2 4 0,0-4 0,2 0 0,-7-4 0,8 0 0,-2 0 0,2 0 0,-3 0 0,-5 0 0,11 0 0,-12 0 0,12 0 0,-11 0 0,5 0 0,0-4 0,3-4 0,-7-1 0,6 1 0,-7-6 0,1 8 0,-2-10 0,0 5 0,-3 3 0,6-6 0,-5 2 0,1 0 0,-2-2 0,-1-2 0,-2 0 0,1 0 0,-5 0 0,7-1 0,-7-1 0,6-4 0,-2 6 0,0-1 0,2 0 0,-2 0 0,-1 5 0,4-4 0,-4 4 0,4-5 0,0 2 0,0-2 0,-4 5 0,7-3 0,-6 0 0,2 2 0,3-4 0,-5 5 0,5-3 0,-2 0 0,-1-1 0,1-3 0,0 5 0,-3-1 0,2 0 0,1 2 0,-3-3 0,8 2 0,-8 6 0,6-7 0,0 4 0,-3-5 0,3 5 0,0-4 0,-3 7 0,3-6 0,-4-1 0,-3 2 0,-1-9 0,-3 5 0,0 0 0,0-2 0,0 3 0,4 3 0,-4-6 0,4 2 0,-4 4 0,0-6 0,0 6 0,0-7 0,0 6 0,0-5 0,0 3 0,0 3 0,0-10 0,0 14 0,-4-10 0,-8 6 0,6-4 0,-9 5 0,8-3 0,-2 6 0,-5-5 0,3 6 0,3-6 0,-2-1 0,9 3 0,-6-6 0,6 5 0,-2-6 0,3 1 0,0-7 0,0 7 0,0-8 0,0 8 0,0-3 0,0 4 0,0 0 0,0 0 0,3-3 0,2 7 0,2-7 0,4 8 0,2 0 0,-1 0 0,4 4 0,0-3 0,-3 2 0,6 1 0,-3 0 0,1 8 0,3-8 0,-3 7 0,0-6 0,4 2 0,2 0 0,4-3 0,6 2 0,-4-3 0,9-1 0,-9 0 0,9-4 0,-9 8 0,4-7 0,-6 8 0,-4 0 0,-2-3 0,-4 7 0,0-7 0,3 4 0,-7-1 0,5-2 0,-6 3 0,3-1 0,3-4 0,-6 7 0,5-11 0,-8 4 0,1-2 0,1-4 0,-2 3 0,2 0 0,1-8 0,-4 11 0,3-6 0,0 4 0,-3 2 0,13-2 0,-12 7 0,11 1 0,-12 30 0,0-12 0,-5 21 0,-3-23 0,0-2 0,22-3 0,-4-4 0,20-1 0,-15-6 0,3 2 0,-4-7 0,1 7 0,-2-3 0,-4 4 0,4 0 0,-7 0 0,7 0 0,-9 0 0,3 3 0,0 8 0,-6 1 0,-3 7 0,-2-4 0,0 0 0,0 0 0,6 0 0,-2 0 0,4-4 0,-2 3 0,-2-2 0,-4 3 0,-1 5 0,0-7 0,-2 5 0,6-6 0,-3 3 0,7 0 0,-3 0 0,0 1 0,-1 5 0,-6-4 0,3 10 0,-4-10 0,0 10 0,0-10 0,0 5 0,0-1 0,4-7 0,-3 7 0,2-9 0,4 8 0,-5-6 0,8 0 0,-5 5 0,-1-9 0,0 12 0,-4-7 0,0-3 0,0 10 0,0-10 0,-4 4 0,18 2 0,-6-8 0,12 9 0,-4-10 0,-3 7 0,3-7 0,11 17 0,-12-15 0,7 11 0,-15-14 0,-3 3 0,0 8 0,-4-5 0,0 7 0,0-10 0,0 4 0,0 8 0,0-10 0,0 10 0,0-11 0,0 3 0,0 3 0,0-5 0,-4 7 0,3-7 0,-2 6 0,3-4 0,0 1 0,0-1 0,0 3 0,0-3 0,0 8 0,0-11 0,0 7 0,0-3 0,0-3 0,0 6 0,0-6 0,0 4 0,-4 3 0,3-7 0,-6 6 0,2-7 0,-3 0 0,1 7 0,-1-10 0,0 10 0,-3-3 0,2-3 0,-3 6 0,4-10 0,0 6 0,0-3 0,-3 3 0,2 1 0,-2 0 0,3-4 0,0 3 0,0 1 0,3-2 0,-2 4 0,3-6 0,16 3 0,-12 13 0,16-10 0,-19 11 0,2-12 0,-7 2 0,4-6 0,-3 5 0,3-7 0,-3 4 0,3 0 0,-4 0 0,1-1 0,3 1 0,-3 0 0,6 0 0,-6 0 0,29-4 0,0-11 0,13-3 0,-11-9 0,-8 0 0,-8 4 0,7-7 0,-6 2 0,2-3 0,-2-5 0,0-2 0,0-4 0,0-6 0,0 4 0,5-4 0,-4 6 0,3 4 0,-5 1 0,1 6 0,-1-1 0,0 4 0,3-2 0,-3 7 0,7-7 0,-4 7 0,4-3 0,0 6 0,0 2 0,0 3 0,4 0 0,-6 0 0,6 0 0,-7 0 0,5 0 0,3 0 0,-2 0 0,-3 0 0,1 0 0,-1 0 0,2 0 0,1 0 0,-3 0 0,-1 0 0,4 0 0,-3-7 0,1-2 0,-1-7 0,-2-1 0,3 1 0,1 2 0,-1-1 0,-3 2 0,3-1 0,-7-1 0,3 6 0,-1-3 0,1 4 0,-4-5 0,-1-3 0,-7 0 0,0-9 0,0 10 0,0-14 0,0 6 0,0 1 0,-4-5 0,3 9 0,-7-8 0,6 8 0,-5-3 0,6 4 0,-7 0 0,3-3 0,1 6 0,-3-1 0,2 0 0,-3 2 0,-4-7 0,3 7 0,-3-3 0,4 7 0,0-6 0,-3 3 0,1-5 0,-1 5 0,0-3 0,2 7 0,-9-11 0,9 10 0,-6-6 0,3 7 0,4-3 0,-10-1 0,9 0 0,-6 1 0,7-1 0,-3 0 0,-2-4 0,5 4 0,-3 0 0,3-3 0,3-2 0,-6-4 0,10 1 0,-3 3 0,0 0 0,4 1 0,-4-6 0,4 4 0,0-8 0,0 8 0,0-8 0,0 8 0,0-9 0,0 9 0,0-3 0,0 4 0,0 4 0,0-10 0,0 13 0,0-9 0,0-2 0,0 7 0,0-7 0,-4 6 0,3-1 0,-6 3 0,6-7 0,-2 8 0,-1-4 0,3-2 0,-2 6 0,0-5 0,2 2 0,-6 2 0,3-7 0,0 7 0,1-9 0,3 9 0,0-6 0,0-1 0,0 1 0,0-1 0,0 4 0,0 0 0,0 3 0,0-9 0,18 9 0,-5-2 0,14 7 0,-10 0 0,0 3 0,-1 1 0,1-4 0,0 7 0,-1-6 0,1 6 0,4-3 0,-3 4 0,8 0 0,-3 0 0,0 0 0,3 0 0,-4 0 0,1 0 0,-2 0 0,-4 0 0,0 0 0,-1 0 0,1 0 0,3 7 0,-2-1 0,-3 5 0,1-3 0,-7 0 0,6 4 0,-2 4 0,-1-3 0,0 6 0,-8-6 0,3 3 0,-6 1 0,3 4 0,-4-3 0,0 4 0,0-1 0,0-3 0,4 3 0,1 1 0,3-5 0,4 5 0,1-5 0,5 4 0,-1-3 0,0 3 0,0-4 0,-4 4 0,3-3 0,-6 8 0,2-3 0,-3 4 0,1 6 0,-1-4 0,1 9 0,-1-3 0,-3 4 0,3 1 0,-4-6 0,0-1 0,3-5 0,-3-1 0,4-4 0,-4-2 0,3-4 0,-4-5 0,4 3 0,3-3 0,0 0 0,1-1 0,2-4 0,-2 4 0,0-3 0,2 11 0,-5-6 0,3 7 0,-4-8 0,0 4 0,0-3 0,4 0 0,-3 2 0,3-2 0,-4 4 0,-3-4 0,-1 10 0,-4-4 0,0 6 0,0 1 0,0-3 0,-8-1 0,3 0 0,-8-1 0,5-7 0,0 2 0,0-1 0,4-3 0,0 6 0,4-3 0,0 0 0,0 3 0,4-6 0,7 6 0,7-8 0,4 1 0,-1-2 0,0 0 0,-3-1 0,8 1 0,-8 0 0,8 0 0,-3-5 0,0 0 0,3-4 0,-8 0 0,3 0 0,-4 0 0,-1 0 0,0 0 0,0-3 0,0-2 0,-1-2 0,-3-1 0,6 0 0,-9 1 0,8-1 0,-5-2 0,3 5 0,-4-8 0,-4-3 0,0-2 0,-2-5 0,-1 6 0,4 0 0,-4 1 0,5-6 0,0 4 0,-1-3 0,1 4 0,-1-5 0,4 4 0,-2-3 0,6 4 0,-3 0 0,-1 1 0,1-1 0,-6 4 0,1 1 0,3 1 0,0 3 0,13 3 0,22-9 0,3 5 0,1-9 0,-20 9 0,-8-2 0,-12 9 0,8-8 0,-3 9 0,2-6 0,0 6 0,2-3 0,-7 4 0,4 0 0,1 7 0,-4 1 0,1 3 0,-4 3 0,2-2 0,0 0 0,2-1 0,-3-1 0,4-5 0,3 8 0,-3-11 0,0 8 0,3-9 0,-6 2 0,5-3 0,-3-14 0,-5 0 0,-3-13 0,-3 2 0,-2 9 0,6 0 0,0 2 0,5 5 0,3-5 0,-4 6 0,4 4 0,5-3 0,3 6 0,3-3 0,-5 4 0,-4 0 0,4 0 0,-3 0 0,-1 0 0,-1 0 0,-4 0 0,5 0 0,3 0 0,-7 0 0,6 0 0,-7 0 0,8 7 0,-7-2 0,2 6 0,-4 0 0,-3 2 0,4 2 0,-8 2 0,4 5 0,-7 0 0,3 1 0,-4 3 0,0-3 0,0-1 0,0 4 0,0-8 0,0 4 0,0-1 0,0-3 0,0 3 0,0 1 0,0-5 0,0 10 0,0-5 0,0 1 0,0 3 0,-4-8 0,3 3 0,-2-4 0,3 0 0,0-1 0,-4 1 0,3 3 0,-7-3 0,7 3 0,-6 2 0,-3 0 0,0 6 0,-7-1 0,7 0 0,-8 1 0,8-1 0,-3 0 0,0-4 0,7-2 0,-5-8 0,7 2 0,-4 0 0,1 0 0,-1 0 0,4-1 0,-3-1 0,6 5 0,-3-2 0,1-1 0,2 3 0,-6-6 0,7 6 0,-7-3 0,6 0 0,-2 1 0,3 0 0,0 5 0,0-3 0,0 3 0,0-4 0,0-5 0,0 7 0,0-7 0,0 7 0,0-4 0,3 0 0,1 0 0,4 4 0,-4-6 0,4 6 0,-4-7 0,5 8 0,-5-2 0,3-2 0,-2-2 0,5-5 0,8-2 0,-5-3 0,7-4 0,-13 16 0,0 13 0,-11 13 0,2-9 0,-10-2 0,11-22 0,-3 6 0,1 3 0,2-8 0,-2 13 0,-1-7 0,3-3 0,-3 6 0,1-6 0,-2 3 0,-4 6 0,1-4 0,-2 8 0,-2-4 0,1 6 0,-6-1 0,-3 2 0,-4-1 0,-7 8 0,0-5 0,-12 13 0,10-12 0,-3-4 0,13-6 0,7-13 0,3 3 0,-3-4 0,8-1 0,-8 1 0,1 3 0,3-6 0,-2 8 0,2-4 0,3 7 0,-3 5 0,0-4 0,-2 10 0,-4-5 0,-6 7 0,0-1 0,-18 10 0,9-6 0,-8 1 0,12-10 0,2-9 0,-6 0 0,-8-1 0,-1-6 0,1 1 0,2-8 0,5 0 0,0 0 0,1 0 0,0 0 0,-4-4 0,7 2 0,1-5 0,13 2 0,-1-3 0,0-1 0,0 4 0,5-2 0,-12-1 0,10 3 0,-10-6 0,7 10 0,0-7 0,1 3 0,-6 1 0,-1-4 0,-10 2 0,-13-3 0,8 3 0,-12 2 0,21 0 0,-4 3 0,5-4 0,-2 5 0,7 0 0,-2 0 0,9 0 0,3 0 0,-6 0 0,6 0 0,-6 0 0,4 4 0,0 0 0,-1 4 0,0 0 0,-1 0 0,1 0 0,-1-3 0,-5 3 0,-13 1 0,-1-3 0,-5 6 0,8-11 0,6 7 0,-13-7 0,10 7 0,-10-7 0,13 3 0,4-4 0,2 0 0,8 4 0,-6-4 0,6 10 0,-3-1 0,5 2 0,0 4 0,2-3 0,-2 9 0,2-4 0,-4 9 0,0-8 0,-1 8 0,-2-1 0,7-5 0,-3-1 0,4-12 0,0 4 0,-9-6 0,3 2 0,-16-7 0,11 0 0,-10-5 0,7-4 0,-6-1 0,-12-15 0,15 9 0,-14-10 0,21 9 0,-11-8 0,11 10 0,-3-8 0,5 9 0,7 2 0,-3-4 0,1 4 0,2-5 0,-2 5 0,3-3 0,-4-1 0,4 4 0,0-3 0,-3 0 0,6 1 0,-3-2 0,0 0 0,1 4 0,-3-5 0,-1 2 0,3-1 0,4-1 0,-3 5 0,2-7 0,-3 9 0,4-8 0,-6 3 0,5 2 0,-7-8 0,4 2 0,0-2 0,-1 0 0,1 8 0,-1-6 0,2 9 0,-7-1 0,-22 7 0,-23 4 0,-9 0 0,13 0 0,-2 0 0,-27 0 0,2 0 0,-13 0 0,27 0 0,18 0 0,19 0 0,-5 0 0,20 0 0,-12 0 0,15 0 0,-7-7 0,2 5 0,2-6 0,0 8 0,0 0 0,-2 0 0,-2 0 0,3 0 0,-7 0 0,1 0 0,-2 0 0,-4-3 0,5 2 0,-1-7 0,7 7 0,-5-6 0,13 3 0,-13-1 0,11-2 0,-1 3 0,-5-7 0,9 2 0,-5-1 0,3-2 0,2 4 0,-2-7 0,0 3 0,2-5 0,-3 5 0,4-3 0,-3 7 0,0-3 0,-7 7 0,2 0 0,-2 4 0,-5 0 0,1 0 0,-2 0 0,4 0 0,0 0 0,2 0 0,2 0 0,1 0 0,0 7 0,2-2 0,-5 6 0,6 0 0,-5-2 0,2 5 0,-2-4 0,5 1 0,-7 0 0,5-2 0,-2 6 0,1-2 0,6-4 0,1 16 0,-30 35 0,11-1 0,-1-13 0,0 0 0,-3 7 0,1 1 0,15-22 0,-2-3 0,5-5 0,3-5 0,-3 5 0,4-4 0,0-7 0,3 2 0,-1-1 0,2-2 0,-1 7 0,-2-4 0,3 4 0,-1-5 0,1 5 0,4 1 0,0-2 0,0 6 0,0 10 0,0-3 0,0 10 0,0 10 0,0-14 0,0 9 0,0-1 0,0-23 0,0 14 0,0-27 0,0 6 0,0 3 0,0-4 0,0 8 0,0 7 0,0 2 0,0 1 0,0-7 0,0-10 0,0-4 0,0 7 0,0-1 0,-4 10 0,0-9 0,-9 19 0,-1-5 0,-7 7 0,2-3 0,-2-6 0,-1 5 0,7-11 0,-2 10 0,4-4 0,4-6 0,0 5 0,1 4 0,7 0 0,-3 9 0,4-12 0,0 3 0,0-13 0,0 16 0,0-21 0,0 3 0,0-3 0,0-3 0,3 6 0,5-2 0,12 7 0,-1-4 0,5 5 0,1 1 0,-7-6 0,3 6 0,-1-1 0,-6 7 0,3 0 0,-4-1 0,0 9 0,-4-13 0,0 32 0,-4-26 0,-5 13 0,0-15 0,0-7 0,0 9 0,0-18 0,0 9 0,0-7 0,0 2 0,0 9 0,0-8 0,0 8 0,0-10 0,0 3 0,0-8 0,19-4 0,-9-5 0,45 12 0,-30-11 0,27 11 0,-23-15 0,0 0 0,-8 0 0,-3 0 0,-6 0 0,6 0 0,-3 3 0,0 2 0,3 2 0,-6 4 0,3-3 0,-1 6 0,-5-5 0,9 2 0,-9-4 0,14 5 0,-14-7 0,13 6 0,-8-7 0,9 4 0,-9 0 0,8 0 0,-13-1 0,13 5 0,-12-4 0,8 3 0,-2-3 0,-3-1 0,9-3 0,-13 3 0,10-6 0,-3 2 0,1 1 0,11-3 0,-10 6 0,23-2 0,-9 0 0,32 3 0,-14-2 0,33 4 0,-25-4 0,31 8 0,-37-12 0,24 15 0,-39-10 0,15 6 0,-27-5 0,7 4 0,-19-3 0,6-1 0,-8-2 0,-3-57 0,2 42 0,-7-43 0,37 52 0,7 0 0,15 4 0,32 22 0,-15 13 0,-26-9 0,-1 1 0,23 13 0,-25-6 0,-16-16 0,-16-5 0,2-1 0,-13-5 0,-3 2 0,-1 7 0,2 1 0,7 14 0,2 7 0,4-3 0,15 31 0,-10-31 0,35 35 0,-29-40 0,43 23 0,-33-34 0,50 17 0,-35-23 0,-5-4 0,3-1 0,26 4 0,-8-4 0,-13 1 0,-27-8 0,-3-1 0,-6 3 0,-6-6 0,-7 12 0,2-1 0,-1 4 0,1 5 0,2-4 0,0 7 0,4 0 0,-4-3 0,3 6 0,-5-8 0,13 17 0,-4-13 0,6 6 0,-9-13 0,3-1 0,-2 2 0,0-4 0,6 9 0,-13-3 0,9 14 0,-5 4 0,0-1 0,-6 11 0,-3-16 0,-5 26 0,0-25 0,0 25 0,-5-15 0,0 1 0,-11-1 0,5-19 0,-8 9 0,6-15 0,4 3 0,-1-12 0,6 5 0,-4-1 0,4 7 0,1-1 0,3-3 0,0 0 0,0 3 0,0-3 0,0 4 0,0-3 0,0 7 0,0-5 0,4 14 0,-3-6 0,6-4 0,-7 1 0,4-12 0,-4 5 0,9 2 0,0-6 0,5-1 0,3-2 0,-5-4 0,3 6 0,-1 0 0,-5-3 0,5 11 0,-1-3 0,2 5 0,-6-6 0,4 0 0,-8-4 0,6 1 0,-1 2 0,-2-3 0,0 4 0,-2 3 0,-5-6 0,2 5 0,4-2 0,-2 1 0,6-1 0,3 6 0,-4-6 0,12 12 0,-8-14 0,14 7 0,-2-7 0,0 0 0,10-1 0,6 1 0,-3-3 0,29 4 0,-39-9 0,14-1 0,-23-4 0,-1 0 0,5 3 0,0-2 0,1 3 0,-5-1 0,0-2 0,-11 9 0,-3 5 0,-6 1 0,0 5 0,0-7 0,4 1 0,3 3 0,-2-6 0,8 5 0,-8-5 0,6 0 0,-4 4 0,0-4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1110 16383,'18'-60'0,"-4"12"0,3 22 0,-3 3 0,-1 0 0,0 6 0,2 1 0,-5 7 0,4-2 0,-10-6 0,0 4 0,-1-5 0,1 0 0,4 4 0,0-6 0,0 7 0,-4-3 0,6 4 0,-4-4 0,8 4 0,-5 0 0,5 1 0,-2 2 0,0-2 0,4 3 0,-4-4 0,0 4 0,2-3 0,-9-3 0,2 0 0,-7-8 0,0 4 0,0-2 0,0-2 0,-4 5 0,0-5 0,-5 5 0,1 0 0,3 5 0,-2-4 0,2 0 0,0 3 0,1-6 0,1 5 0,-1-3 0,0-5 0,-4 8 0,8-1 0,-7 1 0,-4 5 0,2-9 0,-5 10 0,3-3 0,-1 0 0,0 3 0,-2-7 0,6 7 0,-6-6 0,2 2 0,3 0 0,-4-2 0,5 3 0,-3-1 0,0-2 0,3 2 0,1 0 0,-1-6 0,7 6 0,2-6 0,16 7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5.8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393 2165 16383,'-30'-30'0,"3"4"0,10 18 0,0-1 0,1 1 0,3 0 0,-10-1 0,12 2 0,-12-2 0,14 2 0,-2-1 0,-4-4 0,5 7 0,-12-2 0,10 7 0,-4 0 0,-1 0 0,4-7 0,-1-1 0,-1-11 0,2 5 0,1-5 0,0 6 0,3 0 0,1-2 0,4 3 0,0-5 0,4 2 0,0-1 0,15 0 0,-4 7 0,18 2 0,-11 7 0,8 0 0,-8 0 0,-1 0 0,-1 0 0,-4 0 0,7 0 0,-2 0 0,-2 0 0,2 0 0,-4 0 0,4 0 0,1 0 0,-1 0 0,-2 0 0,1 4 0,-4 0 0,5 5 0,4-1 0,-3 1 0,4-1 0,-6 1 0,1-1 0,0 0 0,-5 0 0,4 1 0,-4 1 0,3-1 0,-3 2 0,5-7 0,0-1 0,3-3 0,0 0 0,-4 0 0,1 0 0,0-4 0,-1 0 0,1-5 0,0 1 0,-1-1 0,1-3 0,-5 3 0,0-3 0,0 4 0,-1-3 0,2 2 0,-2-6 0,-3-1 0,0-1 0,-3 1 0,2 0 0,-3 0 0,5-2 0,-5 2 0,3 0 0,1 0 0,1 3 0,3-6 0,-5 10 0,1-6 0,3 3 0,-3 0 0,7 1 0,0 7 0,-3-3 0,9 6 0,-8-2 0,3 3 0,3 0 0,-3 0 0,5 0 0,-5 0 0,0 0 0,0 0 0,5 0 0,-5 0 0,-1-4 0,0-11 0,-6 5 0,6-9 0,-4 4 0,-6 6 0,6-10 0,-10 6 0,2-4 0,-3 1 0,0-5 0,0 8 0,0-6 0,27 58 0,-12-23 0,22 42 0,-14-34 0,-4 2 0,22 8 0,-19-12 0,14 5 0,-19-18 0,5-1 0,-5 1 0,10-4 0,-10-2 0,10-3 0,-5 0 0,1 0 0,-2 0 0,-4 0 0,-5 0 0,7 0 0,-7 0 0,6 0 0,0 3 0,-6-2 0,9 2 0,-8-3 0,6 0 0,1 0 0,-6 0 0,5 0 0,-7 0 0,3-6 0,4-3 0,-6-3 0,2 0 0,-4 5 0,-2-5 0,6-1 0,-6-3 0,2 4 0,1-7 0,-4 9 0,3-5 0,4 4 0,-5 2 0,5-2 0,-4-1 0,-3 4 0,7-8 0,-4 5 0,-3 0 0,8 0 0,-1 11 0,5-3 0,2 7 0,-5-4 0,-1 0 0,13 0 0,-9 0 0,9-4 0,-13 3 0,1-3 0,3 1 0,-7 2 0,6-6 0,-7 3 0,1-4 0,4-4 0,-4 7 0,3-5 0,3 2 0,-10 0 0,6-4 0,-3 4 0,3-3 0,-1 2 0,5-3 0,-10 0 0,2 3 0,4-6 0,-6 7 0,5-7 0,-9 3 0,1-12 0,-1 0 0,-1-7 0,5 4 0,-8-6 0,7-2 0,-7 1 0,4 1 0,-5 5 0,0 1 0,0 4 0,0 2 0,0 8 0,0-2 0,0 0 0,-4-5 0,-5 4 0,-4-8 0,-17-3 0,3-3 0,-29-22 0,26 20 0,-16-7 0,22 16 0,1 6 0,-3-1 0,8 4 0,-3 1 0,-1 9 0,-1-4 0,-4 7 0,4-7 0,-8 7 0,6-7 0,-7 7 0,9-7 0,-3 7 0,8-6 0,-4 6 0,1-7 0,3 3 0,-4-3 0,1-1 0,-2 0 0,-5-4 0,1 2 0,-1-6 0,1 7 0,-1-3 0,6 4 0,0 0 0,5 0 0,5 5 0,-3-3 0,0 6 0,0-3 0,-3 4 0,-4 0 0,8 0 0,-8 0 0,9 0 0,-2 0 0,-4 0 0,6-3 0,-1-7 0,3 0 0,3-3 0,-6 2 0,-1 1 0,-2-2 0,-2-1 0,2 0 0,-3-3 0,3-1 0,1 5 0,4 4 0,0 1 0,-4-2 0,3 1 0,-10-4 0,14 4 0,-7 3 0,-2-8 0,8 7 0,-13-10 0,15 9 0,-8-2 0,0-2 0,2 2 0,-1-2 0,4 0 0,-1 2 0,0-5 0,-5 9 0,5-2 0,-6 7 0,3 0 0,4 17 0,3 2 0,5 10 0,3-1 0,0-14 0,0 7 0,0-10 0,0 5 0,0 2 0,0-2 0,0 2 0,0-2 0,0 3 0,0-6 0,0 6 0,0-7 0,0 4 0,0 2 0,0 1 0,-3-3 0,2 2 0,-12-9 0,1-2 0,-3 0 0,-10-3 0,15 1 0,-9-2 0,5 4 0,5-2 0,-8 5 0,1-2 0,3 0 0,-6 0 0,8-1 0,-1 1 0,-6-4 0,2-1 0,0-3 0,-3 0 0,3 0 0,-2 0 0,-2 0 0,3 0 0,0 0 0,-4 0 0,3 0 0,-4 0 0,6 0 0,-1 0 0,0 0 0,0 0 0,1 0 0,-1 0 0,-3 0 0,6 0 0,-5 0 0,3 0 0,2 0 0,-5 0 0,6 0 0,-3 3 0,-4 2 0,6 0 0,-5 2 0,7-3 0,-4 1 0,1 2 0,-1-7 0,1 4 0,0-4 0,7-22 0,5 9 0,8-18 0,7 6 0,-3 7 0,18-21 0,-11 18 0,11-7 0,-10 12 0,0 3 0,4 0 0,-3 1 0,-1 3 0,-1 1 0,-4 4 0,4-4 0,0 4 0,-1-3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9.2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72 1 16383,'-14'45'0,"4"-3"0,-3-15 0,4-4 0,0-2 0,1-8 0,3 5 0,2-5 0,3 5 0,0-2 0,0 3 0,4-1 0,0 2 0,4-8 0,1 4 0,-2-4 0,2 5 0,-1-4 0,0 2 0,0-2 0,0-1 0,0 4 0,0-3 0,-3 3 0,-2 1 0,-3 0 0,0-1 0,0 1 0,0 0 0,0-1 0,0 1 0,0 0 0,0-2 0,0 1 0,0-1 0,0 3 0,0-2 0,4 2 0,3-3 0,2-4 0,-2 4 0,0-3 0,-3 4 0,4-1 0,2 0 0,-2-4 0,5 2 0,-5-2 0,2 1 0,1 5 0,-6-8 0,5 9 0,-2-7 0,-3 4 0,1 2 0,-6-1 0,0 2 0,0-3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9.2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72 1 16383,'-14'45'0,"4"-3"0,-3-15 0,4-4 0,0-2 0,1-8 0,3 5 0,2-5 0,3 5 0,0-2 0,0 3 0,4-1 0,0 2 0,4-8 0,1 4 0,-2-4 0,2 5 0,-1-4 0,0 2 0,0-2 0,0-1 0,0 4 0,0-3 0,-3 3 0,-2 1 0,-3 0 0,0-1 0,0 1 0,0 0 0,0-1 0,0 1 0,0 0 0,0-2 0,0 1 0,0-1 0,0 3 0,0-2 0,4 2 0,3-3 0,2-4 0,-2 4 0,0-3 0,-3 4 0,4-1 0,2 0 0,-2-4 0,5 2 0,-5-2 0,2 1 0,1 5 0,-6-8 0,5 9 0,-2-7 0,-3 4 0,1 2 0,-6-1 0,0 2 0,0-3 0,0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0.5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687 0 16383,'-46'0'0,"8"0"0,12 0 0,8 0 0,-8 0 0,0 0 0,7 0 0,0 0 0,8 0 0,-4 0 0,-4 0 0,-1 4 0,5 0 0,-1 4 0,0 4 0,-2-3 0,-2 3 0,7-4 0,-2 0 0,-1 3 0,2-2 0,-1-1 0,4 1 0,3 3 0,-3 3 0,3-1 0,1 0 0,-4-3 0,3 5 0,-3-4 0,-1 3 0,4-7 0,-6 3 0,-1-7 0,-5-1 0,5-3 0,-4 0 0,3 0 0,2 0 0,-8 0 0,6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2.0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135 0 16383,'-44'17'0,"4"-5"0,31 0 0,-2-4 0,-4-1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4.1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1013 582 16383,'-44'-14'0,"1"-3"0,20 12 0,1-11 0,0 10 0,0-6 0,5 3 0,-17 0 0,18 1 0,-12 3 0,15-2 0,1 6 0,-8-10 0,7 9 0,-7-9 0,3 7 0,4-4 0,-2 3 0,2-2 0,-7 2 0,6 1 0,-5 0 0,3 0 0,-2 4 0,2-7 0,0 6 0,0-2 0,3 3 0,-6 0 0,4-7 0,3 5 0,-6-11 0,6 8 0,0-7 0,-4 4 0,3 0 0,-3 0 0,-1-1 0,0 1 0,4 0 0,-2-1 0,2-3 0,-4 3 0,0-7 0,1 7 0,3-7 0,-3 3 0,3-4 0,-1-4 0,-2 3 0,7-4 0,-3 10 0,4-4 0,0 7 0,0-6 0,-3 4 0,3-1 0,-9-2 0,11 6 0,-11-3 0,12-4 0,-6 6 0,3-5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07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456 3802 16383,'-52'0'0,"5"0"0,19 0 0,6 0 0,0 0 0,5 0 0,5 0 0,-7 0 0,3 0 0,-1 0 0,0 0 0,2 0 0,3 9 0,19 14 0,2-5 0,14 11 0,-7-20 0,-3 3 0,0-4 0,2 1 0,-3 1 0,4-4 0,-1 4 0,0-6 0,0 0 0,-4 9 0,0-4 0,-7 8 0,-45-27 0,13 3 0,-39-29 0,32 16 0,-1-10 0,8 10 0,0-3 0,5 5 0,6 5 0,1 1 0,7 7 0,-2-8 0,3 0 0,4-2 0,1-7 0,3 13 0,0-10 0,0-2 0,0 3 0,0-6 0,0 7 0,4 0 0,4 0 0,5 4 0,3-3 0,6 7 0,-4-4 0,3 5 0,1-1 0,-5 0 0,10 0 0,-5 4 0,1-2 0,3 1 0,-3 2 0,4-5 0,-4 8 0,3-3 0,-8 1 0,3 2 0,-4-3 0,-1 4 0,0 0 0,0 0 0,-2 0 0,1-7 0,-3-5 0,-2-1 0,-5-4 0,-2 1 0,-3-1 0,0-3 0,0 3 0,0 0 0,0-3 0,0 2 0,0-2 0,3 7 0,2-2 0,2 3 0,1-8 0,0 7 0,-1-6 0,-2 1 0,3-4 0,-3-6 0,4 1 0,0-6 0,1-2 0,-1 1 0,1 1 0,-1 5 0,0 6 0,-1 0 0,-3 10 0,2-4 0,-6 3 0,10-7 0,-9 2 0,8 2 0,-9 1 0,6 2 0,-4-5 0,5 1 0,0-2 0,1-3 0,-1 5 0,1-10 0,8-20 0,-3 18 0,8-21 0,-5 32 0,1-4 0,-2 6 0,1-1 0,-1 0 0,6 4 0,-4 1 0,3 3 0,-4 0 0,-1 1 0,1 3 0,3 1 0,-7 4 0,6 0 0,-7 0 0,4 0 0,-51-23 0,23 10 0,-41-20 0,36 20 0,4-2 0,1 6 0,1-14 0,6 9 0,-2-15 0,7 7 0,0-6 0,0 1 0,8-1 0,2 1 0,8-1 0,6 0 0,-5 5 0,8-1 0,-9 11 0,8-4 0,-8 7 0,8-3 0,-8 5 0,3 3 0,-8-2 0,1 2 0,-2-2 0,-4-11 0,-1 1 0,-14-2 0,-7-1 0,-4 10 0,-9-7 0,-3-5 0,6 3 0,-13-14 0,19 15 0,-3-6 0,9 7 0,4 4 0,0 2 0,-3 0 0,-1 2 0,0-6 0,1 7 0,0-7 0,2 6 0,-5-5 0,2 6 0,0-3 0,-2 3 0,-2 4 0,-1 1 0,-3 3 0,3 0 0,-4 0 0,3 0 0,-9 4 0,9 0 0,-3 5 0,4-1 0,4 0 0,-2 0 0,7 3 0,-6 1 0,1 7 0,1-6 0,0 10 0,3-9 0,4 7 0,-2-4 0,2 0 0,0 4 0,-2-3 0,6 3 0,-3-4 0,4 0 0,0-1 0,0 1 0,0-1 0,0 1 0,0 0 0,0 3 0,0-3 0,0 8 0,0-2 0,0 4 0,0 0 0,0-4 0,0 3 0,0-3 0,0-1 0,0-4 0,0-3 0,0-3 0,0 7 0,0 6 0,-3-4 0,2 14 0,-7-11 0,7 15 0,-8-5 0,4 6 0,-5 0 0,-1-1 0,1 1 0,0 0 0,5 0 0,-4-6 0,4 4 0,-5-9 0,1 10 0,-1-11 0,1 5 0,3-5 0,-2 4 0,3-3 0,-1 4 0,-2-10 0,7 3 0,-6-3 0,6-1 0,-7 0 0,7-10 0,-7 4 0,4-1 0,26-54 0,-11 25 0,26-55 0,-12 28 0,1-2 0,2-10 0,3 4 0,-2-3 0,6-12 0,-3 4 0,-5 6 0,0-1 0,7-7 0,4-5 0,-7 7 0,3-27 0,-2 24 0,-9 2 0,3 13 0,-10 8 0,-3 12 0,-4 6 0,-1 9 0,0 2 0,6 3 0,6 4 0,0-3 0,9 6 0,-7-3 0,6 4 0,-1 0 0,6 0 0,1 0 0,6 0 0,20 0 0,-15 0 0,37 0 0,-24 0 0,27 0 0,-14 0 0,0 0 0,-4 0 0,-4 0 0,-1 0 0,-1 0 0,-14-5 0,-1 0 0,-6-1 0,-5-6 0,-3 6 0,-9-7 0,3-1 0,-8 1 0,3-4 0,-4 4 0,0-3 0,-5 7 0,0-3 0,-31-6 0,5 3 0,-30-10 0,10 10 0,-12-4 0,4 7 0,-4-3 0,-6 1 0,9 7 0,1-5 0,10 11 0,14-3 0,-3 4 0,8 0 0,-2 0 0,-2 0 0,0 0 0,-3 0 0,-2 0 0,0 0 0,-6 0 0,-5 0 0,4 0 0,-9 0 0,3-4 0,-5-2 0,6-3 0,1 3 0,10-2 0,2 4 0,8-4 0,-2 3 0,58-2 0,-14 6 0,48-2 0,-16 3 0,-6 0 0,6 0 0,27 0 0,-37 4 0,41-3 0,-54 3 0,8 0 0,-8-3 0,-9 3 0,10-4 0,-11 0 0,11 0 0,-11 0 0,0 0 0,-1 0 0,-5 0 0,1 0 0,-2 0 0,1-4 0,-5-1 0,10-8 0,-10 4 0,10-9 0,-10 9 0,5-8 0,-10 8 0,0 1 0,-1-5 0,-54 10 0,7-6 0,-44 18 0,12 9 0,-2 12 0,-19 4 0,7-3 0,-5-4 0,30-10 0,-2 0 0,23-12 0,-9 0 0,21-5 0,-8 0 0,15 0 0,-5 0 0,5 0 0,-4 0 0,-2 0 0,-4 0 0,-6 0 0,-2 0 0,-5 0 0,-6 0 0,-2 0 0,-5 0 0,5 0 0,2-5 0,6 4 0,5-7 0,2 7 0,11-7 0,4 7 0,7-6 0,0-3 0,6-6 0,-2-4 0,7-4 0,0 6 0,0-16 0,0 10 0,0-6 0,4 8 0,-3 9 0,6-2 0,2 55 0,-4-12 0,9 60 0,-8-37 0,2 14 0,1 0 0,3-8 0,-1 5 0,1-1 0,5-5 0,6 13 0,-1-13 0,0 3 0,-3-23 0,1 3 0,-7-17 0,0-1 0,-5-8 0,0-1 0,6-2 0,2-4 0,9 0 0,-4-6 0,5 0 0,14 0 0,-2 0 0,8 0 0,-8 5 0,-3-4 0,-1 7 0,-1-3 0,0 5 0,-4-1 0,3 0 0,-4 5 0,-6-5 0,5 4 0,-10-4 0,10 0 0,-10-1 0,5 1 0,-6-1 0,1 1 0,0-5 0,-1 0 0,1 0 0,0-4 0,-1 4 0,4 0 0,-2-3 0,-2 2 0,-1 1 0,-2-3 0,4 3 0,-1-1 0,1-2 0,3 6 0,-3-2 0,3 3 0,-7 0 0,2 0 0,-3 3 0,5-2 0,-5 6 0,0-6 0,-4 7 0,0-4 0,0 1 0,0 2 0,0-2 0,0 4 0,1-1 0,-1 1 0,0 0 0,0-5 0,-3 4 0,1-4 0,-1 3 0,2 1 0,1-1 0,-1 0 0,-3 4 0,0-7 0,-4 7 0,0-3 0,0-2 0,0 5 0,0-3 0,0 1 0,0-1 0,0 5 0,0-8 0,0 9 0,0-1 0,0 2 0,0 4 0,0-4 0,-4 3 0,3-8 0,-7 3 0,3 1 0,0-9 0,1 8 0,0-9 0,3 8 0,-2-6 0,3 5 0,0-3 0,0 1 0,0-1 0,0-1 0,0-2 0,0 4 0,0-1 0,0 1 0,0 0 0,0 4 0,0-3 0,0 3 0,0-4 0,0 4 0,0-7 0,3 6 0,-2-8 0,6 4 0,-3 2 0,1-6 0,1 6 0,-2-7 0,4 4 0,-1 3 0,-3-5 0,9 3 0,-8-8 0,13 3 0,-7 0 0,1 0 0,2 1 0,-6-1 0,6-1 0,-2 2 0,-1 0 0,0 2 0,0-6 0,1 3 0,6-7 0,-2-1 0,-5-28 0,-5 6 0,-10-22 0,3 13 0,-7-36 0,7 28 0,-3-28 0,4 36 0,0-5 0,0-1 0,0-12 0,0-9 0,0-7 0,0-8 0,0 0 0,0-7 0,0 19 0,0-24 0,0 16 0,0-13 0,0 28 0,0-1 0,0-31 0,-9 0 0,-4 9 0,-8 25 0,-1-12 0,1 14 0,0 1 0,2 11 0,4 2 0,2 6 0,8 4 0,-3 2 0,7-1 0,-3 4 0,4-3 0,0 4 0,0 4 0,0-6 0,7 6 0,-2-7 0,6 8 0,6-4 0,-3 7 0,12-9 0,-3 8 0,10-8 0,-5 8 0,11-9 0,-5 8 0,6-3 0,-6 4 0,4 0 0,-3 1 0,-1-1 0,-1 5 0,-11 0 0,5 1 0,-14 3 0,8-3 0,-9 4 0,-58-4 0,-3-15 0,0 4 0,-3-2 0,-22-21 0,1-5 0,30 16 0,-1-3 0,25 15 0,7-4 0,5 6 0,6-4 0,-3 0 0,4 1 0,0-4 0,0 2 0,0 2 0,0 1 0,0-1 0,4-1 0,1-3 0,3 7 0,0-8 0,-3 8 0,2-9 0,-2 0 0,4 5 0,-1-5 0,-3 9 0,2-2 0,-3-3 0,0 4 0,0-11 0,-4 15 0,0-8 0,0 3 0,-19 6 0,2-1 0,-22 10 0,4 0 0,1 0 0,1 0 0,6 0 0,8 0 0,-2 0 0,5 0 0,-1 0 0,-4 3 0,5 2 0,-6 4 0,4-1 0,-8 1 0,3 0 0,1 0 0,0-1 0,9 0 0,2 0 0,-4 0 0,3 2 0,-3-1 0,62-36 0,-13 8 0,13-10 0,4-2 0,7-10 0,18-9 0,-23 5 0,9 3 0,-18 0 0,4 4 0,-5 0 0,0 1 0,0 5 0,0-1 0,-7 7 0,-1-4 0,-1 10 0,-5-4 0,6 0 0,-13 5 0,1-4 0,-6 10 0,-1-3 0,-3 7 0,-2 1 0,-7-13 0,-8 2 0,-2-17 0,-6 10 0,7 2 0,1 0 0,4 5 0,0-5 0,0 7 0,0 0 0,0 1 0,0-5 0,0 4 0,0 1 0,0 1 0,4 0 0,-4-5 0,4 4 0,-4-3 0,0 6 0,0-7 0,0 7 0,0-6 0,-26 22 0,7 0 0,-25 15 0,20-5 0,1 2 0,10-6 0,2-1 0,0 8 0,2 0 0,-4 24 0,-2 2 0,3 27 0,-5 11 0,7-28 0,0 3 0,3 3 0,-1 1 0,-2 4 0,0 0 0,0 1 0,-1-3 0,-8 33 0,7-39 0,-2-2 0,-10 22 0,0 12 0,1-23 0,6-17 0,3-14 0,6-14 0,3 1 0,-2-11 0,6 9 0,-2-2 0,3 4 0,4 0 0,4-3 0,10 0 0,10 1 0,6 1 0,12-3 0,-5-1 0,11 0 0,-4-3 0,6 3 0,0-4 0,-7-1 0,-1 1 0,-6-6 0,-6 4 0,-5-8 0,-8 6 0,-5-6 0,-3 3 0,2 6 0,-10 2 0,2 8 0,-26-5 0,-6-29 0,-13-1 0,1-23 0,12 4 0,0-1 0,5-5 0,5 5 0,1 2 0,5 6 0,4-1 0,1 1 0,4 4 0,0 2 0,0 4 0,12-1 0,3 1 0,18-2 0,1 4 0,6-4 0,6 8 0,-5-4 0,5 0 0,-12 4 0,-1-2 0,-6 3 0,-4 1 0,2-3 0,-12 3 0,2-2 0,-8 0 0,-12 60 0,-10-11 0,2 10 0,-4 4 0,-24 22 0,18-27 0,-1 1 0,-19 28 0,5 4 0,11-25 0,7-9 0,0-12 0,5-1 0,2-10 0,1-2 0,-1-8 0,0-1 0,-3-4 0,4 0 0,-5 0 0,4 0 0,-2 0 0,7 2 0,27 6 0,4 8 0,50 9 0,-20 0 0,14 4 0,-1 8 0,-25-10 0,6 3 0,-24-15 0,-10-6 0,-1-1 0,-4-3 0,-4 2 0,0 5 0,-4-1 0,0 1 0,0-4 0,-4-4 0,-1 5 0,-3-1 0,0-4 0,4 6 0,1-6 0,3 6 0,0 1 0,0-2 0,4 7 0,4-6 0,6 8 0,3-8 0,6 10 0,-5-10 0,5 4 0,-7-5 0,-3-1 0,-1 1 0,0 0 0,-3-1 0,3-3 0,-4-2 0,2 0 0,5-6 0,0 2 0,-4 8 0,3 8 0,2 16 0,12 16 0,-2-21 0,0 12 0,-10-28 0,-3 2 0,-3-9 0,1-4 0,1 4 0,3 0 0,-4 1 0,4-1 0,-6-4 0,14 18 0,-12-10 0,13 14 0,-14-8 0,2 2 0,-3 4 0,0-4 0,0 3 0,0-8 0,-1 3 0,0-8 0,0-1 0,-4 5 0,0-4 0,-1 5 0,-2-2 0,5-3 0,-5 5 0,2-3 0,14-7 0,-2-2 0,11-6 0,1-4 0,4 3 0,1-7 0,15 3 0,-11 0 0,10 1 0,0-1 0,-5 4 0,6-4 0,-8 1 0,1 3 0,0-4 0,-6 1 0,11 3 0,-14-7 0,8 7 0,-16-3 0,3 4 0,-8 0 0,3-4 0,-4 3 0,-1-3 0,1 4 0,0 0 0,7-4 0,-6 3 0,11-2 0,-6-1 0,-1 3 0,4-4 0,-8 2 0,15-2 0,-17 0 0,8 2 0,-13 3 0,0 0 0,-42-36 0,-31-21 0,2 1 0,-5-6 0,2 1 0,0-3 0,-4-6 0,3 2 0,22 20 0,3 4 0,-22-27 0,27 36 0,15 12 0,-3 1 0,5 9 0,1 2 0,-1-2 0,-4 4 0,-8-4 0,-5-1 0,-18-10 0,9 2 0,-11-12 0,20 14 0,-1-1 0,13 5 0,0 6 0,9-2 0,2 4 0,61 19 0,-4 7 0,48 17 0,-26 1 0,-8-2 0,19 3 0,-19-4 0,12-1 0,-8-3 0,-20-8 0,3-2 0,-15-5 0,-15-2 0,1-2 0,-3 5 0,-7-10 0,3 11 0,-30 8 0,9 3 0,-34 13 0,12-10 0,-6 1 0,-15 9 0,24-18 0,-16 5 0,27-18 0,-4-4 0,-2-2 0,1-3 0,-7 0 0,2 0 0,-17-13 0,8 1 0,-17-17 0,14 7 0,-3-9 0,-7-14 0,10 10 0,1-14 0,16 26 0,9-4 0,-2 2 0,7 2 0,0-2 0,2 9 0,6 3 0,-7-15 0,3 7 0,0-13 0,-4 1 0,4 4 0,-5-28 0,5 24 0,-4-18 0,8 18 0,-7 5 0,2-23 0,-3 19 0,-1-19 0,1 22 0,-6-27 0,5 17 0,-5-18 0,5 22 0,-7-10 0,10 19 0,-9-3 0,15 13 0,-6 7 0,54 17 0,-7 17 0,3 7 0,12-3 0,6 3 0,2 10 0,5 7 0,-3-5 0,4-2 0,-1-2 0,-12-4 0,2 1 0,2 0 0,0-1 0,0-2 0,1 1 0,-3-1 0,1 0 0,-2 0 0,20 13 0,-2-2 0,0-3 0,-7-2 0,4 9 0,-8-11 0,-6 1 0,-39-25 0,5 2 0,-15-8 0,3 3 0,-57-16 0,-11-23 0,-2-2 0,-3-6 0,13-2 0,0-9 0,-7-13 0,-5-11 0,5 0 0,11 6 0,3-1 0,-3-2 0,3 6 0,-3-3 0,0-1 0,3 3 0,-1-10 0,2 3 0,1 2 0,-13-14 0,0 3 0,0 1 0,1 4 0,11 18 0,0 3 0,-3-1 0,0 4 0,2 11 0,2 3 0,-19-15 0,-4 9 0,28 18 0,3 11 0,8 2 0,3 4 0,5 7 0,0 0 0,-1 0 0,-3 0 0,3 0 0,-9 0 0,7 0 0,-7 0 0,5 0 0,7 0 0,-10 0 0,14 0 0,-10 0 0,3 0 0,4 0 0,-10 0 0,13 17 0,-6 2 0,11 5 0,-3-1 0,2-15 0,1 9 0,1 9 0,25 24 0,-2 3 0,16 20 0,1 7 0,-19-31 0,0 0 0,16 37 0,-7-13 0,-9-22 0,-8-29 0,-1 6 0,-6-17 0,-3-74 0,0 12 0,0-4 0,1-8 0,-2-2 0,-4-1 0,-6 7 0,-12 8 0,-22 24 0,7 14 0,-7 9 0,-7 4 0,13 0 0,-17 0 0,15 0 0,14 0 0,-6 0 0,21 0 0,-1 0 0,-5-11 0,5-2 0,-3-8 0,1-7 0,5 10 0,-2-3 0,8 2 0,-3 10 0,6-9 0,-2 3 0,3-1 0,0-2 0,3-1 0,1 6 0,7-5 0,-25-11 0,24-49 0,-14 2 0,12 23 0,4 2 0,7 1 0,-6 3 0,-8 21 0,-2 4 0,-3-1 0,0 15 0,0-9 0,7 1 0,-2-3 0,9 0 0,-5 7 0,2 1 0,4-1 0,-3 4 0,8-4 0,-5 4 0,-2 0 0,5 4 0,-5 1 0,6 3 0,-3 0 0,0 0 0,3 0 0,-5 0 0,5 0 0,-3 11 0,1-1 0,20 18 0,-12-8 0,27 14 0,-21-8 0,9 1 0,-2 14 0,-13-19 0,5 16 0,-17-21 0,-2-1 0,0-4 0,1-2 0,-1 2 0,0-1 0,0 7 0,2-4 0,4 11 0,8 5 0,3 11 0,-1-3 0,7 9 0,-14-26 0,4 10 0,-11-21 0,-2 4 0,2-9 0,-7 11 0,25 29 0,2 21 0,9 0 0,-13-22 0,-2-5 0,-4-9 0,13 24 0,-26-40 0,6 5 0,-5-4 0,-3-2 0,0 3 0,-1 1 0,-3-4 0,3 1 0,5 5 0,-4-6 0,12 14 0,-7-8 0,26 19 0,-12-12 0,19 8 0,10 10 0,-9-14 0,-2-2 0,0 0 0,4 1 0,34 15 0,-50-24 0,19 12 0,-36-15 0,12 1 0,-16-3 0,1-7 0,1 7 0,-6-3 0,11 7 0,-2 2 0,0-4 0,1 5 0,-5-12 0,2 8 0,-2-9 0,1 5 0,-6-5 0,3 5 0,0-3 0,-3 4 0,3-1 0,-4 1 0,4-4 0,0 3 0,4-6 0,-3 3 0,2 0 0,-2-2 0,7 5 0,-5-5 0,4 6 0,-10-10 0,6 5 0,-5-40 0,-1 6 0,-4-23 0,-4 5 0,0 5 0,0-7 0,0 8 0,0 6 0,0 7 0,0 2 0,-4 0 0,-17-12 0,0 12 0,-28-23 0,17 17 0,-16-13 0,22 15 0,-7-7 0,16 13 0,-7-8 0,10 9 0,-9-6 0,9 10 0,-10-5 0,10 6 0,-13-7 0,5-2 0,-4 1 0,2 0 0,-5-4 0,-3-2 0,-5 0 0,-1-6 0,7 10 0,10 2 0,1 6 0,13 7 0,-1-2 0,1-8 0,-1-7 0,0 1 0,0-8 0,-1 14 0,-3-26 0,2 22 0,-2-14 0,-1 12 0,0-7 0,0-4 0,0 0 0,1 2 0,2 5 0,-6-1 0,6 7 0,-1 2 0,3 8 0,1 1 0,-4-7 0,2 7 0,-6-15 0,7 17 0,-4-6 0,-2 4 0,2 0 0,-14-5 0,12 4 0,-17-4 0,13 4 0,-7 2 0,2-1 0,5 7 0,-5-1 0,2-2 0,4 6 0,-6-6 0,10 2 0,-15 1 0,6-4 0,1 8 0,2-4 0,10 1 0,-9 2 0,3-2 0,-5 3 0,-3-3 0,6-2 0,1 1 0,-6 1 0,12-1 0,-20 4 0,4-8 0,-2 4 0,-8-5 0,10 1 0,0-1 0,-6 5 0,13-4 0,-12 4 0,16-1 0,-15-3 0,12 4 0,-3-1 0,2-2 0,11 6 0,-10-9 0,5 5 0,-2-3 0,1-2 0,3 9 0,-7-6 0,-1 1 0,-37-19 0,9-3 0,-7 1 0,15 4 0,26 18 0,-11-7 0,12 4 0,-11-3 0,6-2 0,0 1 0,-1 1 0,9 3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12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469 2893 16383,'-14'-52'0,"-4"-17"0,-3 17 0,2-31 0,3 25 0,5-10 0,-1-1 0,6-30 0,0 26 0,6-9 0,0 49 0,0 11 0,0 0 0,0 9 0,0-2 0,0-1 0,0-1 0,0-8 0,0 3 0,0-6 0,0-5 0,0-1 0,0 0 0,0-5 0,0 5 0,0-6 0,-8 5 0,6-3 0,-6 9 0,8-4 0,0 10 0,0-3 0,0 8 0,0-8 0,0 8 0,0-4 0,0 5 0,0 1 0,-4-1 0,-1-5 0,-3 4 0,-6-8 0,0-2 0,-5-6 0,3-6 0,-3 0 0,4 0 0,-1 6 0,-2 1 0,4 5 0,0 6 0,-3-5 0,4 9 0,-5-8 0,4 3 0,-3-4 0,6-1 0,2 1 0,1-1 0,7 1 0,-3-1 0,4 6 0,0 0 0,0 9 0,0-2 0,0 0 0,0-1 0,7-3 0,-2 7 0,9-2 0,-3 6 0,1-3 0,-26-8 0,9 9 0,-21-5 0,15 8 0,6 0 0,-5-11 0,9 1 0,-2-2 0,-3 2 0,4-13 0,-4-9 0,6-9 0,5 2 0,5 6 0,0 6 0,18-29 0,-10 23 0,6-13 0,-6 21 0,-9 18 0,7-7 0,-7 13 0,7-1 0,-1 6 0,8 3 0,-2 0 0,0 0 0,1 0 0,-4 0 0,3 0 0,0 0 0,-3 0 0,4 4 0,-1-3 0,-3 2 0,-1-3 0,-1 0 0,-4 0 0,8 0 0,-4-3 0,1-6 0,-2 0 0,-2-3 0,4 3 0,0 5 0,-1 0 0,1 4 0,0 0 0,-1 0 0,1 0 0,-1 7 0,-3 2 0,3 8 0,-3 0 0,4-1 0,-1-3 0,-3-1 0,2-4 0,-2 0 0,4 0 0,-1-3 0,6-1 0,-5-4 0,10 0 0,-5 0 0,11 0 0,-4 0 0,4 0 0,-6 4 0,-4 0 0,3 9 0,-8 1 0,4 8 0,-9-5 0,4 10 0,-8-10 0,8 5 0,-3-1 0,-1 2 0,0-1 0,0 5 0,-3-5 0,3 6 0,-4-6 0,-1 0 0,1-6 0,-5-3 0,7 2 0,-3-7 0,11 3 0,-2-3 0,8-4 0,-7 4 0,3-4 0,-4 4 0,-1 4 0,2 6 0,-5 0 0,-1 3 0,-3 1 0,0 0 0,0 6 0,-4-1 0,-1-4 0,-4 3 0,0-4 0,0 6 0,0-1 0,0-4 0,0-6 0,0-1 0,0-5 0,0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28.6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3282 826 16383,'-72'-6'0,"7"-5"0,4-6 0,7 0 0,-14-10 0,10 9 0,-17-12 0,4 13 0,0 0 0,-23 0 0,27 5 0,-4 1 0,24 6 0,7 5 0,1-4 0,4 3 0,-3-8 0,3 3 0,1-3 0,1-1 0,5 1 0,1-1 0,-1-3 0,6 3 0,-5-3 0,9 1 0,-8-2 0,3-4 0,1 4 0,0-2 0,5 2 0,5 2 0,0-4 0,4 7 0,-3-2 0,-1 0 0,0 2 0,-7-6 0,6 3 0,-3-1 0,0-2 0,3 6 0,0-3 0,-2 4 0,3 0 0,-7 4 0,2-3 0,-8 6 0,7-7 0,-14-2 0,8 0 0,-14-8 0,9 7 0,-10-8 0,5 4 0,-6-5 0,0 5 0,6-3 0,-5 7 0,11-3 0,-1 5 0,8 0 0,4 1 0,4 3 0,-2-2 0,0 3 0,3-4 0,-6 1 0,6-1 0,-3 1 0,-4 2 0,6 2 0,-6-1 0,6 3 0,-4-2 0,0 3 0,-4 0 0,3 0 0,-8 0 0,3-5 0,-5 4 0,6-3 0,-5 4 0,5 0 0,-1 0 0,-3 0 0,3 0 0,0 0 0,2 0 0,4 0 0,-5 0 0,9 0 0,-8 0 0,9 0 0,-4 0 0,-3 0 0,7 0 0,-6 0 0,3 0 0,-1 0 0,-2 0 0,3 0 0,1 0 0,-2 0 0,1 10 0,3 0 0,-5 20 0,7-1 0,-10 17 0,5-10 0,-11 15 0,6-15 0,-11 11 0,9-7 0,-2-4 0,5-8 0,6-11 0,1-1 0,7-7 0,-2 8 0,3 3 0,-1 5 0,-3 5 0,7 3 0,-7 1 0,2 5 0,1 1 0,-5 6 0,9-5 0,-8 5 0,8-11 0,-8 3 0,8-9 0,-4 4 0,1-6 0,3 6 0,-3-4 0,4 15 0,0-8 0,0 10 0,-5 0 0,4 2 0,-8-1 0,3-1 0,-4-6 0,5-6 0,-4-5 0,5-8 0,-1-8 0,-2 2 0,6 0 0,-7 2 0,7 3 0,-2-4 0,-1 1 0,3 0 0,-3-1 0,0 1 0,4-1 0,-4-1 0,48-46 0,-12 2 0,32-36 0,-13 7 0,-9 6 0,-2 3 0,8-9 0,-6 4 0,-8 9 0,-1 0 0,10-15 0,3-6 0,-7 9 0,3-12 0,-6-3 0,-5 19 0,-9 6 0,9-2 0,-14 8 0,7 6 0,-14 8 0,7 8 0,-8-2 0,3 12 0,-4-3 0,11 1 0,0 1 0,6-2 0,1 3 0,-3 4 0,4-3 0,6 7 0,-4-3 0,9 4 0,-3 0 0,4 0 0,1 0 0,6 0 0,-5 4 0,12 7 0,-6 10 0,7 6 0,-5 6 0,6 5 0,-11-4 0,13 11 0,-13-7 0,0 1 0,-2 3 0,-10-5 0,4 0 0,-4 5 0,-6-7 0,5 13 0,-10-7 0,4 5 0,-5-6 0,1 6 0,4-3 0,-3 3 0,4-5 0,-7-1 0,7 1 0,-10-6 0,8-1 0,-15-11 0,4-2 0,-5-8 0,0-2 0,-59-43 0,10 16 0,-8-11 0,-4-2 0,-18-1 0,-13-1 0,26 4 0,-16 3 0,-13-3 0,17 3 0,-22 2 0,20-3 0,20 8 0,-18-4 0,15 1 0,6 8 0,-10-4 0,11 1 0,-6 3 0,7-4 0,6 6 0,8 1 0,10 0 0,2 4 0,8 1 0,61 30 0,1-14 0,1 4 0,5 0 0,39-3 0,-43-6 0,4-1 0,31 4 0,0 0 0,-28-3 0,-1 0 0,27 0 0,-1 0 0,-21-1 0,-4-1 0,39-4 0,-37 2 0,-4-1 0,6-2 0,-1 0 0,-7 0 0,0 0 0,-7 0 0,-1 0 0,-6 0 0,-6 0 0,5 0 0,-5 0 0,6 0 0,6 0 0,-5 0 0,11 0 0,-11 0 0,11 0 0,-4-4 0,6-2 0,0-5 0,-7 0 0,-1 1 0,-6 0 0,0 0 0,-6 0 0,4 0 0,-3 5 0,-1-4 0,4 8 0,-3-7 0,4 7 0,7-4 0,-4 5 0,10 0 0,-5 0 0,7 0 0,0 0 0,-6 0 0,-2 0 0,-7 0 0,-4 0 0,10 0 0,-20 0 0,14 0 0,-22 0 0,5-4 0,-6-4 0,1-1 0,0-3 0,-1-1 0,-3 4 0,-2-2 0,1 3 0,0-3 0,0 2 0,7-3 0,-10 5 0,10-2 0,-6-2 0,3 1 0,1-2 0,4-1 0,-3 4 0,4-4 0,-9 1 0,-2 6 0,0-8 0,1 5 0,0-3 0,-1-3 0,-4 7 0,-3-11 0,0 7 0,-4-7 0,-8-1 0,-7 6 0,-14-8 0,-5 11 0,-6-4 0,6 2 0,-5 2 0,10-3 0,-4 9 0,0-4 0,-1 4 0,-6-1 0,0-3 0,-6 8 0,-1-8 0,-7 3 0,6 0 0,2-4 0,6 5 0,0-1 0,6 2 0,5 0 0,3 3 0,3-3 0,1 1 0,-5 2 0,5-3 0,-6 0 0,1 3 0,4-3 0,-3 4 0,8 0 0,0-4 0,-1 4 0,6-4 0,-6 4 0,3 0 0,-3 0 0,5 0 0,-5 0 0,26-26 0,9 5 0,13-17 0,24 6 0,-15 16 0,28-5 0,6 0 0,-5 6 0,0 1 0,-2 2 0,-17 7 0,-2 5 0,-6 0 0,-1 0 0,-4 0 0,-7 0 0,-2 0 0,-12 4 0,6 0 0,-8 4 0,0 0 0,-71 2 0,21-5 0,-14-2 0,-8 0 0,8-3 0,1 0 0,-29 0 0,27 0 0,0 0 0,-34 0 0,18 0 0,-15 0 0,30 0 0,6 0 0,2 0 0,6 0 0,0 0 0,6 0 0,-5 0 0,10 0 0,1 0 0,2 0 0,8 0 0,-4 0 0,5 0 0,-4 0 0,3 0 0,-4 0 0,6 0 0,-6 0 0,4 0 0,1 0 0,1 0 0,0 0 0,2 0 0,-5 4 0,6 0 0,-4 13 0,-7 9 0,-2 15 0,-6 8 0,-2 12 0,-6 3 0,-5 17 0,-6 3 0,25-38 0,-1 0 0,-2 1 0,-1-1 0,-4 2 0,0-1 0,1-4 0,-1-1 0,-5 2 0,-1-1 0,-30 26 0,13-13 0,-12-3 0,22-14 0,-17 2 0,13-2 0,5-12 0,10-3 0,3-5 0,10-5 0,2-1 0,4-5 0,4-3 0,-5-1 0,5-4 0,-5 0 0,2 0 0,0 0 0,-1 0 0,1-4 0,-6-1 0,-1-4 0,-4 0 0,-1 3 0,1-2 0,4 7 0,-3-7 0,8 7 0,-8-3 0,8 4 0,-9 0 0,10 0 0,-10 0 0,5 0 0,-6 0 0,5 0 0,-3 0 0,3 0 0,1 0 0,-5 0 0,9 4 0,-3-3 0,4 6 0,4-3 0,-2 1 0,-1 2 0,2-6 0,-9 6 0,14-3 0,-6 3 0,-4 5 0,4-3 0,-9 3 0,7-4 0,-4 1 0,-2 4 0,-5-3 0,1 3 0,0-4 0,4 0 0,2-4 0,8-2 0,-2 1 0,0 3 0,3-2 0,-6 4 0,10 2 0,0 1 0,5 18 0,3-11 0,4 15 0,1-16 0,8 8 0,1-3 0,4 4 0,5-4 0,-4 3 0,8-1 0,-3-2 0,4 1 0,1-1 0,-2-3 0,2 3 0,-2-9 0,6 0 0,1-5 0,6 1 0,6-4 0,25-2 0,-12-4 0,19 0 0,-30 0 0,4-5 0,-11-1 0,5-4 0,-11 0 0,3 5 0,-9-3 0,4 7 0,-6-3 0,-4 4 0,3 0 0,-8 0 0,8 0 0,-8 0 0,3 0 0,-4 0 0,-1 0 0,1 0 0,0 0 0,-1 3 0,1 2 0,0 3 0,4 1 0,2 0 0,4 0 0,0 0 0,1 0 0,-1 0 0,6 1 0,1-1 0,6 1 0,6-5 0,-5 4 0,5-8 0,-6 4 0,0-5 0,-1 0 0,1 0 0,0 0 0,0 0 0,17 0 0,-13 0 0,14 0 0,-19 0 0,1 0 0,6 0 0,-5 0 0,5-5 0,-1-1 0,3 1 0,-1-4 0,-1 3 0,-6 0 0,0-3 0,0 8 0,-6-3 0,-1 0 0,-6 3 0,0-3 0,1 4 0,-6 0 0,5 0 0,-10 0 0,10 0 0,-5 0 0,6 0 0,-1 0 0,6 0 0,1-5 0,12 4 0,9-8 0,-6 3 0,17-6 0,-10 1 0,7 0 0,5 0 0,11-5 0,-12 4 0,10-9 0,-29 9 0,4-8 0,-5 4 0,7-6 0,0 1 0,-1-1 0,0 1 0,-4-5 0,3 3 0,-7-8 0,2 3 0,-5 1 0,-1 2 0,0-1 0,-6 6 0,5-6 0,-4 2 0,4 2 0,1-3 0,-1 5 0,-6 1 0,-1 4 0,-11-2 0,0 7 0,-9-5 0,-2 6 0,-6-7 0,-17 1 0,0 2 0,-17-7 0,6 10 0,-10-8 0,4 8 0,-9-9 0,3 8 0,-4 1 0,-1 1 0,-21 8 0,3-3 0,-27 4 0,-2 6 0,34 2 0,-1 4 0,-4 1 0,-1 3 0,-4 4 0,0 2 0,-1-1 0,2 0 0,2-3 0,3-1 0,-35 9 0,1-2 0,26-11 0,-5 4 0,15-11 0,15-1 0,7-5 0,10 0 0,1 0 0,10 0 0,-4 0 0,0 0 0,-2 0 0,2 0 0,0 0 0,4 0 0,-8 0 0,6 0 0,-5 0 0,3 0 0,-2 0 0,-2 0 0,3 0 0,0 0 0,-4 0 0,-2 0 0,-4 0 0,-1 0 0,-18 0 0,2 0 0,-31 5 0,10 2 0,-5 4 0,2 1 0,5-1 0,1-5 0,7 4 0,15-9 0,7 3 0,10-4 0,5 0 0,4 0 0,-5 0 0,5 0 0,-12 0 0,17 0 0,-6 10 0,43 7 0,-16 0 0,36 7 0,-23-16 0,-21 1 0,-48-6 0,-22-9 0,-22 5 0,12-10 0,14 5 0,-8-1 0,14 2 0,9 5 0,14 0 0,14 0 0,3 0 0,51 21 0,-28 16 0,32 11 0,-31 8 0,-6-24 0,9-3 0,-6-5 0,3-10 0,0 9 0,4-14 0,-3 7 0,11-3 0,-5 1 0,6-2 0,-4-3 0,-1-1 0,1 0 0,0 1 0,-1-1 0,1 0 0,0 0 0,-1 1 0,-3 3 0,3-3 0,-7 3 0,6 0 0,-6-4 0,6 8 0,-6-8 0,3 8 0,-1 0 0,-2-3 0,2 2 0,-3-4 0,-1 1 0,4 3 0,-3-4 0,7 4 0,-7-7 0,10 7 0,-4-7 0,6 4 0,-8-4 0,9 5 0,-8-1 0,9 6 0,-5-2 0,4 2 0,-3-1 0,13 1 0,-7 0 0,9 1 0,0 0 0,-4-1 0,9 2 0,-9-2 0,-1-3 0,-2 2 0,-3-3 0,0 0 0,3 3 0,-4-7 0,1 3 0,9-4 0,-8 0 0,9 0 0,-6-4 0,6-1 0,-9-4 0,7 0 0,-13 0 0,8 0 0,-8 0 0,4 0 0,-1 0 0,9 0 0,-1 0 0,11 0 0,-5 0 0,4 0 0,1 5 0,0-4 0,0 8 0,0-8 0,-1 8 0,1-8 0,6 3 0,-4-4 0,4 0 0,-7 0 0,1 0 0,0 0 0,0 0 0,0 0 0,-6 0 0,4-4 0,-9-1 0,9-10 0,-10 1 0,5-1 0,-5-3 0,5 8 0,-5-8 0,11 7 0,-10-6 0,3 2 0,1 1 0,8-8 0,-10 11 0,3-6 0,-17 9 0,-1 3 0,-3-2 0,2 2 0,-1-2 0,-1-1 0,4-3 0,-5 3 0,-1-3 0,3 4 0,-2-5 0,3 4 0,-3-3 0,-1-1 0,-3 0 0,3-4 0,-3 4 0,6-2 0,-5 6 0,5-10 0,-6 8 0,3-5 0,0 4 0,2 2 0,-1-2 0,3 3 0,-2 0 0,-1 0 0,3 0 0,-3 0 0,3 4 0,0-3 0,0 3 0,0-4 0,1 4 0,-1-3 0,1 6 0,-1-6 0,-1 3 0,-54 0 0,-43 1 0,13 3 0,-5 0 0,8 0 0,-1 0 0,-9 0 0,4 0 0,-5 0 0,-21 0 0,52 0 0,8 0 0,16 0 0,10 0 0,-4 0 0,1 4 0,-1 4 0,-5 2 0,-3 13 0,-3-11 0,3 11 0,3-14 0,9 3 0,2-4 0,0 3 0,-1 0 0,0 1 0,-3 3 0,2 2 0,-5 5 0,-1 11 0,1-4 0,-1 4 0,0 0 0,0-4 0,-5 27 0,2-4 0,-4 15 0,-1-1 0,9-16 0,-22 25 0,21-29 0,-16 17 0,15-17 0,0-10 0,0 3 0,7-21 0,0 3 0,5-9 0,-3-3 0,-11-3 0,7-6 0,-14 0 0,20 0 0,-7 0 0,2 17 0,8 2 0,0 17 0,15-10 0,27 12 0,12 3 0,29 21 0,-21-7 0,5 2 0,-28-14 0,4 0 0,-5 0 0,0-6 0,-3-6 0,2-1 0,-3-14 0,-3 3 0,-7-14 0,-3-1 0,-2-4 0,4 0 0,3 0 0,-7-4 0,6-4 0,-11-1 0,4-6 0,0 2 0,-3-8 0,4-2 0,-8-17 0,-1 4 0,-1 5 0,28-5 0,22 5 0,24-15 0,-34 17 0,-1 0 0,20-10 0,-17 2 0,-18 19 0,-11 1 0,8-3 0,-9 6 0,8-2 0,-15 8 0,8 0 0,0 0 0,1 0 0,3 4 0,-7-3 0,2 2 0,-2-3 0,3 0 0,1-1 0,0 1 0,7-4 0,-6 2 0,6-2 0,-7 4 0,0-1 0,7-3 0,-10 3 0,9-7 0,-14 8 0,3-8 0,-1 3 0,-2 0 0,7-15 0,-7 13 0,3-14 0,-3 12 0,-1 0 0,4-3 0,-7 7 0,5-2 0,-2 4 0,0-1 0,3-3 0,-3-1 0,-1 4 0,1-4 0,3 4 0,2-1 0,-1 2 0,3 3 0,-7-2 0,-59-2 0,-23 5 0,-24 0 0,33 7 0,0 0 0,-22 0 0,1 0 0,15 0 0,47 0 0,0 0 0,16 3 0,-6 16 0,8-5 0,-10 18 0,-5 3 0,4 1 0,-15 6 0,3 8 0,8-21 0,-6 14 0,18-25 0,-8 4 0,1 2 0,2-6 0,-6 6 0,7-7 0,0-1 0,-10 8 0,7 0 0,-8 1 0,6 1 0,-1 2 0,-8 18 0,-8 12 0,-2 4 0,-11 10 0,15-26 0,-21 38 0,20-46 0,-6 25 0,13-31 0,12-9 0,-1-2 0,12-10 0,1 3 0,9 1 0,3 8 0,-1-7 0,3 2 0,-7-10 0,0 9 0,3 3 0,-6 1 0,3 14 0,-4-15 0,3 16 0,2-17 0,3 5 0,3-8 0,-2-4 0,2-1 0,4 0 0,-6-3 0,6 8 0,-3-7 0,-3 2 0,6 4 0,-6-5 0,2 5 0,4-4 0,-6-6 0,10 2 0,-3-7 0,-3 0 0,6 0 0,-7 3 0,5 2 0,-2 6 0,-3-2 0,-4 5 0,-1-1 0,-6 11 0,2-5 0,-3 5 0,0 0 0,0-1 0,0 2 0,0 1 0,0 10 0,0-6 0,0 11 0,-4-2 0,3-9 0,-7 10 0,3-10 0,-3-7 0,3-3 0,1-5 0,26-60 0,21-17 0,-14 12 0,2-2 0,8-1 0,1 2 0,-8 10 0,0 2 0,2-1 0,0 1 0,28-35 0,-8 19 0,6-13 0,-15 26 0,1-9 0,3 2 0,-21 17 0,13-11 0,-16 14 0,-1 5 0,-1-3 0,-5 4 0,3-12 0,-2 11 0,-2-10 0,-1 16 0,-3-10 0,0 9 0,-1-10 0,-4 15 0,4-10 0,-3 11 0,2-3 0,-3 4 0,-1 2 0,4-5 0,-6 2 0,5-4 0,-2 5 0,3 1 0,4 0 0,-3 3 0,2 0 0,1-7 0,-3 6 0,6-14 0,-5 10 0,-1-3 0,7 0 0,-7 4 0,4 4 0,-2-3 0,-57 46 0,-27 36 0,13-23 0,-2 2 0,12-4 0,3-2 0,2-9 0,6-5 0,14-10 0,-8 2 0,18-13 0,-13 6 0,7-9 0,-7 5 0,-4-6 0,9-1 0,-9 0 0,5-4 0,5 0 0,-5 0 0,4 4 0,2-3 0,-9 10 0,3-1 0,-7 13 0,-23 27 0,18-14 0,-25 24 0,4-8 0,10-10 0,-16 10 0,31-26 0,0-2 0,18-12 0,-5 0 0,7-1 0,-4-2 0,4 2 0,-12 1 0,14-3 0,-17 6 0,18-7 0,-6 3 0,0-6 0,3-2 0,-6-3 0,3 0 0,-1 0 0,-3 0 0,-1 0 0,-1-4 0,-7-8 0,10 2 0,-11-10 0,3 3 0,-2 2 0,-5-13 0,10 17 0,-5-16 0,18 13 0,-5-2 0,15-8 0,-4 10 0,4-18 0,0 14 0,0-14 0,0 17 0,0-11 0,4 12 0,0-2 0,8-3 0,-7 10 0,5-7 0,-3 3 0,5-3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38.1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 4590 16383,'-51'14'0,"9"-2"0,31-1 0,5-2 0,-12 3 0,5-5 0,-3 0 0,-3-3 0,3 3 0,-1-6 0,-6 3 0,10-4 0,-2-11 0,4-6 0,2-5 0,0-2 0,2 7 0,3 4 0,-1-2 0,-2 2 0,6-9 0,-3 0 0,4-6 0,0-5 0,0-1 0,0-12 0,0 4 0,0-4 0,0 6 0,4 6 0,-3 5 0,7 8 0,-7 4 0,3 5 0,5-7 0,1 10 0,4-5 0,1 7 0,-3-1 0,4 3 0,1-2 0,-1 6 0,1-3 0,4 4 0,-3 0 0,8 0 0,2 0 0,1 0 0,9 0 0,-3 0 0,5-4 0,-1 3 0,1-8 0,0 3 0,-6-4 0,-1 1 0,-6 0 0,-4-4 0,-2 3 0,-4-5 0,0 5 0,-4-6 0,2 7 0,-6-7 0,4 3 0,-1-4 0,-3 1 0,7 3 0,-4-3 0,5 3 0,-4-4 0,3 4 0,-3 1 0,3 3 0,6 1 0,-4-1 0,8 4 0,-4 1 0,6 4 0,4 0 0,3 0 0,5 0 0,-1 0 0,1 0 0,0 0 0,0 0 0,-6 0 0,-1 0 0,-11 0 0,0 4 0,-10-3 0,4 3 0,-1-4 0,2 0 0,1 0 0,-4 0 0,1 0 0,4 0 0,-2 0 0,3 0 0,-3 0 0,-5 0 0,7 0 0,-6 0 0,-54 0 0,10 0 0,-53 0 0,37 0 0,-19 0 0,31 0 0,-7 0 0,30 0 0,4 0 0,-17 0 0,9 0 0,-10 0 0,11 0 0,2 0 0,-4 0 0,0 3 0,-4 2 0,-2 8 0,-16 7 0,1 6 0,-21 8 0,20-8 0,-19 6 0,22-12 0,-10 6 0,17-12 0,2 0 0,10-6 0,4-3 0,55-10 0,-26-4 0,39-1 0,-43-1 0,-4 7 0,2-11 0,-5-2 0,2-8 0,-7-1 0,0-7 0,0-7 0,0-8 0,-5-6 0,-1 0 0,0 6 0,-3 2 0,8 6 0,-4 0 0,5 6 0,0 1 0,0 6 0,0-1 0,0 5 0,0-3 0,0 8 0,0-8 0,0 8 0,0-8 0,0 3 0,0-5 0,0-5 0,0-1 0,0-6 0,0-6 0,0-16 0,0-3 0,0-5 0,0 2 0,0 12 0,0-12 0,0 13 0,0-6 0,0 14 0,0 0 0,0 8 0,0-1 0,5 0 0,1-13 0,4 15 0,1-20 0,3 16 0,-2-12 0,8 6 0,-9 8 0,3 1 0,-5 10 0,4-11 0,-2 11 0,1 3 0,-4 5 0,-4 12 0,13 59 0,-8-8 0,2 11 0,4 6 0,10 31 0,2-15 0,3 3 0,-5-20 0,2 1 0,12 21 0,0-4 0,6 2 0,-19-30 0,0-2 0,14 15 0,-8 17 0,3-7 0,-13 10 0,-5-22 0,-6-1 0,-7-25 0,-4-6 0,0-4 0,0-2 0,0 0 0,-3-7 0,-2 6 0,-3-7 0,0 0 0,0 2 0,0-2 0,-1-1 0,1 11 0,0-8 0,3 9 0,2-12 0,3 4 0,-4-1 0,3 2 0,-5 1 0,1-6 0,-2 2 0,-11-6 0,8 0 0,-16-12 0,12-11 0,-8-13 0,2-12 0,0-8 0,-2-6 0,0 0 0,-4 0 0,8 0 0,-7 7 0,14 6 0,1 8 0,3 10 0,2 2 0,0 8 0,1-2 0,4-4 0,0 6 0,0-14 0,0 13 0,0-12 0,0-9 0,0-2 0,0-10 0,0-6 0,0-4 0,6-20 0,1-10 0,-1 35 0,1-3 0,0-7 0,0-3 0,1-5 0,-1 1 0,-1 12 0,1 1 0,0-6 0,0 3 0,5-22 0,1-14 0,-7 22 0,4 11 0,-5 8 0,0 23 0,-1 0 0,-4 20 0,0 0 0,-31-5 0,11-2 0,-21-3 0,11 0 0,6 2 0,-2 2 0,4 0 0,6 8 0,4-2 0,1 0 0,3-1 0,0-4 0,1 4 0,2-4 0,-2 4 0,6-5 0,-7-3 0,7 2 0,-2-2 0,3 3 0,0 1 0,0-1 0,0-5 0,0 4 0,0-3 0,0 4 0,0 4 0,0-5 0,0 5 0,0-10 0,0 2 0,0-5 0,0-2 0,0-5 0,0-1 0,0-1 0,0 2 0,0 0 0,0 4 0,0-3 0,0 4 0,0 1 0,4-6 0,1 4 0,5-10 0,-1 10 0,1-9 0,4 3 0,-3 1 0,3 1 0,-5 6 0,0 4 0,-1 1 0,1 1 0,-1 3 0,1-4 0,-4 5 0,2 1 0,-2-1 0,-1 4 0,4-3 0,-4 4 0,1-3 0,18 6 0,-10 3 0,21 6 0,-11 8 0,14 25 0,-10 0 0,11 22 0,-16-15 0,-1 1 0,-3-6 0,-8-3 0,3-4 0,-4-10 0,-5 2 0,3-11 0,-6 9 0,2-2 0,-3 0 0,0 2 0,0-6 0,0 10 0,0-4 0,0 3 0,0-4 0,0-1 0,0 0 0,0 0 0,0-1 0,0 3 0,0 1 0,4 1 0,0-4 0,5 5 0,-1-8 0,1 9 0,3-6 0,1 6 0,4-4 0,1 8 0,-5-8 0,4 3 0,-4-4 0,4 4 0,0-3 0,1 8 0,-1-8 0,1 8 0,-5-3 0,5 4 0,-8 1 0,7-1 0,-7 0 0,4 6 0,-5-4 0,0 4 0,0-11 0,-4 5 0,-1-5 0,-1 1 0,-2 3 0,3-3 0,-4 4 0,0 0 0,0 1 0,0-1 0,0 0 0,0 1 0,0-1 0,0 1 0,0-1 0,0 0 0,0 1 0,0-1 0,0 0 0,0 6 0,4-4 0,-3 9 0,8-3 0,-8 5 0,8-1 0,-4-4 0,0-2 0,3-6 0,-7 0 0,7-4 0,-3-2 0,3-8 0,-4 2 0,3-2 0,-2 11 0,-1-5 0,4 9 0,-7-5 0,7 4 0,-7 1 0,7-1 0,-7 0 0,7 1 0,-3-1 0,0-4 0,3-6 0,-7-5 0,18-8 0,-12 14 0,10 4 0,-14 10 0,-3 6 0,4-9 0,12 31 0,-4-31 0,8 24 0,-11-35 0,0 8 0,0-3 0,4 4 0,-3 1 0,7-1 0,-7 0 0,3 1 0,-4-6 0,0 5 0,0-10 0,-1 5 0,1-6 0,-5 1 0,0 0 0,-4 4 0,0 2 0,0 10 0,0 1 0,0 6 0,0 6 0,0-5 0,0 11 0,0-11 0,0 11 0,0-10 0,0 4 0,0-6 0,0-1 0,0 1 0,0 0 0,-4-1 0,3 1 0,-4-1 0,0 7 0,0-5 0,-6 5 0,6-6 0,-4-6 0,4-1 0,-4-6 0,0-4 0,4-2 0,-3-4 0,4-5 0,-4 4 0,0-4 0,0 4 0,0-4 0,-4 7 0,4-10 0,-4 6 0,-2-7 0,2-7 0,-7-14 0,3-1 0,3-10 0,0 2 0,0-1 0,3-10 0,-4-7 0,4-2 0,-7-25 0,9 22 0,-8-29 0,10 25 0,-11-19 0,5 12 0,-9-5 0,9 7 0,-7 12 0,8-2 0,-3 19 0,5-6 0,4 8 0,1-5 0,4 6 0,0 0 0,0 5 0,0 1 0,0-5 0,3 8 0,12 1 0,-1 9 0,10 3 0,-8 0 0,1 4 0,-4 4 0,3 10 0,-3 0 0,1 8 0,-1-3 0,-4 10 0,-4 1 0,0 19 0,-5-4 0,0 12 0,-9-14 0,-15 14 0,-4-16 0,-17 11 0,5-6 0,-3-10 0,-2 8 0,-3-14 0,5-3 0,-4 0 0,6-14 0,0 7 0,6-9 0,2 0 0,11 2 0,-4-8 0,12 3 0,-7-3 0,9-1 0,-1 0 0,-6 3 0,9-2 0,-5 2 0,4 4 0,2-6 0,-2 9 0,52-13 0,10-8 0,29-9 0,-7-4 0,4-5 0,-24 10 0,29-4 0,-37 5 0,-3 4 0,-13 2 0,-17 4 0,4 0 0,4 0 0,-2 0 0,6 0 0,-7 0 0,0 0 0,-1 0 0,0 0 0,-1 0 0,-2-14 0,-6-1 0,-4-26 0,-3 5 0,0-10 0,0-7 0,0 3 0,0-17 0,0-12 0,0 6 0,-5-12 0,-2 8 0,-5-2 0,-6-8 0,4 0 0,2-8 0,1 6 0,10 8 0,-10 6 0,10 12 0,-9 0 0,8 3 0,-2 12 0,4 7 0,-5 8 0,4 11 0,-3 0 0,4 9 0,0-2 0,0 1 0,0-3 0,0-5 0,0-1 0,0 2 0,-3-13 0,-2 2 0,-4 0 0,1 3 0,0 13 0,-1-1 0,1 0 0,-1-5 0,0 5 0,0-10 0,-4 5 0,3-6 0,-8-5 0,4 4 0,-6-9 0,5 3 0,0-5 0,1 0 0,3 0 0,-4 1 0,5-1 0,0 0 0,0 0 0,1 5 0,-1 2 0,1 11 0,4-5 0,-2 9 0,2-8 0,-4 8 0,0-3 0,1 8 0,-3-6 0,2 9 0,1-5 0,-2 1 0,1 1 0,-3-3 0,-4 0 0,3 4 0,0-5 0,1 4 0,4 2 0,-3 0 0,3-1 0,-3-3 0,-1-4 0,4 10 0,-4-5 0,1 2 0,2 3 0,-5-6 0,2 7 0,0 0 0,-2-3 0,6 0 0,-19-1 0,11 4 0,-9 4 0,10 4 0,3 0 0,-4-15 0,7-7 0,3-16 0,6 4 0,-4 1 0,2-2 0,-6 0 0,7 4 0,-4-1 0,5 14 0,0 0 0,0 3 0,0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49.6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2987 282 16383,'-96'0'0,"12"0"0,8 0 0,30-8 0,-26 1 0,28-17 0,-17 6 0,7-9 0,5 1 0,8 4 0,1 2 0,11 2 0,1 8 0,6-3 0,10 5 0,0 3 0,-2-4 0,5 0 0,-5-2 0,2-7 0,4 8 0,-3-8 0,0 57 0,6 4 0,1 5 0,1 5 0,3 0 0,0 0 0,0 1 0,0 0 0,0 9 0,0-3 0,0 25 0,0-30 0,0-2 0,0 22 0,0-15 0,0 2 0,0 32 0,0-37 0,0 0 0,0 22 0,5-9 0,6-2 0,6-13 0,10 6 0,0-12 0,10-1 0,-4-11 0,7-6 0,-5-7 0,0-9 0,15 0 0,-18-10 0,8-1 0,-13-4 0,-10 0 0,5 0 0,-6-4 0,1 0 0,0-5 0,-1 1 0,-3 3 0,2-2 0,-4 0 0,-2-17 0,-2 0 0,-7-16 0,0 0 0,4-2 0,-3-10 0,3 4 0,-4-5 0,0-1 0,0-7 0,0-9 0,0 11 0,0-31 0,0 30 0,-4-19 0,2 11 0,-8 6 0,9-8 0,-8 14 0,7 8 0,-2 15 0,4 11 0,0 4 0,-7 7 0,-12 6 0,1 2 0,-9 3 0,11 0 0,-1 0 0,-5 0 0,4 0 0,-3 0 0,4 0 0,4 4 0,-6 3 0,10 2 0,-10 2 0,10 1 0,-3 1 0,-1 4 0,4-1 0,-3 1 0,3 4 0,0 2 0,4 4 0,-3 1 0,3-1 0,0 0 0,-3 1 0,7-6 0,-4 0 0,5-6 0,-3-3 0,33-1 0,-14-8 0,30 3 0,-19-2 0,0 4 0,1 0 0,-1-3 0,13 6 0,-10-6 0,17 11 0,-27-8 0,8-1 0,-19-1 0,6-6 0,3 2 0,-1-10 0,6-2 0,-7-8 0,6-1 0,-4 1 0,-1 4 0,-2 1 0,-6 4 0,6 0 0,-7-6 0,7 1 0,-7-2 0,4 3 0,-2 1 0,2 3 0,4-3 0,3 6 0,-1-2 0,2 6 0,1-3 0,2 4 0,4 0 0,-4 0 0,3 0 0,-8 0 0,-1 0 0,-2 0 0,-3 7 0,-4 8 0,-14 3 0,-4 2 0,-16-3 0,8-7 0,-4 2 0,1-3 0,7-1 0,-3 0 0,6 3 0,3-2 0,-14 5 0,12-5 0,-9 2 0,8 0 0,-1-6 0,-4 8 0,0-8 0,0 7 0,-6-4 0,-1-3 0,-4 3 0,-6-2 0,4-1 0,-4-1 0,10 0 0,-3-3 0,8 3 0,0-4 0,3 0 0,3 0 0,-5 0 0,-2 0 0,5 3 0,-5-2 0,7 5 0,-4 2 0,4 0 0,1 7 0,3-2 0,-1 3 0,-4 11 0,2 3 0,-3 10 0,4-1 0,0 1 0,0 0 0,0-6 0,4-1 0,2-6 0,4 1 0,0-1 0,0 6 0,0-4 0,0 4 0,0-6 0,0 0 0,4 1 0,2-1 0,3 0 0,0 1 0,0-1 0,0-5 0,3 0 0,-3-5 0,3-1 0,-4-3 0,0 2 0,0 0 0,-4-3 0,2 6 0,-1-6 0,-1 4 0,3 1 0,-6-1 0,3 1 0,-4 4 0,4-3 0,-3-1 0,2-1 0,-3-4 0,4 7 0,-3-4 0,2 4 0,1-3 0,-4 1 0,4 4 0,-4-3 0,0 3 0,0-4 0,0 0 0,0 2 0,0-1 0,0 2 0,0-8 0,0 4 0,0-1 0,0 2 0,-9-3 0,-8-10 0,-3-9 0,-9-14 0,-1-11 0,-3-8 0,-10-11 0,-3-17 0,0-3 0,-8-8 0,7 5 0,3 4 0,18 26 0,6 3 0,6 12 0,6 8 0,0 3 0,-3 8 0,-8 4 0,1 0 0,-5 4 0,6 0 0,0 0 0,-4 0 0,3 0 0,-9 0 0,9 0 0,-8 0 0,3 0 0,1 0 0,-5 0 0,5 0 0,-6 0 0,1 0 0,-1 0 0,-5 0 0,5 0 0,-5 0 0,10 0 0,-9 0 0,8 0 0,-8 0 0,4 0 0,-5 0 0,5 0 0,-11 0 0,5 0 0,-1 0 0,2 0 0,6 0 0,4 0 0,2 0 0,8 0 0,-2 0 0,20-28 0,11-5 0,13-15 0,21-2 0,-10 6 0,12-9 0,-6-5 0,-13 16 0,1 0 0,11-16 0,-12 17 0,-1 0 0,2-4 0,0-9 0,-4 15 0,-9-6 0,3 15 0,-6 2 0,-4 6 0,-2 6 0,0-1 0,-3 4 0,3-2 0,-5 6 0,2-7 0,2 0 0,-2-2 0,2 2 0,-6 1 0,2 2 0,-2-4 0,-1 0 0,4 1 0,-4-1 0,5 0 0,-1-4 0,1-2 0,0-5 0,0 1 0,0 4 0,4-3 0,-3 8 0,3-8 0,-5 8 0,1-4 0,-1 5 0,1-4 0,-1 3 0,1-8 0,3 8 0,-2-9 0,2 9 0,-3-3 0,-1 4 0,0 5 0,0-4 0,0 3 0,-3-4 0,6-3 0,-9 7 0,5-7 0,-4 8 0,-2-3 0,2-4 0,0 6 0,-2-5 0,-37 30 0,18-11 0,-36 25 0,31-16 0,-16 16 0,1-3 0,-4 1 0,12-4 0,9-11 0,8-1 0,1 0 0,1 3 0,-1 1 0,0-1 0,-2 4 0,1-7 0,1 3 0,-3-3 0,2 0 0,0 0 0,1 4 0,1 0 0,2 1 0,-2 1 0,3-3 0,0 5 0,0 5 0,-5 1 0,3 6 0,-8-1 0,8 0 0,-6-4 0,6 3 0,-2-12 0,7 2 0,-2-2 0,6-1 0,-2 5 0,3 1 0,0-7 0,0 7 0,-4-3 0,4-3 0,-7 8 0,6-9 0,-6 7 0,6-3 0,-6-3 0,2 2 0,1-2 0,-7 7 0,6-7 0,-3 6 0,-3-7 0,6 5 0,-6-5 0,-1 7 0,4-10 0,-4 10 0,4-10 0,0 6 0,-4 1 0,3 2 0,-2-3 0,2 1 0,2-7 0,-2 6 0,1-3 0,4 5 0,-7 2 0,6-6 0,-3 6 0,1-6 0,2 8 0,-4-3 0,1 4 0,-1-1 0,0-3 0,0 8 0,0-3 0,-3-1 0,2 4 0,-6-8 0,6 4 0,-3-1 0,1-3 0,3 3 0,-7-4 0,6 4 0,-6-3 0,7 3 0,-7-4 0,7-5 0,-3 4 0,0-4 0,3 5 0,-3 0 0,4-5 0,0 4 0,-4-4 0,3 4 0,-2-4 0,3 7 0,0-6 0,0 3 0,-1 0 0,1-4 0,0 5 0,3 0 0,-2-1 0,-2 1 0,0-1 0,-3 1 0,3 0 0,1 4 0,-1-3 0,-3 3 0,2 1 0,-2-4 0,-2 8 0,1-4 0,-2 6 0,-1-6 0,2 4 0,0-8 0,1 4 0,1-9 0,7-2 0,-9 1 0,8 11 0,-10 12 0,5 2 0,-5 5 0,6-14 0,-2-7 0,3 6 0,2-17 0,3 9 0,-3-6 0,6 0 0,-6 5 0,6-3 0,-6 0 0,3 0 0,0 0 0,-3 1 0,6 1 0,-7 0 0,4-1 0,-5 5 0,4-3 0,-3 4 0,4-6 0,-5 1 0,0 4 0,1-3 0,-1 4 0,0-1 0,1 1 0,-2 6 0,-2-6 0,-3 10 0,-3-8 0,-1 8 0,5-4 0,-3-1 0,2 1 0,-2-6 0,3 0 0,-3-1 0,8-3 0,-4 3 0,0 1 0,4-5 0,-4 5 0,4-1 0,-3-3 0,2 8 0,-2-8 0,3 3 0,1-4 0,-1-5 0,1 4 0,4-4 0,-7 8 0,5-2 0,-2 2 0,1-4 0,2 6 0,-4-5 0,4 5 0,-2-1 0,1 2 0,1-1 0,-3 4 0,3-8 0,0 4 0,-2-6 0,2 1 0,-3-1 0,3-3 0,-2 2 0,6-1 0,-6 2 0,7 3 0,-8-3 0,3 5 0,1-3 0,-1 3 0,2-4 0,2-4 0,-6 5 0,6-6 0,-3 10 0,4-5 0,0 7 0,0-6 0,-3 4 0,2-6 0,-3-3 0,4 5 0,0-5 0,0 5 0,0-3 0,-3-1 0,31-54 0,-10 21 0,37-64 0,-15 36 0,15-17 0,-24 25 0,0 7 0,-23 21 0,-4 3 0,-1-12 0,-3 5 0,0-6 0,0 6 0,0 2 0,0-4 0,4-16 0,1 7 0,4-14 0,1 13 0,-1 0 0,-1 4 0,5 1 0,-4 10 0,2 0 0,-3-2 0,-4 2 0,-1-7 0,-3 3 0,0-6 0,4-1 0,-3-4 0,7 0 0,-7-6 0,8-2 0,-4-5 0,6-13 0,-1 10 0,1-16 0,4 11 0,-3 0 0,8-4 0,-4 10 0,-1 2 0,-1 7 0,-5 10 0,0 2 0,-1 4 0,0 0 0,-3 4 0,2-6 0,-2 6 0,2-3 0,-2 0 0,2 3 0,-3-4 0,4 5 0,1-4 0,-2 3 0,2-3 0,-1-1 0,4 0 0,-3 1 0,7-1 0,-3 0 0,9-5 0,-4 3 0,11-9 0,-6 9 0,5-5 0,-1 6 0,6-1 0,-4 1 0,9 2 0,-9 3 0,22-1 0,-14 8 0,15-8 0,-12 13 0,0-3 0,-1 4 0,1 0 0,6 0 0,-4 0 0,4 0 0,-7 0 0,1 0 0,-6-4 0,-1 3 0,-5-3 0,-6 0 0,0 3 0,-10-3 0,4 4 0,0-3 0,-3-1 0,6-1 0,-6-2 0,3 3 0,1-5 0,0 1 0,4-1 0,-3 0 0,3 1 0,1-1 0,-4 0 0,3 4 0,-4-2 0,-1 6 0,6-7 0,-5 7 0,5-3 0,-5 0 0,-1 3 0,1-3 0,0 1 0,2 2 0,-5-3 0,4 1 0,-6-2 0,7-6 0,-6 6 0,10-11 0,-9 11 0,8-8 0,-6 4 0,-3-3 0,3 7 0,-4-10 0,1 10 0,-2-9 0,-4 1 0,-2-8 0,2-1 0,-1-11 0,3-2 0,-3 1 0,3-4 0,-8 9 0,7-4 0,-7 5 0,3 6 0,-4-5 0,0 9 0,0-3 0,0 4 0,0 0 0,-7 1 0,-3-6 0,-12 3 0,3-2 0,-8-3 0,9 10 0,-5-8 0,6 13 0,1-3 0,-1 3 0,4 5 0,-2 0 0,-2 0 0,0 4 0,1-4 0,0 4 0,1 0 0,-2 0 0,-2 0 0,4 3 0,-4 9 0,2 1 0,-8 8 0,3-3 0,-6 0 0,5-1 0,-3 1 0,8-4 0,-3 2 0,-1-6 0,8 1 0,-6-2 0,7-1 0,-4 0 0,4 0 0,-2 1 0,2-2 0,-4 2 0,1-5 0,-1 4 0,0-7 0,4 6 0,-5-3 0,9 3 0,-9 0 0,6 4 0,1-3 0,-4 3 0,10 3 0,26 7 0,21 9 0,13 5 0,3-5 0,17 28 0,-25-24 0,24 20 0,-37-24 0,1-9 0,-2 3 0,-2-5 0,4 0 0,-9 0 0,4-4 0,-11 1 0,0-6 0,-6 2 0,-3-4 0,2 3 0,-3-6 0,-1 9 0,3-6 0,-2 3 0,0 3 0,-2-5 0,-2 6 0,0-3 0,1 5 0,-1 0 0,0-1 0,0 1 0,1-1 0,-5-3 0,4 3 0,-7 3 0,2 0 0,-3 5 0,4-7 0,-3-1 0,3 1 0,-4-1 0,3-1 0,8-3 0,9-4 0,-3-5 0,1-3 0,-11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55.9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3900 5308 16383,'-47'0'0,"-1"0"0,0 0 0,5 0 0,-16 0 0,4 0 0,4 0 0,-2 0 0,-20 0 0,-18 0 0,16 0 0,12 0 0,-18 0 0,-2 0 0,18 0 0,1 0 0,-2 0 0,10 0 0,-7 0 0,3 0 0,12-4 0,8 3 0,7-8 0,5 8 0,1-7 0,4 7 0,1-3 0,6 0 0,-1 3 0,0-3 0,-5 4 0,5 0 0,-5 0 0,5 0 0,-4 0 0,3 0 0,-9 0 0,5-4 0,-6 3 0,1-3 0,-6 4 0,4 0 0,-10 0 0,11 0 0,-11 0 0,10 0 0,-9 0 0,9 0 0,-4 0 0,0 0 0,4 0 0,-4 0 0,5 0 0,1 0 0,-6 0 0,4 0 0,-4 4 0,0-3 0,4 7 0,-9-2 0,3 3 0,-5 1 0,6 0 0,1-1 0,6 0 0,4-4 0,1 3 0,10-4 0,0 4 0,-2 3 0,1-6 0,-6 2 0,2-7 0,-5 0 0,4 0 0,-8 0 0,3 0 0,-4 0 0,0 0 0,-6 0 0,-1-5 0,-12-1 0,4-8 0,-4 2 0,6-2 0,1 4 0,4-4 0,2 4 0,11-7 0,0 7 0,5-6 0,0 7 0,1-7 0,3 3 0,-3 0 0,3-3 0,-4 3 0,4 1 0,-2-4 0,2 3 0,0-3 0,1-1 0,0 0 0,2 0 0,-2 1 0,4-1 0,-4 0 0,3 0 0,-4-4 0,1 3 0,2-4 0,-2 1 0,3 3 0,0-4 0,1 1 0,-1 7 0,1-6 0,3 7 0,-2 0 0,-1-9 0,3 11 0,-5-7 0,5 3 0,1 6 0,-3-12 0,3 8 0,0-2 0,-3-3 0,7 0 0,-8-4 0,3-9 0,-4 7 0,3-9 0,-2 0 0,3 4 0,-5-4 0,1 5 0,0 1 0,3 4 0,-2-3 0,3 8 0,0-8 0,-2 8 0,2-9 0,-4 9 0,4-3 0,-2 4 0,6-4 0,-6 3 0,6-9 0,-7 10 0,7-10 0,-3-1 0,4-1 0,0-4 0,-4 0 0,3 4 0,-4-9 0,1 9 0,3-10 0,-7 5 0,2-6 0,-4 0 0,0 0 0,0 0 0,4-6 0,-2 5 0,2-5 0,0 12 0,-2-5 0,3 15 0,-1-8 0,3 14 0,-1 1 0,0 2 0,0 3 0,-3-6 0,3 6 0,-3-5 0,3-4 0,1-7 0,7-3 0,1-2 0,8 5 0,-3 5 0,13-12 0,-12 15 0,4-7 0,-12 17 0,-3-5 0,0-1 0,0-5 0,0 1 0,0 3 0,0 0 0,0 1 0,0-1 0,0 0 0,0 0 0,0 0 0,4 1 0,0-4 0,1 6 0,-1-5 0,-4 0 0,0 2 0,3-7 0,-2 7 0,3 1 0,0-6 0,-3 4 0,3 1 0,0 1 0,-3 4 0,6-4 0,-6 0 0,5 1 0,-1-2 0,3 1 0,-4 3 0,4-2 0,-4 0 0,0 2 0,3-8 0,-3 8 0,0-3 0,7-3 0,-5 6 0,5-3 0,-3 0 0,0 7 0,0-7 0,0 4 0,0-5 0,1 0 0,-1 0 0,0 1 0,0-1 0,1 0 0,-1 0 0,0 1 0,1-1 0,-1 0 0,0 4 0,0-2 0,0 3 0,-4-4 0,4 0 0,-4 0 0,5-6 0,-1 4 0,1-8 0,0 8 0,0-8 0,-1 3 0,1 0 0,0-3 0,0 3 0,0 0 0,0-3 0,0 3 0,-1 1 0,1-5 0,0 9 0,0-3 0,-1 8 0,3 5 0,-2-5 0,-1-14 0,-4-6 0,0-9 0,1 9 0,12-26 0,-6 28 0,2-22 0,-6 36 0,-3 4 0,5-2 0,-1-1 0,0 2 0,-1-4 0,1 6 0,2 0 0,2-1 0,-1 1 0,0 0 0,-3-3 0,3-1 0,-2-2 0,3 2 0,-4 0 0,0 0 0,0 3 0,0-6 0,-1 7 0,1 0 0,-1-6 0,1 4 0,-3-6 0,2 3 0,-2 1 0,3-1 0,0 0 0,0 1 0,-3-1 0,2 4 0,-3-2 0,4 0 0,-1 2 0,0-4 0,4 5 0,-2 0 0,2-2 0,-1 5 0,-1-9 0,2 8 0,-3-5 0,3 4 0,-3-1 0,3-2 0,0-1 0,-3-1 0,3 4 0,-3-4 0,0 4 0,0-1 0,4-3 0,-3 8 0,6-8 0,-7 8 0,6-3 0,-2 0 0,0 2 0,2-5 0,-6 6 0,6-7 0,-2 7 0,0-3 0,2-4 0,-6 6 0,3-5 0,0-1 0,-3 5 0,4-9 0,-4 6 0,0-3 0,1-1 0,-1 0 0,0 0 0,1-4 0,-1 3 0,1 1 0,-1 1 0,-1 7 0,5-6 0,-4 4 0,2-1 0,12-28 0,-10 21 0,10-23 0,-14 29 0,-4 1 0,7-2 0,-7 2 0,7-6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0.5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687 0 16383,'-46'0'0,"8"0"0,12 0 0,8 0 0,-8 0 0,0 0 0,7 0 0,0 0 0,8 0 0,-4 0 0,-4 0 0,-1 4 0,5 0 0,-1 4 0,0 4 0,-2-3 0,-2 3 0,7-4 0,-2 0 0,-1 3 0,2-2 0,-1-1 0,4 1 0,3 3 0,-3 3 0,3-1 0,1 0 0,-4-3 0,3 5 0,-3-4 0,-1 3 0,4-7 0,-6 3 0,-1-7 0,-5-1 0,5-3 0,-4 0 0,3 0 0,2 0 0,-8 0 0,6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1:05.4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2455 75 16383,'-63'0'0,"-1"0"0,-7 0 0,-11 0 0,30 0 0,-2 0 0,-5 0 0,3 0 0,-23 0 0,17 0 0,-3 0 0,6 0 0,0 0 0,-3 0 0,-1 0 0,-4 0 0,2 0 0,-30 0 0,14 0 0,-13 0 0,36 0 0,-24-6 0,24 5 0,-19-10 0,14 5 0,2-5 0,14 0 0,1 1 0,11 4 0,7 2 0,6 0 0,6 3 0,3-2 0,-5 3 0,6 0 0,-6 0 0,2 0 0,-3 0 0,5 0 0,-5 0 0,3 3 0,-6-2 0,-4 7 0,-2-7 0,1 3 0,-1-4 0,5 4 0,-3-3 0,8 2 0,1-3 0,2 0 0,0 3 0,-1-2 0,-2 2 0,9 13 0,21-1 0,5 8 0,28-7 0,14-1 0,0 1 0,12 1 0,-17-2 0,0 1 0,0-4 0,-1 8 0,1-8 0,0 3 0,14-3 0,-3-1 0,12 1 0,0 0 0,-13-1 0,12 1 0,-14-1 0,1 0 0,-9 0 0,-8-1 0,-11 4 0,-2-4 0,-6 7 0,0-6 0,1 2 0,4-4 0,-3 0 0,9-3 0,2 2 0,2-6 0,10 2 0,-11 1 0,29 0 0,-24 1 0,24 3 0,-29-3 0,11 4 0,-10 0 0,4 0 0,-7 0 0,1 5 0,0-4 0,-11 2 0,2-3 0,-17-2 0,7-4 0,-10 3 0,-2 3 0,-49-4 0,16 4 0,-74-5 0,50 1 0,-37 5 0,15 6 0,-9-4 0,13 8 0,-16-7 0,16 7 0,-13-8 0,-6 5 0,14-7 0,-23-4 0,13-2 0,-6-5 0,2 0 0,6-16 0,7 2 0,-11-16 0,19 8 0,-13-2 0,14 1 0,8 6 0,9-3 0,12 13 0,6-5 0,10 8 0,6-1 0,-2 2 0,-6 13 0,3-4 0,-8 12 0,16-10 0,15 10 0,8 1 0,25 9 0,-2 8 0,-1 1 0,0 3 0,15 12 0,-17-11 0,-1 0 0,4 2 0,-6-6 0,0-2 0,-7-11 0,3-4 0,-9-8 0,8 1 0,-3-4 0,4 5 0,0-5 0,1 0 0,5 0 0,-5 0 0,5 5 0,-5-4 0,-1 3 0,-4 0 0,-2-4 0,0 4 0,2-4 0,0-1 0,-2 1 0,-4-1 0,-5 0 0,3-3 0,-72-17 0,9-8 0,-5 3 0,-5-2 0,-31-25 0,22 13 0,-17-11 0,33 14 0,-18-1 0,20-3 0,3 10 0,14-2 0,5 10 0,11 2 0,-1-1 0,0 4 0,4-3 0,-2 4 0,2-4 0,-4 3 0,0-7 0,1 7 0,-1-4 0,0 1 0,0 3 0,5-3 0,-4 4 0,7-4 0,-7 3 0,7-3 0,-6 1 0,7 2 0,-7-2 0,3 3 0,0 1 0,-4-5 0,4 3 0,-1-3 0,1 0 0,0 7 0,0-10 0,-8 6 0,3-7 0,-3 4 0,-2-5 0,4 4 0,-3-1 0,4-2 0,4 7 0,2 1 0,0 32 0,15 0 0,0 25 0,17-3 0,23 44 0,-17-26 0,-4-16 0,-1-1 0,-2 1 0,2 4 0,-6-4 0,-1-1 0,-5-1 0,0-12 0,-1-1 0,-4-6 0,3-5 0,-3 0 0,3-6 0,-4 1 0,4 0 0,-3-1 0,7 1 0,-4-4 0,8 2 0,-3-6 0,3 7 0,1-7 0,0 7 0,-1-3 0,1 3 0,-1 1 0,1 0 0,-4-1 0,3 1 0,-7 0 0,3-1 0,-4 1 0,1 0 0,3-1 0,-3-3 0,2-2 0,4 1 0,-5-4 0,8 4 0,-9-5 0,7 2 0,-4-1 0,10 0 0,-4 1 0,8 0 0,2-5 0,6 0 0,6-4 0,-6 0 0,5 0 0,-11 0 0,5 0 0,-10 0 0,-2 0 0,-4 0 0,-4 0 0,6 0 0,-6 0 0,7 0 0,-3 0 0,-5 0 0,11-3 0,-8 2 0,9-7 0,-8 4 0,1-5 0,0 5 0,-1-8 0,1 7 0,-4-11 0,2 3 0,-1-9 0,16-9 0,-9 2 0,10-7 0,-8 7 0,-4 6 0,4-4 0,0 3 0,1 0 0,0-3 0,2 8 0,-2-4 0,8 4 0,4-5 0,4 2 0,1 1 0,-1 7 0,-6 4 0,5 0 0,-11 5 0,1 1 0,-8 4 0,-4 0 0,-5 0 0,6-4 0,-5-3 0,-2-5 0,-4-6 0,-7-2 0,0 4 0,0-3 0,0 2 0,0 0 0,0-3 0,0 7 0,0-6 0,0 6 0,6-3 0,18 36 0,-5-9 0,8 25 0,0-5 0,-16-15 0,12 11 0,-15-20 0,-1 1 0,7 5 0,-8-1 0,4 6 0,-14 5 0,-1-1 0,-7 3 0,-2 2 0,-4-5 0,4 6 0,-4-1 0,8 0 0,-7 1 0,7-6 0,-3 4 0,4-3 0,0-1 0,0 0 0,0-1 0,5-3 0,-4 4 0,3-1 0,-4-3 0,-4 8 0,3-3 0,-7 4 0,7 0 0,-8 1 0,4-1 0,-5 6 0,4-4 0,-3 3 0,8-4 0,-3-1 0,4-4 0,0-2 0,4-4 0,-2-5 0,3 3 0,-17-44 0,17 27 0,-10-32 0,-9 34 0,2-9 0,-35 2 0,-3-16 0,9 6 0,-20-7 0,32 4 0,-7 6 0,10 1 0,11 8 0,-5 1 0,12 0 0,0 3 0,1-2 0,1 3 0,0 0 0,-4 3 0,6 5 0,-2 5 0,6 4 0,0 4 0,-3-3 0,6 8 0,-5-3 0,5 10 0,-3-5 0,3 5 0,-2-5 0,7-1 0,-3 0 0,4-4 0,-4-2 0,3-4 0,-2 0 0,3-1 0,0 4 0,0-2 0,0-3 0,0 1 0,0 1 0,0 1 0,0 8 0,3-8 0,-2 8 0,7-8 0,-3 8 0,3-3 0,-2-1 0,1 0 0,-6-1 0,3-3 0,-4 3 0,0-4 0,0-1 0,0 1 0,0 0 0,0 3 0,0-7 0,0 9 0,0-9 0,0 3 0,0 2 0,0-1 0,0 4 0,0-5 0,4-1 0,-3 1 0,6 2 0,-6-2 0,6-1 0,-2 1 0,0-2 0,2 5 0,-6-7 0,6 8 0,-6-2 0,3-2 0,-1-2 0,-2 1 0,2 1 0,-3 2 0,4-4 0,6 1 0,3-4 0,2-3 0,-1-1 0,-2-3 0,7 3 0,-6-3 0,5 4 0,-2-4 0,-2 1 0,4 2 0,-6-6 0,3 5 0,-7 11 0,-1-7 0,-7 17 0,0-17 0,0 9 0,0-3 0,0 4 0,0-4 0,-4 2 0,0-6 0,-8 8 0,3-3 0,-3 3 0,4-3 0,-1-1 0,1 1 0,0-5 0,0 3 0,0-3 0,0-51 0,4-8 0,6-34 0,4 9 0,20-9 0,-1 13 0,2-1 0,-7 22 0,0 1 0,10-21 0,-1 5 0,-2 8 0,6-2 0,0 0 0,-1 8 0,0 11 0,-1 1 0,-7 7 0,-1 5 0,-10 7 0,3 5 0,-8 4 0,7 0 0,0 4 0,0 0 0,3 1 0,1-2 0,-3 1 0,4 0 0,-3 1 0,7-2 0,-1 0 0,3-2 0,-5 6 0,-4-7 0,-1 7 0,1-6 0,-1 6 0,1-7 0,-1 7 0,0-6 0,-5 0 0,-3-12 0,-5 2 0,-3-7 0,0 3 0,0 3 0,0-4 0,0 10 0,0-4 0,0 0 0,0 2 0,0-5 0,0 6 0,0-7 0,0 3 0,0-3 0,0 3 0,4 0 0,-3 0 0,6 1 0,-6-1 0,3 0 0,-4 0 0,0 1 0,0 0 0,0 0 0,0 1 0,-18 3 0,3 5 0,-8 4 0,4 3 0,10 0 0,-10 11 0,4 4 0,-6 11 0,2 7 0,0-4 0,0 9 0,-1-4 0,0 6 0,0 0 0,-5 1 0,4-1 0,-4-4 0,5 2 0,1-9 0,1-1 0,0-2 0,1-8 0,0 0 0,0-2 0,4-8 0,-3 4 0,8-4 0,-8 0 0,1-4 0,-5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8:48.05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4384 0 16383,'-34'25'0,"1"-2"0,16-22 0,3 6 0,-7-2 0,9-1 0,-5 0 0,0-1 0,1 1 0,1 0 0,0 3 0,0-3 0,-1 3 0,1 0 0,3 1 0,-2-1 0,1 1 0,-2 3 0,2-2 0,-2 2 0,-1 4 0,2-1 0,-5 6 0,10-7 0,-3 2 0,4-6 0,0 6 0,0-3 0,0 5 0,0-2 0,3-3 0,2 7 0,-1-3 0,3 1 0,-2 2 0,3-6 0,0 3 0,0 1 0,0 0 0,0-1 0,0 6 0,0-4 0,0 3 0,0-4 0,0-1 0,0 6 0,0-8 0,0 6 0,-4-7 0,3 3 0,-3 4 0,0-2 0,3-2 0,-2-1 0,-1-3 0,3 5 0,-5-2 0,5 1 0,-6 3 0,6-7 0,-7 11 0,7-14 0,-10 13 0,6-12 0,-6 5 0,0-1 0,2-5 0,-2 8 0,0-1 0,3-3 0,-4 2 0,1-4 0,3-3 0,-7 6 0,7-2 0,-3-1 0,3 4 0,1-4 0,-1 4 0,1 0 0,-1 0 0,0-1 0,1 5 0,-1-6 0,4 6 0,-3-7 0,2 5 0,1 0 0,-4-1 0,3 1 0,1 0 0,-4-1 0,4-3 0,-1 2 0,-1 0 0,1-1 0,1 3 0,-3-5 0,6 11 0,-15 1 0,8 7 0,-14-3 0,12 0 0,-8 4 0,7-3 0,-3 16 0,9-14 0,1 14 0,4-11 0,0 6 0,0 11 0,0-8 0,0 3 0,0-17 0,0-8 0,0-4 0,0-5 0,0 6 0,0-5 0,0 5 0,0 0 0,0-6 0,0 10 0,0-9 0,0 7 0,0-3 0,0 0 0,0-1 0,0 1 0,0 4 0,0-3 0,0 8 0,0-8 0,0 8 0,0-3 0,0 4 0,0 0 0,0 1 0,0-1 0,-4 0 0,-1 1 0,-5-1 0,1 1 0,0-1 0,0 0 0,0-4 0,0 3 0,0-8 0,0 3 0,5-4 0,-4-1 0,4-3 0,-7 2 0,2-4 0,-2 4 0,4 0 0,-1 4 0,0-2 0,0-1 0,3 0 0,-2-4 0,2 5 0,-3 0 0,-1-1 0,1 1 0,3 0 0,-2-5 0,6 7 0,-6-6 0,6 7 0,-3 0 0,4-2 0,0 2 0,0-3 0,0-5 0,0 11 0,0-8 0,-3 9 0,2-8 0,-3 1 0,4 4 0,0-7 0,-4 11 0,3-11 0,-3 7 0,4-1 0,-4-3 0,3 3 0,-3-7 0,4 6 0,0-6 0,-6 2 0,-11-7 0,0-5 0,-8-3 0,4 0 0,3-7 0,-8-3 0,8-7 0,-9-1 0,9 1 0,1 3 0,1-1 0,8 6 0,-4-3 0,1 1 0,3 0 0,-4-9 0,8 7 0,0-9 0,0 8 0,3-6 0,-2 4 0,3-1 0,-4 0 0,3 0 0,-3 1 0,4-1 0,0 0 0,0-3 0,0 2 0,0-2 0,0 8 0,0-4 0,0 1 0,0-2 0,0-5 0,0 10 0,0-7 0,0 6 0,0-4 0,0 1 0,0-4 0,0 6 0,0-4 0,0 3 0,0 2 0,0-12 0,-3 11 0,2-6 0,-7 4 0,3 4 0,-3-5 0,0 4 0,0-2 0,-1 2 0,-3-4 0,3 4 0,-6-2 0,6 6 0,-7-7 0,3 7 0,-3-7 0,-1 7 0,0-7 0,0 7 0,1-3 0,-1 3 0,4 1 0,-3 0 0,4 4 0,-8-4 0,6 4 0,-5-4 0,3 0 0,2 3 0,-5-2 0,7 6 0,-4-3 0,-2 4 0,6 0 0,-10 0 0,9 4 0,-7 0 0,5 0 0,3 0 0,-6-4 0,5 0 0,-5 3 0,3 2 0,-1 2 0,0 1 0,4-1 0,0 5 0,1-3 0,1 7 0,-6-7 0,3 7 0,1-7 0,-4 3 0,3-4 0,-4-4 0,-3 0 0,7-4 0,-6 0 0,6 0 0,-7-11 0,6 1 0,-1-6 0,3 0 0,3 8 0,-3-8 0,-4 11 0,2-1 0,-20 10 0,9 5 0,-17 11 0,13 0 0,-11 5 0,-3 0 0,-3-2 0,-1 0 0,-41 20 0,61-34 0,-1 0 0,6-1 0,0 1 0,5-4 0,5-2 0,-8 1 0,8-3 0,-8 2 0,0-3 0,3 0 0,1 0 0,0 0 0,3 0 0,-7 0 0,7 0 0,-10 0 0,13 3 0,-8-2 0,6 12 0,4-4 0,1 13 0,7-5 0,0 7 0,0-6 0,0 8 0,0-3 0,0 4 0,0 1 0,0-1 0,-4 0 0,3 6 0,-3 2 0,4 4 0,-4 1 0,3 6 0,-8-4 0,3 10 0,0-11 0,-4 11 0,5-10 0,-6 4 0,6-12 0,-4-1 0,4-10 0,0-2 0,2-8 0,-7-2 0,7 17 0,-7-1 0,10 25 0,-4-4 0,-2 6 0,-5 12 0,1-16 0,0 7 0,0-10 0,1-11 0,0-2 0,4-12 0,-3-6 0,3 6 0,0-4 0,-2 3 0,6-4 0,-7-5 0,4 4 0,-4-3 0,3 3 0,-6 4 0,6-6 0,-7 4 0,5-9 0,-5 6 0,0-4 0,1 1 0,-8 3 0,10-7 0,-6 3 0,4 0 0,-1-2 0,-3 1 0,3-2 0,-3 3 0,3-3 0,1 6 0,-4-6 0,10 6 0,-5 2 0,9 1 0,-6 8 0,5-7 0,-2 8 0,0-4 0,3 6 0,-3-1 0,4 6 0,0-9 0,0 7 0,0-3 0,0 1 0,0 4 0,0-6 0,0 1 0,0-6 0,4 4 0,1-8 0,4 8 0,-1-8 0,1 0 0,-1-3 0,0-6 0,8 3 0,-2-4 0,7 1 0,1-1 0,0 1 0,1 0 0,3 0 0,-8-1 0,8 5 0,-8-3 0,3 6 0,-4-6 0,4 6 0,-3-3 0,4 4 0,-1 1 0,-3-1 0,8 1 0,-3-1 0,-1 1 0,5 0 0,-5-1 0,6 2 0,-1-1 0,6 1 0,-4-1 0,3 1 0,1 0 0,-4 0 0,4 0 0,-6-1 0,6 1 0,-4-5 0,-1 0 0,-2-5 0,-8-1 0,3 1 0,-4-1 0,0 0 0,-5 0 0,4-3 0,0 2 0,1-7 0,8 4 0,-7-4 0,8 4 0,-3-3 0,10 3 0,-5 0 0,5-3 0,0 7 0,-4-6 0,4 2 0,-6 0 0,6-3 0,1 3 0,6-4 0,-6 0 0,5 0 0,-5 0 0,0 0 0,-1 0 0,-5 0 0,-1 0 0,0 0 0,1 0 0,-1 4 0,0-3 0,1 3 0,5-4 0,1 0 0,6 0 0,6 0 0,-5 0 0,0 0 0,-3 0 0,-9 0 0,4 0 0,-6 0 0,-4 0 0,-2 0 0,0 0 0,-3 0 0,8 0 0,-8 0 0,8-4 0,-8-1 0,4-7 0,-6 2 0,6-2 0,-4 0 0,3 2 0,0-3 0,-3 1 0,8 2 0,-3-2 0,4 6 0,1-2 0,11-1 0,-8 3 0,3-6 0,-12 11 0,-6-7 0,1 8 0,-1-4 0,1 4 0,-2 0 0,0-10 0,0 7 0,-4-13 0,28-8 0,-5 8 0,45-18 0,-21 27 0,7-2 0,-5 9 0,-27 0 0,8 0 0,-28 0 0,-2 0 0,6 3 0,-3 4 0,12 2 0,-9 3 0,27 1 0,-11-3 0,32 5 0,-22-5 0,15 1 0,-10-1 0,-1-4 0,5-1 0,-16-5 0,3 0 0,-11 0 0,-10 0 0,-2 0 0,-1 0 0,-6 14 0,2-4 0,-8 18 0,-3 0 0,0 1 0,0 22 0,0-20 0,0 14 0,0-17 0,0-1 0,0-5 0,0 5 0,0-10 0,0 10 0,0-5 0,0 11 0,0 1 0,0 6 0,0 21 0,-10-10 0,-2 18 0,-15-9 0,0-15 0,-12 15 0,6-16 0,-11 7 0,11-4 0,-9-3 0,9-7 0,-3-2 0,8-10 0,4-2 0,-3-5 0,9-5 0,-3 3 0,8-3 0,-3 0 0,3 3 0,0-3 0,-3 4 0,7-1 0,-3 1 0,4-4 0,-1 2 0,1-3 0,4 4 0,-3-1 0,3 4 0,-1 2 0,-2 1 0,6 4 0,-7-4 0,7 6 0,-7-1 0,2 6 0,-3-4 0,-1 9 0,0-4 0,0 6 0,1-6 0,-1-1 0,1-5 0,-1-1 0,1 1 0,0-6 0,4 4 0,-2-8 0,2 8 0,-4-3 0,0 4 0,-1 1 0,1-1 0,0 6 0,3-5 0,-2 5 0,3-5 0,-5 4 0,1-3 0,0-1 0,-1-1 0,2-2 0,-1-2 0,4 1 0,-2-7 0,6-5 0,-6 7 0,28-11 0,-19 46 0,19 1 0,-19-2 0,-4 2 0,2 24 0,0-10 0,0 1 0,0 21 0,0-33 0,0-1 0,0 14 0,0-25 0,0-12 0,0 4 0,0-14 0,0 8 0,0-10 0,0 1 0,0 3 0,0-8 0,0 3 0,0 1 0,-3-4 0,-2 3 0,-4 0 0,1-3 0,-1 4 0,4-1 0,-3 2 0,3-1 0,-4 4 0,1-3 0,-2 4 0,1 1 0,0-1 0,0-5 0,0 4 0,4-8 0,-3 4 0,4-6 0,-5 1 0,-3-1 0,3 1 0,-3 0 0,3 4 0,-4 2 0,-1-1 0,-4 4 0,1-3 0,-2 4 0,-4 2 0,3-2 0,-3-3 0,1-2 0,4-9 0,-20 8 0,12-10 0,-9 6 0,9-12 0,3 3 0,-5-7 0,6 3 0,-5-4 0,10 0 0,-5 0 0,5 0 0,5 0 0,-12 0 0,14 0 0,-9 0 0,4 0 0,2 18 0,1-1 0,0 22 0,7-4 0,-10 22 0,4-13 0,-3 14 0,4-24 0,5-1 0,-3-10 0,7-2 0,-7-4 0,7-1 0,-6 4 0,6-2 0,-3-2 0,0-1 0,4 1 0,-4 2 0,0 2 0,3-4 0,-3 1 0,4 4 0,-3-3 0,2 4 0,-3-1 0,0-3 0,3 8 0,-6-8 0,6 3 0,-7-4 0,4-4 0,-4 2 0,0-4 0,-6-2 0,-2-3 0,0-6 0,-6 0 0,13 0 0,-10 0 0,3 0 0,4 4 0,-8-3 0,4 2 0,3-3 0,-6 0 0,3 0 0,-2 0 0,2 0 0,0 0 0,0 0 0,-1-4 0,-4-1 0,8-7 0,-3 3 0,3-7 0,-3 3 0,-1-4 0,3-4 0,-1 3 0,0-9 0,2 5 0,-5-6 0,8-5 0,-8-1 0,7-6 0,-4 0 0,5 0 0,1 6 0,-1-5 0,4 5 0,-3-6 0,8 6 0,-3 1 0,4 5 0,0 1 0,0 4 0,0-3 0,-5-2 0,4-1 0,-3-4 0,4 0 0,-5-14 0,4-3 0,-5-17 0,1 5 0,4-16 0,-4 20 0,5-15 0,0 29 0,0-9 0,0 24 0,0-3 0,0 18 0,0-2 0,-7 1 0,2 3 0,-6-11 0,3 6 0,3-8 0,1 3 0,-2 6 0,-27-18 0,-12-6 0,5 12 0,-5-2 0,-6-9 0,-6-5 0,0-2 0,1 0 0,0-1 0,4 2 0,-5-3 0,4 0 0,-3-7 0,11 5 0,24 14 0,8 5 0,5 10 0,7 4 0,-2 4 0,3-6 0,0 6 0,0-7 0,0 4 0,0 0 0,0-6 0,0-1 0,0-10 0,0-7 0,-5-8 0,-1 0 0,-5-19 0,-1 1 0,-5-13 0,4-6 0,-10 6 0,3-16 0,0 6 0,-2 15 0,4 0 0,1 17 0,-5-12 0,5 6 0,-5 2 0,0 7 0,2 12 0,4 3 0,-1 12 0,7 4 0,-7 1 0,8 10 0,-3-4 0,1 7 0,2-3 0,-7 4 0,3 0 0,-4-1 0,-4-4 0,3 0 0,-11-12 0,4 1 0,0-2 0,1-1 0,11 4 0,-5-5 0,4 1 0,0-1 0,-3 6 0,7-5 0,-2 9 0,3-3 0,1 4 0,3 4 0,-2-2 0,-1 3 0,-3 1 0,-4-4 0,3 7 0,-3-11 0,6 10 0,-6-14 0,3 10 0,-1-8 0,1 9 0,4-4 0,0 3 0,-1-4 0,-4-4 0,0-4 0,-1 1 0,2 0 0,4 7 0,3 5 0,-9 0 0,1 8 0,-3 0 0,-2 4 0,13-22 0,-7-16 0,11-15 0,-3 12 0,4 15 0,-3 15 0,-2-1 0,-6-7 0,2 2 0,-6-3 0,5-1 0,-7-2 0,-5-17 0,1 4 0,-6-5 0,12 8 0,-2 10 0,3-3 0,-6 1 0,5 1 0,-5 0 0,11 3 0,-4 3 0,1-4 0,2 1 0,-2 3 0,3-8 0,0 8 0,-3-11 0,2 10 0,-2-5 0,4 7 0,3 0 0,-2 0 0,6 5 0,-7-11 0,7 8 0,-2-9 0,3 11 0,0-3 0,0-3 0,0 0 0,0-4 0,0 6 0,0 0 0,0-7 0,0 1 0,0-3 0,0 0 0,0 3 0,0-4 0,-5-1 0,4 1 0,-7-13 0,7 14 0,-3-12 0,4 20 0,0-4 0,-4 1 0,3 3 0,-3-3 0,4-4 0,0 7 0,-4-2 0,4 5 0,-7 3 0,-1-6 0,4 5 0,-7-5 0,7 6 0,-5-8 0,2 7 0,-1-2 0,0 0 0,0 6 0,0-10 0,0 6 0,0 0 0,0-2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1.45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542 333 16383,'0'56'0,"-14"-5"0,11-18 0,-18-8 0,15 12 0,-17-6 0,-4 19 0,0-17 0,2 3 0,13-23 0,4-1 0,-3-2 0,3 2 0,-7 0 0,-1 2 0,3-5 0,-2-1 0,4 5 0,3-7 0,-7 11 0,7-8 0,-3 2 0,3 5 0,0-2 0,-1 7 0,0-4 0,-3-1 0,3 1 0,-3-5 0,4 4 0,0-7 0,-4 10 0,4-10 0,-4 6 0,1-1 0,3-5 0,-6 5 0,2-3 0,0-3 0,-2 6 0,5-5 0,-5 2 0,2-4 0,0 4 0,4 4 0,5 0 0,3 3 0,0 1 0,0-2 0,0 3 0,0 1 0,0-3 0,0 8 0,4-3 0,1 4 0,4-4 0,4 3 0,-4-8 0,8 8 0,-3-8 0,3 0 0,-4-7 0,2 1 0,-6-3 0,6 3 0,1-1 0,-2-2 0,1 2 0,-1 0 0,-4-2 0,8 2 0,-6-7 0,3 3 0,0-3 0,0 4 0,0-1 0,0 0 0,0 1 0,-1-1 0,1 0 0,0 1 0,0-1 0,0 1 0,-3-1 0,2 1 0,-2 3 0,-1-3 0,3 3 0,-2-1 0,0-1 0,2 5 0,-6-3 0,3 1 0,-7 6 0,3-4 0,-6 1 0,6 1 0,-6-3 0,3 3 0,-4 1 0,0 0 0,3-2 0,-2 1 0,5-1 0,2 0 0,-1-4 0,11 3 0,1-3 0,2 1 0,-3-1 0,-2-6 0,-8 2 0,11-3 0,-2 4 0,0-4 0,2 0 0,-7-4 0,8 0 0,-2 0 0,2 0 0,-3 0 0,-5 0 0,11 0 0,-12 0 0,12 0 0,-11 0 0,5 0 0,0-4 0,3-4 0,-7-1 0,6 1 0,-7-6 0,1 8 0,-2-10 0,0 5 0,-3 3 0,6-6 0,-5 2 0,1 0 0,-2-2 0,-1-2 0,-2 0 0,1 0 0,-5 0 0,7-1 0,-7-1 0,6-4 0,-2 6 0,0-1 0,2 0 0,-2 0 0,-1 5 0,4-4 0,-4 4 0,4-5 0,0 2 0,0-2 0,-4 5 0,7-3 0,-6 0 0,2 2 0,3-4 0,-5 5 0,5-3 0,-2 0 0,-1-1 0,1-3 0,0 5 0,-3-1 0,2 0 0,1 2 0,-3-3 0,8 2 0,-8 6 0,6-7 0,0 4 0,-3-5 0,3 5 0,0-4 0,-3 7 0,3-6 0,-4-1 0,-3 2 0,-1-9 0,-3 5 0,0 0 0,0-2 0,0 3 0,4 3 0,-4-6 0,4 2 0,-4 4 0,0-6 0,0 6 0,0-7 0,0 6 0,0-5 0,0 3 0,0 3 0,0-10 0,0 14 0,-4-10 0,-8 6 0,6-4 0,-9 5 0,8-3 0,-2 6 0,-5-5 0,3 6 0,3-6 0,-2-1 0,9 3 0,-6-6 0,6 5 0,-2-6 0,3 1 0,0-7 0,0 7 0,0-8 0,0 8 0,0-3 0,0 4 0,0 0 0,0 0 0,3-3 0,2 7 0,2-7 0,4 8 0,2 0 0,-1 0 0,4 4 0,0-3 0,-3 2 0,6 1 0,-3 0 0,1 8 0,3-8 0,-3 7 0,0-6 0,4 2 0,2 0 0,4-3 0,6 2 0,-4-3 0,9-1 0,-9 0 0,9-4 0,-9 8 0,4-7 0,-6 8 0,-4 0 0,-2-3 0,-4 7 0,0-7 0,3 4 0,-7-1 0,5-2 0,-6 3 0,3-1 0,3-4 0,-6 7 0,5-11 0,-8 4 0,1-2 0,1-4 0,-2 3 0,2 0 0,1-8 0,-4 11 0,3-6 0,0 4 0,-3 2 0,13-2 0,-12 7 0,11 1 0,-12 30 0,0-12 0,-5 21 0,-3-23 0,0-2 0,22-3 0,-4-4 0,20-1 0,-15-6 0,3 2 0,-4-7 0,1 7 0,-2-3 0,-4 4 0,4 0 0,-7 0 0,7 0 0,-9 0 0,3 3 0,0 8 0,-6 1 0,-3 7 0,-2-4 0,0 0 0,0 0 0,6 0 0,-2 0 0,4-4 0,-2 3 0,-2-2 0,-4 3 0,-1 5 0,0-7 0,-2 5 0,6-6 0,-3 3 0,7 0 0,-3 0 0,0 1 0,-1 5 0,-6-4 0,3 10 0,-4-10 0,0 10 0,0-10 0,0 5 0,0-1 0,4-7 0,-3 7 0,2-9 0,4 8 0,-5-6 0,8 0 0,-5 5 0,-1-9 0,0 12 0,-4-7 0,0-3 0,0 10 0,0-10 0,-4 4 0,18 2 0,-6-8 0,12 9 0,-4-10 0,-3 7 0,3-7 0,11 17 0,-12-15 0,7 11 0,-15-14 0,-3 3 0,0 8 0,-4-5 0,0 7 0,0-10 0,0 4 0,0 8 0,0-10 0,0 10 0,0-11 0,0 3 0,0 3 0,0-5 0,-4 7 0,3-7 0,-2 6 0,3-4 0,0 1 0,0-1 0,0 3 0,0-3 0,0 8 0,0-11 0,0 7 0,0-3 0,0-3 0,0 6 0,0-6 0,0 4 0,-4 3 0,3-7 0,-6 6 0,2-7 0,-3 0 0,1 7 0,-1-10 0,0 10 0,-3-3 0,2-3 0,-3 6 0,4-10 0,0 6 0,0-3 0,-3 3 0,2 1 0,-2 0 0,3-4 0,0 3 0,0 1 0,3-2 0,-2 4 0,3-6 0,16 3 0,-12 13 0,16-10 0,-19 11 0,2-12 0,-7 2 0,4-6 0,-3 5 0,3-7 0,-3 4 0,3 0 0,-4 0 0,1-1 0,3 1 0,-3 0 0,6 0 0,-6 0 0,29-4 0,0-11 0,13-3 0,-11-9 0,-8 0 0,-8 4 0,7-7 0,-6 2 0,2-3 0,-2-5 0,0-2 0,0-4 0,0-6 0,0 4 0,5-4 0,-4 6 0,3 4 0,-5 1 0,1 6 0,-1-1 0,0 4 0,3-2 0,-3 7 0,7-7 0,-4 7 0,4-3 0,0 6 0,0 2 0,0 3 0,4 0 0,-6 0 0,6 0 0,-7 0 0,5 0 0,3 0 0,-2 0 0,-3 0 0,1 0 0,-1 0 0,2 0 0,1 0 0,-3 0 0,-1 0 0,4 0 0,-3-7 0,1-2 0,-1-7 0,-2-1 0,3 1 0,1 2 0,-1-1 0,-3 2 0,3-1 0,-7-1 0,3 6 0,-1-3 0,1 4 0,-4-5 0,-1-3 0,-7 0 0,0-9 0,0 10 0,0-14 0,0 6 0,0 1 0,-4-5 0,3 9 0,-7-8 0,6 8 0,-5-3 0,6 4 0,-7 0 0,3-3 0,1 6 0,-3-1 0,2 0 0,-3 2 0,-4-7 0,3 7 0,-3-3 0,4 7 0,0-6 0,-3 3 0,1-5 0,-1 5 0,0-3 0,2 7 0,-9-11 0,9 10 0,-6-6 0,3 7 0,4-3 0,-10-1 0,9 0 0,-6 1 0,7-1 0,-3 0 0,-2-4 0,5 4 0,-3 0 0,3-3 0,3-2 0,-6-4 0,10 1 0,-3 3 0,0 0 0,4 1 0,-4-6 0,4 4 0,0-8 0,0 8 0,0-8 0,0 8 0,0-9 0,0 9 0,0-3 0,0 4 0,0 4 0,0-10 0,0 13 0,0-9 0,0-2 0,0 7 0,0-7 0,-4 6 0,3-1 0,-6 3 0,6-7 0,-2 8 0,-1-4 0,3-2 0,-2 6 0,0-5 0,2 2 0,-6 2 0,3-7 0,0 7 0,1-9 0,3 9 0,0-6 0,0-1 0,0 1 0,0-1 0,0 4 0,0 0 0,0 3 0,0-9 0,18 9 0,-5-2 0,14 7 0,-10 0 0,0 3 0,-1 1 0,1-4 0,0 7 0,-1-6 0,1 6 0,4-3 0,-3 4 0,8 0 0,-3 0 0,0 0 0,3 0 0,-4 0 0,1 0 0,-2 0 0,-4 0 0,0 0 0,-1 0 0,1 0 0,3 7 0,-2-1 0,-3 5 0,1-3 0,-7 0 0,6 4 0,-2 4 0,-1-3 0,0 6 0,-8-6 0,3 3 0,-6 1 0,3 4 0,-4-3 0,0 4 0,0-1 0,0-3 0,4 3 0,1 1 0,3-5 0,4 5 0,1-5 0,5 4 0,-1-3 0,0 3 0,0-4 0,-4 4 0,3-3 0,-6 8 0,2-3 0,-3 4 0,1 6 0,-1-4 0,1 9 0,-1-3 0,-3 4 0,3 1 0,-4-6 0,0-1 0,3-5 0,-3-1 0,4-4 0,-4-2 0,3-4 0,-4-5 0,4 3 0,3-3 0,0 0 0,1-1 0,2-4 0,-2 4 0,0-3 0,2 11 0,-5-6 0,3 7 0,-4-8 0,0 4 0,0-3 0,4 0 0,-3 2 0,3-2 0,-4 4 0,-3-4 0,-1 10 0,-4-4 0,0 6 0,0 1 0,0-3 0,-8-1 0,3 0 0,-8-1 0,5-7 0,0 2 0,0-1 0,4-3 0,0 6 0,4-3 0,0 0 0,0 3 0,4-6 0,7 6 0,7-8 0,4 1 0,-1-2 0,0 0 0,-3-1 0,8 1 0,-8 0 0,8 0 0,-3-5 0,0 0 0,3-4 0,-8 0 0,3 0 0,-4 0 0,-1 0 0,0 0 0,0-3 0,0-2 0,-1-2 0,-3-1 0,6 0 0,-9 1 0,8-1 0,-5-2 0,3 5 0,-4-8 0,-4-3 0,0-2 0,-2-5 0,-1 6 0,4 0 0,-4 1 0,5-6 0,0 4 0,-1-3 0,1 4 0,-1-5 0,4 4 0,-2-3 0,6 4 0,-3 0 0,-1 1 0,1-1 0,-6 4 0,1 1 0,3 1 0,0 3 0,13 3 0,22-9 0,3 5 0,1-9 0,-20 9 0,-8-2 0,-12 9 0,8-8 0,-3 9 0,2-6 0,0 6 0,2-3 0,-7 4 0,4 0 0,1 7 0,-4 1 0,1 3 0,-4 3 0,2-2 0,0 0 0,2-1 0,-3-1 0,4-5 0,3 8 0,-3-11 0,0 8 0,3-9 0,-6 2 0,5-3 0,-3-14 0,-5 0 0,-3-13 0,-3 2 0,-2 9 0,6 0 0,0 2 0,5 5 0,3-5 0,-4 6 0,4 4 0,5-3 0,3 6 0,3-3 0,-5 4 0,-4 0 0,4 0 0,-3 0 0,-1 0 0,-1 0 0,-4 0 0,5 0 0,3 0 0,-7 0 0,6 0 0,-7 0 0,8 7 0,-7-2 0,2 6 0,-4 0 0,-3 2 0,4 2 0,-8 2 0,4 5 0,-7 0 0,3 1 0,-4 3 0,0-3 0,0-1 0,0 4 0,0-8 0,0 4 0,0-1 0,0-3 0,0 3 0,0 1 0,0-5 0,0 10 0,0-5 0,0 1 0,0 3 0,-4-8 0,3 3 0,-2-4 0,3 0 0,0-1 0,-4 1 0,3 3 0,-7-3 0,7 3 0,-6 2 0,-3 0 0,0 6 0,-7-1 0,7 0 0,-8 1 0,8-1 0,-3 0 0,0-4 0,7-2 0,-5-8 0,7 2 0,-4 0 0,1 0 0,-1 0 0,4-1 0,-3-1 0,6 5 0,-3-2 0,1-1 0,2 3 0,-6-6 0,7 6 0,-7-3 0,6 0 0,-2 1 0,3 0 0,0 5 0,0-3 0,0 3 0,0-4 0,0-5 0,0 7 0,0-7 0,0 7 0,0-4 0,3 0 0,1 0 0,4 4 0,-4-6 0,4 6 0,-4-7 0,5 8 0,-5-2 0,3-2 0,-2-2 0,5-5 0,8-2 0,-5-3 0,7-4 0,-13 16 0,0 13 0,-11 13 0,2-9 0,-10-2 0,11-22 0,-3 6 0,1 3 0,2-8 0,-2 13 0,-1-7 0,3-3 0,-3 6 0,1-6 0,-2 3 0,-4 6 0,1-4 0,-2 8 0,-2-4 0,1 6 0,-6-1 0,-3 2 0,-4-1 0,-7 8 0,0-5 0,-12 13 0,10-12 0,-3-4 0,13-6 0,7-13 0,3 3 0,-3-4 0,8-1 0,-8 1 0,1 3 0,3-6 0,-2 8 0,2-4 0,3 7 0,-3 5 0,0-4 0,-2 10 0,-4-5 0,-6 7 0,0-1 0,-18 10 0,9-6 0,-8 1 0,12-10 0,2-9 0,-6 0 0,-8-1 0,-1-6 0,1 1 0,2-8 0,5 0 0,0 0 0,1 0 0,0 0 0,-4-4 0,7 2 0,1-5 0,13 2 0,-1-3 0,0-1 0,0 4 0,5-2 0,-12-1 0,10 3 0,-10-6 0,7 10 0,0-7 0,1 3 0,-6 1 0,-1-4 0,-10 2 0,-13-3 0,8 3 0,-12 2 0,21 0 0,-4 3 0,5-4 0,-2 5 0,7 0 0,-2 0 0,9 0 0,3 0 0,-6 0 0,6 0 0,-6 0 0,4 4 0,0 0 0,-1 4 0,0 0 0,-1 0 0,1 0 0,-1-3 0,-5 3 0,-13 1 0,-1-3 0,-5 6 0,8-11 0,6 7 0,-13-7 0,10 7 0,-10-7 0,13 3 0,4-4 0,2 0 0,8 4 0,-6-4 0,6 10 0,-3-1 0,5 2 0,0 4 0,2-3 0,-2 9 0,2-4 0,-4 9 0,0-8 0,-1 8 0,-2-1 0,7-5 0,-3-1 0,4-12 0,0 4 0,-9-6 0,3 2 0,-16-7 0,11 0 0,-10-5 0,7-4 0,-6-1 0,-12-15 0,15 9 0,-14-10 0,21 9 0,-11-8 0,11 10 0,-3-8 0,5 9 0,7 2 0,-3-4 0,1 4 0,2-5 0,-2 5 0,3-3 0,-4-1 0,4 4 0,0-3 0,-3 0 0,6 1 0,-3-2 0,0 0 0,1 4 0,-3-5 0,-1 2 0,3-1 0,4-1 0,-3 5 0,2-7 0,-3 9 0,4-8 0,-6 3 0,5 2 0,-7-8 0,4 2 0,0-2 0,-1 0 0,1 8 0,-1-6 0,2 9 0,-7-1 0,-22 7 0,-23 4 0,-9 0 0,13 0 0,-2 0 0,-27 0 0,2 0 0,-13 0 0,27 0 0,18 0 0,19 0 0,-5 0 0,20 0 0,-12 0 0,15 0 0,-7-7 0,2 5 0,2-6 0,0 8 0,0 0 0,-2 0 0,-2 0 0,3 0 0,-7 0 0,1 0 0,-2 0 0,-4-3 0,5 2 0,-1-7 0,7 7 0,-5-6 0,13 3 0,-13-1 0,11-2 0,-1 3 0,-5-7 0,9 2 0,-5-1 0,3-2 0,2 4 0,-2-7 0,0 3 0,2-5 0,-3 5 0,4-3 0,-3 7 0,0-3 0,-7 7 0,2 0 0,-2 4 0,-5 0 0,1 0 0,-2 0 0,4 0 0,0 0 0,2 0 0,2 0 0,1 0 0,0 7 0,2-2 0,-5 6 0,6 0 0,-5-2 0,2 5 0,-2-4 0,5 1 0,-7 0 0,5-2 0,-2 6 0,1-2 0,6-4 0,1 16 0,-30 35 0,11-1 0,-1-13 0,0 0 0,-3 7 0,1 1 0,15-22 0,-2-3 0,5-5 0,3-5 0,-3 5 0,4-4 0,0-7 0,3 2 0,-1-1 0,2-2 0,-1 7 0,-2-4 0,3 4 0,-1-5 0,1 5 0,4 1 0,0-2 0,0 6 0,0 10 0,0-3 0,0 10 0,0 10 0,0-14 0,0 9 0,0-1 0,0-23 0,0 14 0,0-27 0,0 6 0,0 3 0,0-4 0,0 8 0,0 7 0,0 2 0,0 1 0,0-7 0,0-10 0,0-4 0,0 7 0,0-1 0,-4 10 0,0-9 0,-9 19 0,-1-5 0,-7 7 0,2-3 0,-2-6 0,-1 5 0,7-11 0,-2 10 0,4-4 0,4-6 0,0 5 0,1 4 0,7 0 0,-3 9 0,4-12 0,0 3 0,0-13 0,0 16 0,0-21 0,0 3 0,0-3 0,0-3 0,3 6 0,5-2 0,12 7 0,-1-4 0,5 5 0,1 1 0,-7-6 0,3 6 0,-1-1 0,-6 7 0,3 0 0,-4-1 0,0 9 0,-4-13 0,0 32 0,-4-26 0,-5 13 0,0-15 0,0-7 0,0 9 0,0-18 0,0 9 0,0-7 0,0 2 0,0 9 0,0-8 0,0 8 0,0-10 0,0 3 0,0-8 0,19-4 0,-9-5 0,45 12 0,-30-11 0,27 11 0,-23-15 0,0 0 0,-8 0 0,-3 0 0,-6 0 0,6 0 0,-3 3 0,0 2 0,3 2 0,-6 4 0,3-3 0,-1 6 0,-5-5 0,9 2 0,-9-4 0,14 5 0,-14-7 0,13 6 0,-8-7 0,9 4 0,-9 0 0,8 0 0,-13-1 0,13 5 0,-12-4 0,8 3 0,-2-3 0,-3-1 0,9-3 0,-13 3 0,10-6 0,-3 2 0,1 1 0,11-3 0,-10 6 0,23-2 0,-9 0 0,32 3 0,-14-2 0,33 4 0,-25-4 0,31 8 0,-37-12 0,24 15 0,-39-10 0,15 6 0,-27-5 0,7 4 0,-19-3 0,6-1 0,-8-2 0,-3-57 0,2 42 0,-7-43 0,37 52 0,7 0 0,15 4 0,32 22 0,-15 13 0,-26-9 0,-1 1 0,23 13 0,-25-6 0,-16-16 0,-16-5 0,2-1 0,-13-5 0,-3 2 0,-1 7 0,2 1 0,7 14 0,2 7 0,4-3 0,15 31 0,-10-31 0,35 35 0,-29-40 0,43 23 0,-33-34 0,50 17 0,-35-23 0,-5-4 0,3-1 0,26 4 0,-8-4 0,-13 1 0,-27-8 0,-3-1 0,-6 3 0,-6-6 0,-7 12 0,2-1 0,-1 4 0,1 5 0,2-4 0,0 7 0,4 0 0,-4-3 0,3 6 0,-5-8 0,13 17 0,-4-13 0,6 6 0,-9-13 0,3-1 0,-2 2 0,0-4 0,6 9 0,-13-3 0,9 14 0,-5 4 0,0-1 0,-6 11 0,-3-16 0,-5 26 0,0-25 0,0 25 0,-5-15 0,0 1 0,-11-1 0,5-19 0,-8 9 0,6-15 0,4 3 0,-1-12 0,6 5 0,-4-1 0,4 7 0,1-1 0,3-3 0,0 0 0,0 3 0,0-3 0,0 4 0,0-3 0,0 7 0,0-5 0,4 14 0,-3-6 0,6-4 0,-7 1 0,4-12 0,-4 5 0,9 2 0,0-6 0,5-1 0,3-2 0,-5-4 0,3 6 0,-1 0 0,-5-3 0,5 11 0,-1-3 0,2 5 0,-6-6 0,4 0 0,-8-4 0,6 1 0,-1 2 0,-2-3 0,0 4 0,-2 3 0,-5-6 0,2 5 0,4-2 0,-2 1 0,6-1 0,3 6 0,-4-6 0,12 12 0,-8-14 0,14 7 0,-2-7 0,0 0 0,10-1 0,6 1 0,-3-3 0,29 4 0,-39-9 0,14-1 0,-23-4 0,-1 0 0,5 3 0,0-2 0,1 3 0,-5-1 0,0-2 0,-11 9 0,-3 5 0,-6 1 0,0 5 0,0-7 0,4 1 0,3 3 0,-2-6 0,8 5 0,-8-5 0,6 0 0,-4 4 0,0-4 0,0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25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1110 16383,'18'-60'0,"-4"12"0,3 22 0,-3 3 0,-1 0 0,0 6 0,2 1 0,-5 7 0,4-2 0,-10-6 0,0 4 0,-1-5 0,1 0 0,4 4 0,0-6 0,0 7 0,-4-3 0,6 4 0,-4-4 0,8 4 0,-5 0 0,5 1 0,-2 2 0,0-2 0,4 3 0,-4-4 0,0 4 0,2-3 0,-9-3 0,2 0 0,-7-8 0,0 4 0,0-2 0,0-2 0,-4 5 0,0-5 0,-5 5 0,1 0 0,3 5 0,-2-4 0,2 0 0,0 3 0,1-6 0,1 5 0,-1-3 0,0-5 0,-4 8 0,8-1 0,-7 1 0,-4 5 0,2-9 0,-5 10 0,3-3 0,-1 0 0,0 3 0,-2-7 0,6 7 0,-6-6 0,2 2 0,3 0 0,-4-2 0,5 3 0,-3-1 0,0-2 0,3 2 0,1 0 0,-1-6 0,7 6 0,2-6 0,16 7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5.83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393 2165 16383,'-30'-30'0,"3"4"0,10 18 0,0-1 0,1 1 0,3 0 0,-10-1 0,12 2 0,-12-2 0,14 2 0,-2-1 0,-4-4 0,5 7 0,-12-2 0,10 7 0,-4 0 0,-1 0 0,4-7 0,-1-1 0,-1-11 0,2 5 0,1-5 0,0 6 0,3 0 0,1-2 0,4 3 0,0-5 0,4 2 0,0-1 0,15 0 0,-4 7 0,18 2 0,-11 7 0,8 0 0,-8 0 0,-1 0 0,-1 0 0,-4 0 0,7 0 0,-2 0 0,-2 0 0,2 0 0,-4 0 0,4 0 0,1 0 0,-1 0 0,-2 0 0,1 4 0,-4 0 0,5 5 0,4-1 0,-3 1 0,4-1 0,-6 1 0,1-1 0,0 0 0,-5 0 0,4 1 0,-4 1 0,3-1 0,-3 2 0,5-7 0,0-1 0,3-3 0,0 0 0,-4 0 0,1 0 0,0-4 0,-1 0 0,1-5 0,0 1 0,-1-1 0,1-3 0,-5 3 0,0-3 0,0 4 0,-1-3 0,2 2 0,-2-6 0,-3-1 0,0-1 0,-3 1 0,2 0 0,-3 0 0,5-2 0,-5 2 0,3 0 0,1 0 0,1 3 0,3-6 0,-5 10 0,1-6 0,3 3 0,-3 0 0,7 1 0,0 7 0,-3-3 0,9 6 0,-8-2 0,3 3 0,3 0 0,-3 0 0,5 0 0,-5 0 0,0 0 0,0 0 0,5 0 0,-5 0 0,-1-4 0,0-11 0,-6 5 0,6-9 0,-4 4 0,-6 6 0,6-10 0,-10 6 0,2-4 0,-3 1 0,0-5 0,0 8 0,0-6 0,27 58 0,-12-23 0,22 42 0,-14-34 0,-4 2 0,22 8 0,-19-12 0,14 5 0,-19-18 0,5-1 0,-5 1 0,10-4 0,-10-2 0,10-3 0,-5 0 0,1 0 0,-2 0 0,-4 0 0,-5 0 0,7 0 0,-7 0 0,6 0 0,0 3 0,-6-2 0,9 2 0,-8-3 0,6 0 0,1 0 0,-6 0 0,5 0 0,-7 0 0,3-6 0,4-3 0,-6-3 0,2 0 0,-4 5 0,-2-5 0,6-1 0,-6-3 0,2 4 0,1-7 0,-4 9 0,3-5 0,4 4 0,-5 2 0,5-2 0,-4-1 0,-3 4 0,7-8 0,-4 5 0,-3 0 0,8 0 0,-1 11 0,5-3 0,2 7 0,-5-4 0,-1 0 0,13 0 0,-9 0 0,9-4 0,-13 3 0,1-3 0,3 1 0,-7 2 0,6-6 0,-7 3 0,1-4 0,4-4 0,-4 7 0,3-5 0,3 2 0,-10 0 0,6-4 0,-3 4 0,3-3 0,-1 2 0,5-3 0,-10 0 0,2 3 0,4-6 0,-6 7 0,5-7 0,-9 3 0,1-12 0,-1 0 0,-1-7 0,5 4 0,-8-6 0,7-2 0,-7 1 0,4 1 0,-5 5 0,0 1 0,0 4 0,0 2 0,0 8 0,0-2 0,0 0 0,-4-5 0,-5 4 0,-4-8 0,-17-3 0,3-3 0,-29-22 0,26 20 0,-16-7 0,22 16 0,1 6 0,-3-1 0,8 4 0,-3 1 0,-1 9 0,-1-4 0,-4 7 0,4-7 0,-8 7 0,6-7 0,-7 7 0,9-7 0,-3 7 0,8-6 0,-4 6 0,1-7 0,3 3 0,-4-3 0,1-1 0,-2 0 0,-5-4 0,1 2 0,-1-6 0,1 7 0,-1-3 0,6 4 0,0 0 0,5 0 0,5 5 0,-3-3 0,0 6 0,0-3 0,-3 4 0,-4 0 0,8 0 0,-8 0 0,9 0 0,-2 0 0,-4 0 0,6-3 0,-1-7 0,3 0 0,3-3 0,-6 2 0,-1 1 0,-2-2 0,-2-1 0,2 0 0,-3-3 0,3-1 0,1 5 0,4 4 0,0 1 0,-4-2 0,3 1 0,-10-4 0,14 4 0,-7 3 0,-2-8 0,8 7 0,-13-10 0,15 9 0,-8-2 0,0-2 0,2 2 0,-1-2 0,4 0 0,-1 2 0,0-5 0,-5 9 0,5-2 0,-6 7 0,3 0 0,4 17 0,3 2 0,5 10 0,3-1 0,0-14 0,0 7 0,0-10 0,0 5 0,0 2 0,0-2 0,0 2 0,0-2 0,0 3 0,0-6 0,0 6 0,0-7 0,0 4 0,0 2 0,0 1 0,-3-3 0,2 2 0,-12-9 0,1-2 0,-3 0 0,-10-3 0,15 1 0,-9-2 0,5 4 0,5-2 0,-8 5 0,1-2 0,3 0 0,-6 0 0,8-1 0,-1 1 0,-6-4 0,2-1 0,0-3 0,-3 0 0,3 0 0,-2 0 0,-2 0 0,3 0 0,0 0 0,-4 0 0,3 0 0,-4 0 0,6 0 0,-1 0 0,0 0 0,0 0 0,1 0 0,-1 0 0,-3 0 0,6 0 0,-5 0 0,3 0 0,2 0 0,-5 0 0,6 0 0,-3 3 0,-4 2 0,6 0 0,-5 2 0,7-3 0,-4 1 0,1 2 0,-1-7 0,1 4 0,0-4 0,7-22 0,5 9 0,8-18 0,7 6 0,-3 7 0,18-21 0,-11 18 0,11-7 0,-10 12 0,0 3 0,4 0 0,-3 1 0,-1 3 0,-1 1 0,-4 4 0,4-4 0,0 4 0,-1-3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39.24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72 1 16383,'-14'45'0,"4"-3"0,-3-15 0,4-4 0,0-2 0,1-8 0,3 5 0,2-5 0,3 5 0,0-2 0,0 3 0,4-1 0,0 2 0,4-8 0,1 4 0,-2-4 0,2 5 0,-1-4 0,0 2 0,0-2 0,0-1 0,0 4 0,0-3 0,-3 3 0,-2 1 0,-3 0 0,0-1 0,0 1 0,0 0 0,0-1 0,0 1 0,0 0 0,0-2 0,0 1 0,0-1 0,0 3 0,0-2 0,4 2 0,3-3 0,2-4 0,-2 4 0,0-3 0,-3 4 0,4-1 0,2 0 0,-2-4 0,5 2 0,-5-2 0,2 1 0,1 5 0,-6-8 0,5 9 0,-2-7 0,-3 4 0,1 2 0,-6-1 0,0 2 0,0-3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0.54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687 0 16383,'-46'0'0,"8"0"0,12 0 0,8 0 0,-8 0 0,0 0 0,7 0 0,0 0 0,8 0 0,-4 0 0,-4 0 0,-1 4 0,5 0 0,-1 4 0,0 4 0,-2-3 0,-2 3 0,7-4 0,-2 0 0,-1 3 0,2-2 0,-1-1 0,4 1 0,3 3 0,-3 3 0,3-1 0,1 0 0,-4-3 0,3 5 0,-3-4 0,-1 3 0,4-7 0,-6 3 0,-1-7 0,-5-1 0,5-3 0,-4 0 0,3 0 0,2 0 0,-8 0 0,6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2.0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135 0 16383,'-44'17'0,"4"-5"0,31 0 0,-2-4 0,-4-1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4.1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1013 582 16383,'-44'-14'0,"1"-3"0,20 12 0,1-11 0,0 10 0,0-6 0,5 3 0,-17 0 0,18 1 0,-12 3 0,15-2 0,1 6 0,-8-10 0,7 9 0,-7-9 0,3 7 0,4-4 0,-2 3 0,2-2 0,-7 2 0,6 1 0,-5 0 0,3 0 0,-2 4 0,2-7 0,0 6 0,0-2 0,3 3 0,-6 0 0,4-7 0,3 5 0,-6-11 0,6 8 0,0-7 0,-4 4 0,3 0 0,-3 0 0,-1-1 0,0 1 0,4 0 0,-2-1 0,2-3 0,-4 3 0,0-7 0,1 7 0,3-7 0,-3 3 0,3-4 0,-1-4 0,-2 3 0,7-4 0,-3 10 0,4-4 0,0 7 0,0-6 0,-3 4 0,3-1 0,-9-2 0,11 6 0,-11-3 0,12-4 0,-6 6 0,3-5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07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456 3802 16383,'-52'0'0,"5"0"0,19 0 0,6 0 0,0 0 0,5 0 0,5 0 0,-7 0 0,3 0 0,-1 0 0,0 0 0,2 0 0,3 9 0,19 14 0,2-5 0,14 11 0,-7-20 0,-3 3 0,0-4 0,2 1 0,-3 1 0,4-4 0,-1 4 0,0-6 0,0 0 0,-4 9 0,0-4 0,-7 8 0,-45-27 0,13 3 0,-39-29 0,32 16 0,-1-10 0,8 10 0,0-3 0,5 5 0,6 5 0,1 1 0,7 7 0,-2-8 0,3 0 0,4-2 0,1-7 0,3 13 0,0-10 0,0-2 0,0 3 0,0-6 0,0 7 0,4 0 0,4 0 0,5 4 0,3-3 0,6 7 0,-4-4 0,3 5 0,1-1 0,-5 0 0,10 0 0,-5 4 0,1-2 0,3 1 0,-3 2 0,4-5 0,-4 8 0,3-3 0,-8 1 0,3 2 0,-4-3 0,-1 4 0,0 0 0,0 0 0,-2 0 0,1-7 0,-3-5 0,-2-1 0,-5-4 0,-2 1 0,-3-1 0,0-3 0,0 3 0,0 0 0,0-3 0,0 2 0,0-2 0,3 7 0,2-2 0,2 3 0,1-8 0,0 7 0,-1-6 0,-2 1 0,3-4 0,-3-6 0,4 1 0,0-6 0,1-2 0,-1 1 0,1 1 0,-1 5 0,0 6 0,-1 0 0,-3 10 0,2-4 0,-6 3 0,10-7 0,-9 2 0,8 2 0,-9 1 0,6 2 0,-4-5 0,5 1 0,0-2 0,1-3 0,-1 5 0,1-10 0,8-20 0,-3 18 0,8-21 0,-5 32 0,1-4 0,-2 6 0,1-1 0,-1 0 0,6 4 0,-4 1 0,3 3 0,-4 0 0,-1 1 0,1 3 0,3 1 0,-7 4 0,6 0 0,-7 0 0,4 0 0,-51-23 0,23 10 0,-41-20 0,36 20 0,4-2 0,1 6 0,1-14 0,6 9 0,-2-15 0,7 7 0,0-6 0,0 1 0,8-1 0,2 1 0,8-1 0,6 0 0,-5 5 0,8-1 0,-9 11 0,8-4 0,-8 7 0,8-3 0,-8 5 0,3 3 0,-8-2 0,1 2 0,-2-2 0,-4-11 0,-1 1 0,-14-2 0,-7-1 0,-4 10 0,-9-7 0,-3-5 0,6 3 0,-13-14 0,19 15 0,-3-6 0,9 7 0,4 4 0,0 2 0,-3 0 0,-1 2 0,0-6 0,1 7 0,0-7 0,2 6 0,-5-5 0,2 6 0,0-3 0,-2 3 0,-2 4 0,-1 1 0,-3 3 0,3 0 0,-4 0 0,3 0 0,-9 4 0,9 0 0,-3 5 0,4-1 0,4 0 0,-2 0 0,7 3 0,-6 1 0,1 7 0,1-6 0,0 10 0,3-9 0,4 7 0,-2-4 0,2 0 0,0 4 0,-2-3 0,6 3 0,-3-4 0,4 0 0,0-1 0,0 1 0,0-1 0,0 1 0,0 0 0,0 3 0,0-3 0,0 8 0,0-2 0,0 4 0,0 0 0,0-4 0,0 3 0,0-3 0,0-1 0,0-4 0,0-3 0,0-3 0,0 7 0,0 6 0,-3-4 0,2 14 0,-7-11 0,7 15 0,-8-5 0,4 6 0,-5 0 0,-1-1 0,1 1 0,0 0 0,5 0 0,-4-6 0,4 4 0,-5-9 0,1 10 0,-1-11 0,1 5 0,3-5 0,-2 4 0,3-3 0,-1 4 0,-2-10 0,7 3 0,-6-3 0,6-1 0,-7 0 0,7-10 0,-7 4 0,4-1 0,26-54 0,-11 25 0,26-55 0,-12 28 0,1-2 0,2-10 0,3 4 0,-2-3 0,6-12 0,-3 4 0,-5 6 0,0-1 0,7-7 0,4-5 0,-7 7 0,3-27 0,-2 24 0,-9 2 0,3 13 0,-10 8 0,-3 12 0,-4 6 0,-1 9 0,0 2 0,6 3 0,6 4 0,0-3 0,9 6 0,-7-3 0,6 4 0,-1 0 0,6 0 0,1 0 0,6 0 0,20 0 0,-15 0 0,37 0 0,-24 0 0,27 0 0,-14 0 0,0 0 0,-4 0 0,-4 0 0,-1 0 0,-1 0 0,-14-5 0,-1 0 0,-6-1 0,-5-6 0,-3 6 0,-9-7 0,3-1 0,-8 1 0,3-4 0,-4 4 0,0-3 0,-5 7 0,0-3 0,-31-6 0,5 3 0,-30-10 0,10 10 0,-12-4 0,4 7 0,-4-3 0,-6 1 0,9 7 0,1-5 0,10 11 0,14-3 0,-3 4 0,8 0 0,-2 0 0,-2 0 0,0 0 0,-3 0 0,-2 0 0,0 0 0,-6 0 0,-5 0 0,4 0 0,-9 0 0,3-4 0,-5-2 0,6-3 0,1 3 0,10-2 0,2 4 0,8-4 0,-2 3 0,58-2 0,-14 6 0,48-2 0,-16 3 0,-6 0 0,6 0 0,27 0 0,-37 4 0,41-3 0,-54 3 0,8 0 0,-8-3 0,-9 3 0,10-4 0,-11 0 0,11 0 0,-11 0 0,0 0 0,-1 0 0,-5 0 0,1 0 0,-2 0 0,1-4 0,-5-1 0,10-8 0,-10 4 0,10-9 0,-10 9 0,5-8 0,-10 8 0,0 1 0,-1-5 0,-54 10 0,7-6 0,-44 18 0,12 9 0,-2 12 0,-19 4 0,7-3 0,-5-4 0,30-10 0,-2 0 0,23-12 0,-9 0 0,21-5 0,-8 0 0,15 0 0,-5 0 0,5 0 0,-4 0 0,-2 0 0,-4 0 0,-6 0 0,-2 0 0,-5 0 0,-6 0 0,-2 0 0,-5 0 0,5 0 0,2-5 0,6 4 0,5-7 0,2 7 0,11-7 0,4 7 0,7-6 0,0-3 0,6-6 0,-2-4 0,7-4 0,0 6 0,0-16 0,0 10 0,0-6 0,4 8 0,-3 9 0,6-2 0,2 55 0,-4-12 0,9 60 0,-8-37 0,2 14 0,1 0 0,3-8 0,-1 5 0,1-1 0,5-5 0,6 13 0,-1-13 0,0 3 0,-3-23 0,1 3 0,-7-17 0,0-1 0,-5-8 0,0-1 0,6-2 0,2-4 0,9 0 0,-4-6 0,5 0 0,14 0 0,-2 0 0,8 0 0,-8 5 0,-3-4 0,-1 7 0,-1-3 0,0 5 0,-4-1 0,3 0 0,-4 5 0,-6-5 0,5 4 0,-10-4 0,10 0 0,-10-1 0,5 1 0,-6-1 0,1 1 0,0-5 0,-1 0 0,1 0 0,0-4 0,-1 4 0,4 0 0,-2-3 0,-2 2 0,-1 1 0,-2-3 0,4 3 0,-1-1 0,1-2 0,3 6 0,-3-2 0,3 3 0,-7 0 0,2 0 0,-3 3 0,5-2 0,-5 6 0,0-6 0,-4 7 0,0-4 0,0 1 0,0 2 0,0-2 0,0 4 0,1-1 0,-1 1 0,0 0 0,0-5 0,-3 4 0,1-4 0,-1 3 0,2 1 0,1-1 0,-1 0 0,-3 4 0,0-7 0,-4 7 0,0-3 0,0-2 0,0 5 0,0-3 0,0 1 0,0-1 0,0 5 0,0-8 0,0 9 0,0-1 0,0 2 0,0 4 0,0-4 0,-4 3 0,3-8 0,-7 3 0,3 1 0,0-9 0,1 8 0,0-9 0,3 8 0,-2-6 0,3 5 0,0-3 0,0 1 0,0-1 0,0-1 0,0-2 0,0 4 0,0-1 0,0 1 0,0 0 0,0 4 0,0-3 0,0 3 0,0-4 0,0 4 0,0-7 0,3 6 0,-2-8 0,6 4 0,-3 2 0,1-6 0,1 6 0,-2-7 0,4 4 0,-1 3 0,-3-5 0,9 3 0,-8-8 0,13 3 0,-7 0 0,1 0 0,2 1 0,-6-1 0,6-1 0,-2 2 0,-1 0 0,0 2 0,0-6 0,1 3 0,6-7 0,-2-1 0,-5-28 0,-5 6 0,-10-22 0,3 13 0,-7-36 0,7 28 0,-3-28 0,4 36 0,0-5 0,0-1 0,0-12 0,0-9 0,0-7 0,0-8 0,0 0 0,0-7 0,0 19 0,0-24 0,0 16 0,0-13 0,0 28 0,0-1 0,0-31 0,-9 0 0,-4 9 0,-8 25 0,-1-12 0,1 14 0,0 1 0,2 11 0,4 2 0,2 6 0,8 4 0,-3 2 0,7-1 0,-3 4 0,4-3 0,0 4 0,0 4 0,0-6 0,7 6 0,-2-7 0,6 8 0,6-4 0,-3 7 0,12-9 0,-3 8 0,10-8 0,-5 8 0,11-9 0,-5 8 0,6-3 0,-6 4 0,4 0 0,-3 1 0,-1-1 0,-1 5 0,-11 0 0,5 1 0,-14 3 0,8-3 0,-9 4 0,-58-4 0,-3-15 0,0 4 0,-3-2 0,-22-21 0,1-5 0,30 16 0,-1-3 0,25 15 0,7-4 0,5 6 0,6-4 0,-3 0 0,4 1 0,0-4 0,0 2 0,0 2 0,0 1 0,0-1 0,4-1 0,1-3 0,3 7 0,0-8 0,-3 8 0,2-9 0,-2 0 0,4 5 0,-1-5 0,-3 9 0,2-2 0,-3-3 0,0 4 0,0-11 0,-4 15 0,0-8 0,0 3 0,-19 6 0,2-1 0,-22 10 0,4 0 0,1 0 0,1 0 0,6 0 0,8 0 0,-2 0 0,5 0 0,-1 0 0,-4 3 0,5 2 0,-6 4 0,4-1 0,-8 1 0,3 0 0,1 0 0,0-1 0,9 0 0,2 0 0,-4 0 0,3 2 0,-3-1 0,62-36 0,-13 8 0,13-10 0,4-2 0,7-10 0,18-9 0,-23 5 0,9 3 0,-18 0 0,4 4 0,-5 0 0,0 1 0,0 5 0,0-1 0,-7 7 0,-1-4 0,-1 10 0,-5-4 0,6 0 0,-13 5 0,1-4 0,-6 10 0,-1-3 0,-3 7 0,-2 1 0,-7-13 0,-8 2 0,-2-17 0,-6 10 0,7 2 0,1 0 0,4 5 0,0-5 0,0 7 0,0 0 0,0 1 0,0-5 0,0 4 0,0 1 0,0 1 0,4 0 0,-4-5 0,4 4 0,-4-3 0,0 6 0,0-7 0,0 7 0,0-6 0,-26 22 0,7 0 0,-25 15 0,20-5 0,1 2 0,10-6 0,2-1 0,0 8 0,2 0 0,-4 24 0,-2 2 0,3 27 0,-5 11 0,7-28 0,0 3 0,3 3 0,-1 1 0,-2 4 0,0 0 0,0 1 0,-1-3 0,-8 33 0,7-39 0,-2-2 0,-10 22 0,0 12 0,1-23 0,6-17 0,3-14 0,6-14 0,3 1 0,-2-11 0,6 9 0,-2-2 0,3 4 0,4 0 0,4-3 0,10 0 0,10 1 0,6 1 0,12-3 0,-5-1 0,11 0 0,-4-3 0,6 3 0,0-4 0,-7-1 0,-1 1 0,-6-6 0,-6 4 0,-5-8 0,-8 6 0,-5-6 0,-3 3 0,2 6 0,-10 2 0,2 8 0,-26-5 0,-6-29 0,-13-1 0,1-23 0,12 4 0,0-1 0,5-5 0,5 5 0,1 2 0,5 6 0,4-1 0,1 1 0,4 4 0,0 2 0,0 4 0,12-1 0,3 1 0,18-2 0,1 4 0,6-4 0,6 8 0,-5-4 0,5 0 0,-12 4 0,-1-2 0,-6 3 0,-4 1 0,2-3 0,-12 3 0,2-2 0,-8 0 0,-12 60 0,-10-11 0,2 10 0,-4 4 0,-24 22 0,18-27 0,-1 1 0,-19 28 0,5 4 0,11-25 0,7-9 0,0-12 0,5-1 0,2-10 0,1-2 0,-1-8 0,0-1 0,-3-4 0,4 0 0,-5 0 0,4 0 0,-2 0 0,7 2 0,27 6 0,4 8 0,50 9 0,-20 0 0,14 4 0,-1 8 0,-25-10 0,6 3 0,-24-15 0,-10-6 0,-1-1 0,-4-3 0,-4 2 0,0 5 0,-4-1 0,0 1 0,0-4 0,-4-4 0,-1 5 0,-3-1 0,0-4 0,4 6 0,1-6 0,3 6 0,0 1 0,0-2 0,4 7 0,4-6 0,6 8 0,3-8 0,6 10 0,-5-10 0,5 4 0,-7-5 0,-3-1 0,-1 1 0,0 0 0,-3-1 0,3-3 0,-4-2 0,2 0 0,5-6 0,0 2 0,-4 8 0,3 8 0,2 16 0,12 16 0,-2-21 0,0 12 0,-10-28 0,-3 2 0,-3-9 0,1-4 0,1 4 0,3 0 0,-4 1 0,4-1 0,-6-4 0,14 18 0,-12-10 0,13 14 0,-14-8 0,2 2 0,-3 4 0,0-4 0,0 3 0,0-8 0,-1 3 0,0-8 0,0-1 0,-4 5 0,0-4 0,-1 5 0,-2-2 0,5-3 0,-5 5 0,2-3 0,14-7 0,-2-2 0,11-6 0,1-4 0,4 3 0,1-7 0,15 3 0,-11 0 0,10 1 0,0-1 0,-5 4 0,6-4 0,-8 1 0,1 3 0,0-4 0,-6 1 0,11 3 0,-14-7 0,8 7 0,-16-3 0,3 4 0,-8 0 0,3-4 0,-4 3 0,-1-3 0,1 4 0,0 0 0,7-4 0,-6 3 0,11-2 0,-6-1 0,-1 3 0,4-4 0,-8 2 0,15-2 0,-17 0 0,8 2 0,-13 3 0,0 0 0,-42-36 0,-31-21 0,2 1 0,-5-6 0,2 1 0,0-3 0,-4-6 0,3 2 0,22 20 0,3 4 0,-22-27 0,27 36 0,15 12 0,-3 1 0,5 9 0,1 2 0,-1-2 0,-4 4 0,-8-4 0,-5-1 0,-18-10 0,9 2 0,-11-12 0,20 14 0,-1-1 0,13 5 0,0 6 0,9-2 0,2 4 0,61 19 0,-4 7 0,48 17 0,-26 1 0,-8-2 0,19 3 0,-19-4 0,12-1 0,-8-3 0,-20-8 0,3-2 0,-15-5 0,-15-2 0,1-2 0,-3 5 0,-7-10 0,3 11 0,-30 8 0,9 3 0,-34 13 0,12-10 0,-6 1 0,-15 9 0,24-18 0,-16 5 0,27-18 0,-4-4 0,-2-2 0,1-3 0,-7 0 0,2 0 0,-17-13 0,8 1 0,-17-17 0,14 7 0,-3-9 0,-7-14 0,10 10 0,1-14 0,16 26 0,9-4 0,-2 2 0,7 2 0,0-2 0,2 9 0,6 3 0,-7-15 0,3 7 0,0-13 0,-4 1 0,4 4 0,-5-28 0,5 24 0,-4-18 0,8 18 0,-7 5 0,2-23 0,-3 19 0,-1-19 0,1 22 0,-6-27 0,5 17 0,-5-18 0,5 22 0,-7-10 0,10 19 0,-9-3 0,15 13 0,-6 7 0,54 17 0,-7 17 0,3 7 0,12-3 0,6 3 0,2 10 0,5 7 0,-3-5 0,4-2 0,-1-2 0,-12-4 0,2 1 0,2 0 0,0-1 0,0-2 0,1 1 0,-3-1 0,1 0 0,-2 0 0,20 13 0,-2-2 0,0-3 0,-7-2 0,4 9 0,-8-11 0,-6 1 0,-39-25 0,5 2 0,-15-8 0,3 3 0,-57-16 0,-11-23 0,-2-2 0,-3-6 0,13-2 0,0-9 0,-7-13 0,-5-11 0,5 0 0,11 6 0,3-1 0,-3-2 0,3 6 0,-3-3 0,0-1 0,3 3 0,-1-10 0,2 3 0,1 2 0,-13-14 0,0 3 0,0 1 0,1 4 0,11 18 0,0 3 0,-3-1 0,0 4 0,2 11 0,2 3 0,-19-15 0,-4 9 0,28 18 0,3 11 0,8 2 0,3 4 0,5 7 0,0 0 0,-1 0 0,-3 0 0,3 0 0,-9 0 0,7 0 0,-7 0 0,5 0 0,7 0 0,-10 0 0,14 0 0,-10 0 0,3 0 0,4 0 0,-10 0 0,13 17 0,-6 2 0,11 5 0,-3-1 0,2-15 0,1 9 0,1 9 0,25 24 0,-2 3 0,16 20 0,1 7 0,-19-31 0,0 0 0,16 37 0,-7-13 0,-9-22 0,-8-29 0,-1 6 0,-6-17 0,-3-74 0,0 12 0,0-4 0,1-8 0,-2-2 0,-4-1 0,-6 7 0,-12 8 0,-22 24 0,7 14 0,-7 9 0,-7 4 0,13 0 0,-17 0 0,15 0 0,14 0 0,-6 0 0,21 0 0,-1 0 0,-5-11 0,5-2 0,-3-8 0,1-7 0,5 10 0,-2-3 0,8 2 0,-3 10 0,6-9 0,-2 3 0,3-1 0,0-2 0,3-1 0,1 6 0,7-5 0,-25-11 0,24-49 0,-14 2 0,12 23 0,4 2 0,7 1 0,-6 3 0,-8 21 0,-2 4 0,-3-1 0,0 15 0,0-9 0,7 1 0,-2-3 0,9 0 0,-5 7 0,2 1 0,4-1 0,-3 4 0,8-4 0,-5 4 0,-2 0 0,5 4 0,-5 1 0,6 3 0,-3 0 0,0 0 0,3 0 0,-5 0 0,5 0 0,-3 11 0,1-1 0,20 18 0,-12-8 0,27 14 0,-21-8 0,9 1 0,-2 14 0,-13-19 0,5 16 0,-17-21 0,-2-1 0,0-4 0,1-2 0,-1 2 0,0-1 0,0 7 0,2-4 0,4 11 0,8 5 0,3 11 0,-1-3 0,7 9 0,-14-26 0,4 10 0,-11-21 0,-2 4 0,2-9 0,-7 11 0,25 29 0,2 21 0,9 0 0,-13-22 0,-2-5 0,-4-9 0,13 24 0,-26-40 0,6 5 0,-5-4 0,-3-2 0,0 3 0,-1 1 0,-3-4 0,3 1 0,5 5 0,-4-6 0,12 14 0,-7-8 0,26 19 0,-12-12 0,19 8 0,10 10 0,-9-14 0,-2-2 0,0 0 0,4 1 0,34 15 0,-50-24 0,19 12 0,-36-15 0,12 1 0,-16-3 0,1-7 0,1 7 0,-6-3 0,11 7 0,-2 2 0,0-4 0,1 5 0,-5-12 0,2 8 0,-2-9 0,1 5 0,-6-5 0,3 5 0,0-3 0,-3 4 0,3-1 0,-4 1 0,4-4 0,0 3 0,4-6 0,-3 3 0,2 0 0,-2-2 0,7 5 0,-5-5 0,4 6 0,-10-10 0,6 5 0,-5-40 0,-1 6 0,-4-23 0,-4 5 0,0 5 0,0-7 0,0 8 0,0 6 0,0 7 0,0 2 0,-4 0 0,-17-12 0,0 12 0,-28-23 0,17 17 0,-16-13 0,22 15 0,-7-7 0,16 13 0,-7-8 0,10 9 0,-9-6 0,9 10 0,-10-5 0,10 6 0,-13-7 0,5-2 0,-4 1 0,2 0 0,-5-4 0,-3-2 0,-5 0 0,-1-6 0,7 10 0,10 2 0,1 6 0,13 7 0,-1-2 0,1-8 0,-1-7 0,0 1 0,0-8 0,-1 14 0,-3-26 0,2 22 0,-2-14 0,-1 12 0,0-7 0,0-4 0,0 0 0,1 2 0,2 5 0,-6-1 0,6 7 0,-1 2 0,3 8 0,1 1 0,-4-7 0,2 7 0,-6-15 0,7 17 0,-4-6 0,-2 4 0,2 0 0,-14-5 0,12 4 0,-17-4 0,13 4 0,-7 2 0,2-1 0,5 7 0,-5-1 0,2-2 0,4 6 0,-6-6 0,10 2 0,-15 1 0,6-4 0,1 8 0,2-4 0,10 1 0,-9 2 0,3-2 0,-5 3 0,-3-3 0,6-2 0,1 1 0,-6 1 0,12-1 0,-20 4 0,4-8 0,-2 4 0,-8-5 0,10 1 0,0-1 0,-6 5 0,13-4 0,-12 4 0,16-1 0,-15-3 0,12 4 0,-3-1 0,2-2 0,11 6 0,-10-9 0,5 5 0,-2-3 0,1-2 0,3 9 0,-7-6 0,-1 1 0,-37-19 0,9-3 0,-7 1 0,15 4 0,26 18 0,-11-7 0,12 4 0,-11-3 0,6-2 0,0 1 0,-1 1 0,9 3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2.0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135 0 16383,'-44'17'0,"4"-5"0,31 0 0,-2-4 0,-4-1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12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469 2893 16383,'-14'-52'0,"-4"-17"0,-3 17 0,2-31 0,3 25 0,5-10 0,-1-1 0,6-30 0,0 26 0,6-9 0,0 49 0,0 11 0,0 0 0,0 9 0,0-2 0,0-1 0,0-1 0,0-8 0,0 3 0,0-6 0,0-5 0,0-1 0,0 0 0,0-5 0,0 5 0,0-6 0,-8 5 0,6-3 0,-6 9 0,8-4 0,0 10 0,0-3 0,0 8 0,0-8 0,0 8 0,0-4 0,0 5 0,0 1 0,-4-1 0,-1-5 0,-3 4 0,-6-8 0,0-2 0,-5-6 0,3-6 0,-3 0 0,4 0 0,-1 6 0,-2 1 0,4 5 0,0 6 0,-3-5 0,4 9 0,-5-8 0,4 3 0,-3-4 0,6-1 0,2 1 0,1-1 0,7 1 0,-3-1 0,4 6 0,0 0 0,0 9 0,0-2 0,0 0 0,0-1 0,7-3 0,-2 7 0,9-2 0,-3 6 0,1-3 0,-26-8 0,9 9 0,-21-5 0,15 8 0,6 0 0,-5-11 0,9 1 0,-2-2 0,-3 2 0,4-13 0,-4-9 0,6-9 0,5 2 0,5 6 0,0 6 0,18-29 0,-10 23 0,6-13 0,-6 21 0,-9 18 0,7-7 0,-7 13 0,7-1 0,-1 6 0,8 3 0,-2 0 0,0 0 0,1 0 0,-4 0 0,3 0 0,0 0 0,-3 0 0,4 4 0,-1-3 0,-3 2 0,-1-3 0,-1 0 0,-4 0 0,8 0 0,-4-3 0,1-6 0,-2 0 0,-2-3 0,4 3 0,0 5 0,-1 0 0,1 4 0,0 0 0,-1 0 0,1 0 0,-1 7 0,-3 2 0,3 8 0,-3 0 0,4-1 0,-1-3 0,-3-1 0,2-4 0,-2 0 0,4 0 0,-1-3 0,6-1 0,-5-4 0,10 0 0,-5 0 0,11 0 0,-4 0 0,4 0 0,-6 4 0,-4 0 0,3 9 0,-8 1 0,4 8 0,-9-5 0,4 10 0,-8-10 0,8 5 0,-3-1 0,-1 2 0,0-1 0,0 5 0,-3-5 0,3 6 0,-4-6 0,-1 0 0,1-6 0,-5-3 0,7 2 0,-3-7 0,11 3 0,-2-3 0,8-4 0,-7 4 0,3-4 0,-4 4 0,-1 4 0,2 6 0,-5 0 0,-1 3 0,-3 1 0,0 0 0,0 6 0,-4-1 0,-1-4 0,-4 3 0,0-4 0,0 6 0,0-1 0,0-4 0,0-6 0,0-1 0,0-5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28.6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3282 826 16383,'-72'-6'0,"7"-5"0,4-6 0,7 0 0,-14-10 0,10 9 0,-17-12 0,4 13 0,0 0 0,-23 0 0,27 5 0,-4 1 0,24 6 0,7 5 0,1-4 0,4 3 0,-3-8 0,3 3 0,1-3 0,1-1 0,5 1 0,1-1 0,-1-3 0,6 3 0,-5-3 0,9 1 0,-8-2 0,3-4 0,1 4 0,0-2 0,5 2 0,5 2 0,0-4 0,4 7 0,-3-2 0,-1 0 0,0 2 0,-7-6 0,6 3 0,-3-1 0,0-2 0,3 6 0,0-3 0,-2 4 0,3 0 0,-7 4 0,2-3 0,-8 6 0,7-7 0,-14-2 0,8 0 0,-14-8 0,9 7 0,-10-8 0,5 4 0,-6-5 0,0 5 0,6-3 0,-5 7 0,11-3 0,-1 5 0,8 0 0,4 1 0,4 3 0,-2-2 0,0 3 0,3-4 0,-6 1 0,6-1 0,-3 1 0,-4 2 0,6 2 0,-6-1 0,6 3 0,-4-2 0,0 3 0,-4 0 0,3 0 0,-8 0 0,3-5 0,-5 4 0,6-3 0,-5 4 0,5 0 0,-1 0 0,-3 0 0,3 0 0,0 0 0,2 0 0,4 0 0,-5 0 0,9 0 0,-8 0 0,9 0 0,-4 0 0,-3 0 0,7 0 0,-6 0 0,3 0 0,-1 0 0,-2 0 0,3 0 0,1 0 0,-2 0 0,1 10 0,3 0 0,-5 20 0,7-1 0,-10 17 0,5-10 0,-11 15 0,6-15 0,-11 11 0,9-7 0,-2-4 0,5-8 0,6-11 0,1-1 0,7-7 0,-2 8 0,3 3 0,-1 5 0,-3 5 0,7 3 0,-7 1 0,2 5 0,1 1 0,-5 6 0,9-5 0,-8 5 0,8-11 0,-8 3 0,8-9 0,-4 4 0,1-6 0,3 6 0,-3-4 0,4 15 0,0-8 0,0 10 0,-5 0 0,4 2 0,-8-1 0,3-1 0,-4-6 0,5-6 0,-4-5 0,5-8 0,-1-8 0,-2 2 0,6 0 0,-7 2 0,7 3 0,-2-4 0,-1 1 0,3 0 0,-3-1 0,0 1 0,4-1 0,-4-1 0,48-46 0,-12 2 0,32-36 0,-13 7 0,-9 6 0,-2 3 0,8-9 0,-6 4 0,-8 9 0,-1 0 0,10-15 0,3-6 0,-7 9 0,3-12 0,-6-3 0,-5 19 0,-9 6 0,9-2 0,-14 8 0,7 6 0,-14 8 0,7 8 0,-8-2 0,3 12 0,-4-3 0,11 1 0,0 1 0,6-2 0,1 3 0,-3 4 0,4-3 0,6 7 0,-4-3 0,9 4 0,-3 0 0,4 0 0,1 0 0,6 0 0,-5 4 0,12 7 0,-6 10 0,7 6 0,-5 6 0,6 5 0,-11-4 0,13 11 0,-13-7 0,0 1 0,-2 3 0,-10-5 0,4 0 0,-4 5 0,-6-7 0,5 13 0,-10-7 0,4 5 0,-5-6 0,1 6 0,4-3 0,-3 3 0,4-5 0,-7-1 0,7 1 0,-10-6 0,8-1 0,-15-11 0,4-2 0,-5-8 0,0-2 0,-59-43 0,10 16 0,-8-11 0,-4-2 0,-18-1 0,-13-1 0,26 4 0,-16 3 0,-13-3 0,17 3 0,-22 2 0,20-3 0,20 8 0,-18-4 0,15 1 0,6 8 0,-10-4 0,11 1 0,-6 3 0,7-4 0,6 6 0,8 1 0,10 0 0,2 4 0,8 1 0,61 30 0,1-14 0,1 4 0,5 0 0,39-3 0,-43-6 0,4-1 0,31 4 0,0 0 0,-28-3 0,-1 0 0,27 0 0,-1 0 0,-21-1 0,-4-1 0,39-4 0,-37 2 0,-4-1 0,6-2 0,-1 0 0,-7 0 0,0 0 0,-7 0 0,-1 0 0,-6 0 0,-6 0 0,5 0 0,-5 0 0,6 0 0,6 0 0,-5 0 0,11 0 0,-11 0 0,11 0 0,-4-4 0,6-2 0,0-5 0,-7 0 0,-1 1 0,-6 0 0,0 0 0,-6 0 0,4 0 0,-3 5 0,-1-4 0,4 8 0,-3-7 0,4 7 0,7-4 0,-4 5 0,10 0 0,-5 0 0,7 0 0,0 0 0,-6 0 0,-2 0 0,-7 0 0,-4 0 0,10 0 0,-20 0 0,14 0 0,-22 0 0,5-4 0,-6-4 0,1-1 0,0-3 0,-1-1 0,-3 4 0,-2-2 0,1 3 0,0-3 0,0 2 0,7-3 0,-10 5 0,10-2 0,-6-2 0,3 1 0,1-2 0,4-1 0,-3 4 0,4-4 0,-9 1 0,-2 6 0,0-8 0,1 5 0,0-3 0,-1-3 0,-4 7 0,-3-11 0,0 7 0,-4-7 0,-8-1 0,-7 6 0,-14-8 0,-5 11 0,-6-4 0,6 2 0,-5 2 0,10-3 0,-4 9 0,0-4 0,-1 4 0,-6-1 0,0-3 0,-6 8 0,-1-8 0,-7 3 0,6 0 0,2-4 0,6 5 0,0-1 0,6 2 0,5 0 0,3 3 0,3-3 0,1 1 0,-5 2 0,5-3 0,-6 0 0,1 3 0,4-3 0,-3 4 0,8 0 0,0-4 0,-1 4 0,6-4 0,-6 4 0,3 0 0,-3 0 0,5 0 0,-5 0 0,26-26 0,9 5 0,13-17 0,24 6 0,-15 16 0,28-5 0,6 0 0,-5 6 0,0 1 0,-2 2 0,-17 7 0,-2 5 0,-6 0 0,-1 0 0,-4 0 0,-7 0 0,-2 0 0,-12 4 0,6 0 0,-8 4 0,0 0 0,-71 2 0,21-5 0,-14-2 0,-8 0 0,8-3 0,1 0 0,-29 0 0,27 0 0,0 0 0,-34 0 0,18 0 0,-15 0 0,30 0 0,6 0 0,2 0 0,6 0 0,0 0 0,6 0 0,-5 0 0,10 0 0,1 0 0,2 0 0,8 0 0,-4 0 0,5 0 0,-4 0 0,3 0 0,-4 0 0,6 0 0,-6 0 0,4 0 0,1 0 0,1 0 0,0 0 0,2 0 0,-5 4 0,6 0 0,-4 13 0,-7 9 0,-2 15 0,-6 8 0,-2 12 0,-6 3 0,-5 17 0,-6 3 0,25-38 0,-1 0 0,-2 1 0,-1-1 0,-4 2 0,0-1 0,1-4 0,-1-1 0,-5 2 0,-1-1 0,-30 26 0,13-13 0,-12-3 0,22-14 0,-17 2 0,13-2 0,5-12 0,10-3 0,3-5 0,10-5 0,2-1 0,4-5 0,4-3 0,-5-1 0,5-4 0,-5 0 0,2 0 0,0 0 0,-1 0 0,1-4 0,-6-1 0,-1-4 0,-4 0 0,-1 3 0,1-2 0,4 7 0,-3-7 0,8 7 0,-8-3 0,8 4 0,-9 0 0,10 0 0,-10 0 0,5 0 0,-6 0 0,5 0 0,-3 0 0,3 0 0,1 0 0,-5 0 0,9 4 0,-3-3 0,4 6 0,4-3 0,-2 1 0,-1 2 0,2-6 0,-9 6 0,14-3 0,-6 3 0,-4 5 0,4-3 0,-9 3 0,7-4 0,-4 1 0,-2 4 0,-5-3 0,1 3 0,0-4 0,4 0 0,2-4 0,8-2 0,-2 1 0,0 3 0,3-2 0,-6 4 0,10 2 0,0 1 0,5 18 0,3-11 0,4 15 0,1-16 0,8 8 0,1-3 0,4 4 0,5-4 0,-4 3 0,8-1 0,-3-2 0,4 1 0,1-1 0,-2-3 0,2 3 0,-2-9 0,6 0 0,1-5 0,6 1 0,6-4 0,25-2 0,-12-4 0,19 0 0,-30 0 0,4-5 0,-11-1 0,5-4 0,-11 0 0,3 5 0,-9-3 0,4 7 0,-6-3 0,-4 4 0,3 0 0,-8 0 0,8 0 0,-8 0 0,3 0 0,-4 0 0,-1 0 0,1 0 0,0 0 0,-1 3 0,1 2 0,0 3 0,4 1 0,2 0 0,4 0 0,0 0 0,1 0 0,-1 0 0,6 1 0,1-1 0,6 1 0,6-5 0,-5 4 0,5-8 0,-6 4 0,0-5 0,-1 0 0,1 0 0,0 0 0,0 0 0,17 0 0,-13 0 0,14 0 0,-19 0 0,1 0 0,6 0 0,-5 0 0,5-5 0,-1-1 0,3 1 0,-1-4 0,-1 3 0,-6 0 0,0-3 0,0 8 0,-6-3 0,-1 0 0,-6 3 0,0-3 0,1 4 0,-6 0 0,5 0 0,-10 0 0,10 0 0,-5 0 0,6 0 0,-1 0 0,6 0 0,1-5 0,12 4 0,9-8 0,-6 3 0,17-6 0,-10 1 0,7 0 0,5 0 0,11-5 0,-12 4 0,10-9 0,-29 9 0,4-8 0,-5 4 0,7-6 0,0 1 0,-1-1 0,0 1 0,-4-5 0,3 3 0,-7-8 0,2 3 0,-5 1 0,-1 2 0,0-1 0,-6 6 0,5-6 0,-4 2 0,4 2 0,1-3 0,-1 5 0,-6 1 0,-1 4 0,-11-2 0,0 7 0,-9-5 0,-2 6 0,-6-7 0,-17 1 0,0 2 0,-17-7 0,6 10 0,-10-8 0,4 8 0,-9-9 0,3 8 0,-4 1 0,-1 1 0,-21 8 0,3-3 0,-27 4 0,-2 6 0,34 2 0,-1 4 0,-4 1 0,-1 3 0,-4 4 0,0 2 0,-1-1 0,2 0 0,2-3 0,3-1 0,-35 9 0,1-2 0,26-11 0,-5 4 0,15-11 0,15-1 0,7-5 0,10 0 0,1 0 0,10 0 0,-4 0 0,0 0 0,-2 0 0,2 0 0,0 0 0,4 0 0,-8 0 0,6 0 0,-5 0 0,3 0 0,-2 0 0,-2 0 0,3 0 0,0 0 0,-4 0 0,-2 0 0,-4 0 0,-1 0 0,-18 0 0,2 0 0,-31 5 0,10 2 0,-5 4 0,2 1 0,5-1 0,1-5 0,7 4 0,15-9 0,7 3 0,10-4 0,5 0 0,4 0 0,-5 0 0,5 0 0,-12 0 0,17 0 0,-6 10 0,43 7 0,-16 0 0,36 7 0,-23-16 0,-21 1 0,-48-6 0,-22-9 0,-22 5 0,12-10 0,14 5 0,-8-1 0,14 2 0,9 5 0,14 0 0,14 0 0,3 0 0,51 21 0,-28 16 0,32 11 0,-31 8 0,-6-24 0,9-3 0,-6-5 0,3-10 0,0 9 0,4-14 0,-3 7 0,11-3 0,-5 1 0,6-2 0,-4-3 0,-1-1 0,1 0 0,0 1 0,-1-1 0,1 0 0,0 0 0,-1 1 0,-3 3 0,3-3 0,-7 3 0,6 0 0,-6-4 0,6 8 0,-6-8 0,3 8 0,-1 0 0,-2-3 0,2 2 0,-3-4 0,-1 1 0,4 3 0,-3-4 0,7 4 0,-7-7 0,10 7 0,-4-7 0,6 4 0,-8-4 0,9 5 0,-8-1 0,9 6 0,-5-2 0,4 2 0,-3-1 0,13 1 0,-7 0 0,9 1 0,0 0 0,-4-1 0,9 2 0,-9-2 0,-1-3 0,-2 2 0,-3-3 0,0 0 0,3 3 0,-4-7 0,1 3 0,9-4 0,-8 0 0,9 0 0,-6-4 0,6-1 0,-9-4 0,7 0 0,-13 0 0,8 0 0,-8 0 0,4 0 0,-1 0 0,9 0 0,-1 0 0,11 0 0,-5 0 0,4 0 0,1 5 0,0-4 0,0 8 0,0-8 0,-1 8 0,1-8 0,6 3 0,-4-4 0,4 0 0,-7 0 0,1 0 0,0 0 0,0 0 0,0 0 0,-6 0 0,4-4 0,-9-1 0,9-10 0,-10 1 0,5-1 0,-5-3 0,5 8 0,-5-8 0,11 7 0,-10-6 0,3 2 0,1 1 0,8-8 0,-10 11 0,3-6 0,-17 9 0,-1 3 0,-3-2 0,2 2 0,-1-2 0,-1-1 0,4-3 0,-5 3 0,-1-3 0,3 4 0,-2-5 0,3 4 0,-3-3 0,-1-1 0,-3 0 0,3-4 0,-3 4 0,6-2 0,-5 6 0,5-10 0,-6 8 0,3-5 0,0 4 0,2 2 0,-1-2 0,3 3 0,-2 0 0,-1 0 0,3 0 0,-3 0 0,3 4 0,0-3 0,0 3 0,0-4 0,1 4 0,-1-3 0,1 6 0,-1-6 0,-1 3 0,-54 0 0,-43 1 0,13 3 0,-5 0 0,8 0 0,-1 0 0,-9 0 0,4 0 0,-5 0 0,-21 0 0,52 0 0,8 0 0,16 0 0,10 0 0,-4 0 0,1 4 0,-1 4 0,-5 2 0,-3 13 0,-3-11 0,3 11 0,3-14 0,9 3 0,2-4 0,0 3 0,-1 0 0,0 1 0,-3 3 0,2 2 0,-5 5 0,-1 11 0,1-4 0,-1 4 0,0 0 0,0-4 0,-5 27 0,2-4 0,-4 15 0,-1-1 0,9-16 0,-22 25 0,21-29 0,-16 17 0,15-17 0,0-10 0,0 3 0,7-21 0,0 3 0,5-9 0,-3-3 0,-11-3 0,7-6 0,-14 0 0,20 0 0,-7 0 0,2 17 0,8 2 0,0 17 0,15-10 0,27 12 0,12 3 0,29 21 0,-21-7 0,5 2 0,-28-14 0,4 0 0,-5 0 0,0-6 0,-3-6 0,2-1 0,-3-14 0,-3 3 0,-7-14 0,-3-1 0,-2-4 0,4 0 0,3 0 0,-7-4 0,6-4 0,-11-1 0,4-6 0,0 2 0,-3-8 0,4-2 0,-8-17 0,-1 4 0,-1 5 0,28-5 0,22 5 0,24-15 0,-34 17 0,-1 0 0,20-10 0,-17 2 0,-18 19 0,-11 1 0,8-3 0,-9 6 0,8-2 0,-15 8 0,8 0 0,0 0 0,1 0 0,3 4 0,-7-3 0,2 2 0,-2-3 0,3 0 0,1-1 0,0 1 0,7-4 0,-6 2 0,6-2 0,-7 4 0,0-1 0,7-3 0,-10 3 0,9-7 0,-14 8 0,3-8 0,-1 3 0,-2 0 0,7-15 0,-7 13 0,3-14 0,-3 12 0,-1 0 0,4-3 0,-7 7 0,5-2 0,-2 4 0,0-1 0,3-3 0,-3-1 0,-1 4 0,1-4 0,3 4 0,2-1 0,-1 2 0,3 3 0,-7-2 0,-59-2 0,-23 5 0,-24 0 0,33 7 0,0 0 0,-22 0 0,1 0 0,15 0 0,47 0 0,0 0 0,16 3 0,-6 16 0,8-5 0,-10 18 0,-5 3 0,4 1 0,-15 6 0,3 8 0,8-21 0,-6 14 0,18-25 0,-8 4 0,1 2 0,2-6 0,-6 6 0,7-7 0,0-1 0,-10 8 0,7 0 0,-8 1 0,6 1 0,-1 2 0,-8 18 0,-8 12 0,-2 4 0,-11 10 0,15-26 0,-21 38 0,20-46 0,-6 25 0,13-31 0,12-9 0,-1-2 0,12-10 0,1 3 0,9 1 0,3 8 0,-1-7 0,3 2 0,-7-10 0,0 9 0,3 3 0,-6 1 0,3 14 0,-4-15 0,3 16 0,2-17 0,3 5 0,3-8 0,-2-4 0,2-1 0,4 0 0,-6-3 0,6 8 0,-3-7 0,-3 2 0,6 4 0,-6-5 0,2 5 0,4-4 0,-6-6 0,10 2 0,-3-7 0,-3 0 0,6 0 0,-7 3 0,5 2 0,-2 6 0,-3-2 0,-4 5 0,-1-1 0,-6 11 0,2-5 0,-3 5 0,0 0 0,0-1 0,0 2 0,0 1 0,0 10 0,0-6 0,0 11 0,-4-2 0,3-9 0,-7 10 0,3-10 0,-3-7 0,3-3 0,1-5 0,26-60 0,21-17 0,-14 12 0,2-2 0,8-1 0,1 2 0,-8 10 0,0 2 0,2-1 0,0 1 0,28-35 0,-8 19 0,6-13 0,-15 26 0,1-9 0,3 2 0,-21 17 0,13-11 0,-16 14 0,-1 5 0,-1-3 0,-5 4 0,3-12 0,-2 11 0,-2-10 0,-1 16 0,-3-10 0,0 9 0,-1-10 0,-4 15 0,4-10 0,-3 11 0,2-3 0,-3 4 0,-1 2 0,4-5 0,-6 2 0,5-4 0,-2 5 0,3 1 0,4 0 0,-3 3 0,2 0 0,1-7 0,-3 6 0,6-14 0,-5 10 0,-1-3 0,7 0 0,-7 4 0,4 4 0,-2-3 0,-57 46 0,-27 36 0,13-23 0,-2 2 0,12-4 0,3-2 0,2-9 0,6-5 0,14-10 0,-8 2 0,18-13 0,-13 6 0,7-9 0,-7 5 0,-4-6 0,9-1 0,-9 0 0,5-4 0,5 0 0,-5 0 0,4 4 0,2-3 0,-9 10 0,3-1 0,-7 13 0,-23 27 0,18-14 0,-25 24 0,4-8 0,10-10 0,-16 10 0,31-26 0,0-2 0,18-12 0,-5 0 0,7-1 0,-4-2 0,4 2 0,-12 1 0,14-3 0,-17 6 0,18-7 0,-6 3 0,0-6 0,3-2 0,-6-3 0,3 0 0,-1 0 0,-3 0 0,-1 0 0,-1-4 0,-7-8 0,10 2 0,-11-10 0,3 3 0,-2 2 0,-5-13 0,10 17 0,-5-16 0,18 13 0,-5-2 0,15-8 0,-4 10 0,4-18 0,0 14 0,0-14 0,0 17 0,0-11 0,4 12 0,0-2 0,8-3 0,-7 10 0,5-7 0,-3 3 0,5-3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38.1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 4590 16383,'-51'14'0,"9"-2"0,31-1 0,5-2 0,-12 3 0,5-5 0,-3 0 0,-3-3 0,3 3 0,-1-6 0,-6 3 0,10-4 0,-2-11 0,4-6 0,2-5 0,0-2 0,2 7 0,3 4 0,-1-2 0,-2 2 0,6-9 0,-3 0 0,4-6 0,0-5 0,0-1 0,0-12 0,0 4 0,0-4 0,0 6 0,4 6 0,-3 5 0,7 8 0,-7 4 0,3 5 0,5-7 0,1 10 0,4-5 0,1 7 0,-3-1 0,4 3 0,1-2 0,-1 6 0,1-3 0,4 4 0,-3 0 0,8 0 0,2 0 0,1 0 0,9 0 0,-3 0 0,5-4 0,-1 3 0,1-8 0,0 3 0,-6-4 0,-1 1 0,-6 0 0,-4-4 0,-2 3 0,-4-5 0,0 5 0,-4-6 0,2 7 0,-6-7 0,4 3 0,-1-4 0,-3 1 0,7 3 0,-4-3 0,5 3 0,-4-4 0,3 4 0,-3 1 0,3 3 0,6 1 0,-4-1 0,8 4 0,-4 1 0,6 4 0,4 0 0,3 0 0,5 0 0,-1 0 0,1 0 0,0 0 0,0 0 0,-6 0 0,-1 0 0,-11 0 0,0 4 0,-10-3 0,4 3 0,-1-4 0,2 0 0,1 0 0,-4 0 0,1 0 0,4 0 0,-2 0 0,3 0 0,-3 0 0,-5 0 0,7 0 0,-6 0 0,-54 0 0,10 0 0,-53 0 0,37 0 0,-19 0 0,31 0 0,-7 0 0,30 0 0,4 0 0,-17 0 0,9 0 0,-10 0 0,11 0 0,2 0 0,-4 0 0,0 3 0,-4 2 0,-2 8 0,-16 7 0,1 6 0,-21 8 0,20-8 0,-19 6 0,22-12 0,-10 6 0,17-12 0,2 0 0,10-6 0,4-3 0,55-10 0,-26-4 0,39-1 0,-43-1 0,-4 7 0,2-11 0,-5-2 0,2-8 0,-7-1 0,0-7 0,0-7 0,0-8 0,-5-6 0,-1 0 0,0 6 0,-3 2 0,8 6 0,-4 0 0,5 6 0,0 1 0,0 6 0,0-1 0,0 5 0,0-3 0,0 8 0,0-8 0,0 8 0,0-8 0,0 3 0,0-5 0,0-5 0,0-1 0,0-6 0,0-6 0,0-16 0,0-3 0,0-5 0,0 2 0,0 12 0,0-12 0,0 13 0,0-6 0,0 14 0,0 0 0,0 8 0,0-1 0,5 0 0,1-13 0,4 15 0,1-20 0,3 16 0,-2-12 0,8 6 0,-9 8 0,3 1 0,-5 10 0,4-11 0,-2 11 0,1 3 0,-4 5 0,-4 12 0,13 59 0,-8-8 0,2 11 0,4 6 0,10 31 0,2-15 0,3 3 0,-5-20 0,2 1 0,12 21 0,0-4 0,6 2 0,-19-30 0,0-2 0,14 15 0,-8 17 0,3-7 0,-13 10 0,-5-22 0,-6-1 0,-7-25 0,-4-6 0,0-4 0,0-2 0,0 0 0,-3-7 0,-2 6 0,-3-7 0,0 0 0,0 2 0,0-2 0,-1-1 0,1 11 0,0-8 0,3 9 0,2-12 0,3 4 0,-4-1 0,3 2 0,-5 1 0,1-6 0,-2 2 0,-11-6 0,8 0 0,-16-12 0,12-11 0,-8-13 0,2-12 0,0-8 0,-2-6 0,0 0 0,-4 0 0,8 0 0,-7 7 0,14 6 0,1 8 0,3 10 0,2 2 0,0 8 0,1-2 0,4-4 0,0 6 0,0-14 0,0 13 0,0-12 0,0-9 0,0-2 0,0-10 0,0-6 0,0-4 0,6-20 0,1-10 0,-1 35 0,1-3 0,0-7 0,0-3 0,1-5 0,-1 1 0,-1 12 0,1 1 0,0-6 0,0 3 0,5-22 0,1-14 0,-7 22 0,4 11 0,-5 8 0,0 23 0,-1 0 0,-4 20 0,0 0 0,-31-5 0,11-2 0,-21-3 0,11 0 0,6 2 0,-2 2 0,4 0 0,6 8 0,4-2 0,1 0 0,3-1 0,0-4 0,1 4 0,2-4 0,-2 4 0,6-5 0,-7-3 0,7 2 0,-2-2 0,3 3 0,0 1 0,0-1 0,0-5 0,0 4 0,0-3 0,0 4 0,0 4 0,0-5 0,0 5 0,0-10 0,0 2 0,0-5 0,0-2 0,0-5 0,0-1 0,0-1 0,0 2 0,0 0 0,0 4 0,0-3 0,0 4 0,0 1 0,4-6 0,1 4 0,5-10 0,-1 10 0,1-9 0,4 3 0,-3 1 0,3 1 0,-5 6 0,0 4 0,-1 1 0,1 1 0,-1 3 0,1-4 0,-4 5 0,2 1 0,-2-1 0,-1 4 0,4-3 0,-4 4 0,1-3 0,18 6 0,-10 3 0,21 6 0,-11 8 0,14 25 0,-10 0 0,11 22 0,-16-15 0,-1 1 0,-3-6 0,-8-3 0,3-4 0,-4-10 0,-5 2 0,3-11 0,-6 9 0,2-2 0,-3 0 0,0 2 0,0-6 0,0 10 0,0-4 0,0 3 0,0-4 0,0-1 0,0 0 0,0 0 0,0-1 0,0 3 0,0 1 0,4 1 0,0-4 0,5 5 0,-1-8 0,1 9 0,3-6 0,1 6 0,4-4 0,1 8 0,-5-8 0,4 3 0,-4-4 0,4 4 0,0-3 0,1 8 0,-1-8 0,1 8 0,-5-3 0,5 4 0,-8 1 0,7-1 0,-7 0 0,4 6 0,-5-4 0,0 4 0,0-11 0,-4 5 0,-1-5 0,-1 1 0,-2 3 0,3-3 0,-4 4 0,0 0 0,0 1 0,0-1 0,0 0 0,0 1 0,0-1 0,0 1 0,0-1 0,0 0 0,0 1 0,0-1 0,0 0 0,0 6 0,4-4 0,-3 9 0,8-3 0,-8 5 0,8-1 0,-4-4 0,0-2 0,3-6 0,-7 0 0,7-4 0,-3-2 0,3-8 0,-4 2 0,3-2 0,-2 11 0,-1-5 0,4 9 0,-7-5 0,7 4 0,-7 1 0,7-1 0,-7 0 0,7 1 0,-3-1 0,0-4 0,3-6 0,-7-5 0,18-8 0,-12 14 0,10 4 0,-14 10 0,-3 6 0,4-9 0,12 31 0,-4-31 0,8 24 0,-11-35 0,0 8 0,0-3 0,4 4 0,-3 1 0,7-1 0,-7 0 0,3 1 0,-4-6 0,0 5 0,0-10 0,-1 5 0,1-6 0,-5 1 0,0 0 0,-4 4 0,0 2 0,0 10 0,0 1 0,0 6 0,0 6 0,0-5 0,0 11 0,0-11 0,0 11 0,0-10 0,0 4 0,0-6 0,0-1 0,0 1 0,0 0 0,-4-1 0,3 1 0,-4-1 0,0 7 0,0-5 0,-6 5 0,6-6 0,-4-6 0,4-1 0,-4-6 0,0-4 0,4-2 0,-3-4 0,4-5 0,-4 4 0,0-4 0,0 4 0,0-4 0,-4 7 0,4-10 0,-4 6 0,-2-7 0,2-7 0,-7-14 0,3-1 0,3-10 0,0 2 0,0-1 0,3-10 0,-4-7 0,4-2 0,-7-25 0,9 22 0,-8-29 0,10 25 0,-11-19 0,5 12 0,-9-5 0,9 7 0,-7 12 0,8-2 0,-3 19 0,5-6 0,4 8 0,1-5 0,4 6 0,0 0 0,0 5 0,0 1 0,0-5 0,3 8 0,12 1 0,-1 9 0,10 3 0,-8 0 0,1 4 0,-4 4 0,3 10 0,-3 0 0,1 8 0,-1-3 0,-4 10 0,-4 1 0,0 19 0,-5-4 0,0 12 0,-9-14 0,-15 14 0,-4-16 0,-17 11 0,5-6 0,-3-10 0,-2 8 0,-3-14 0,5-3 0,-4 0 0,6-14 0,0 7 0,6-9 0,2 0 0,11 2 0,-4-8 0,12 3 0,-7-3 0,9-1 0,-1 0 0,-6 3 0,9-2 0,-5 2 0,4 4 0,2-6 0,-2 9 0,52-13 0,10-8 0,29-9 0,-7-4 0,4-5 0,-24 10 0,29-4 0,-37 5 0,-3 4 0,-13 2 0,-17 4 0,4 0 0,4 0 0,-2 0 0,6 0 0,-7 0 0,0 0 0,-1 0 0,0 0 0,-1 0 0,-2-14 0,-6-1 0,-4-26 0,-3 5 0,0-10 0,0-7 0,0 3 0,0-17 0,0-12 0,0 6 0,-5-12 0,-2 8 0,-5-2 0,-6-8 0,4 0 0,2-8 0,1 6 0,10 8 0,-10 6 0,10 12 0,-9 0 0,8 3 0,-2 12 0,4 7 0,-5 8 0,4 11 0,-3 0 0,4 9 0,0-2 0,0 1 0,0-3 0,0-5 0,0-1 0,0 2 0,-3-13 0,-2 2 0,-4 0 0,1 3 0,0 13 0,-1-1 0,1 0 0,-1-5 0,0 5 0,0-10 0,-4 5 0,3-6 0,-8-5 0,4 4 0,-6-9 0,5 3 0,0-5 0,1 0 0,3 0 0,-4 1 0,5-1 0,0 0 0,0 0 0,1 5 0,-1 2 0,1 11 0,4-5 0,-2 9 0,2-8 0,-4 8 0,0-3 0,1 8 0,-3-6 0,2 9 0,1-5 0,-2 1 0,1 1 0,-3-3 0,-4 0 0,3 4 0,0-5 0,1 4 0,4 2 0,-3 0 0,3-1 0,-3-3 0,-1-4 0,4 10 0,-4-5 0,1 2 0,2 3 0,-5-6 0,2 7 0,0 0 0,-2-3 0,6 0 0,-19-1 0,11 4 0,-9 4 0,10 4 0,3 0 0,-4-15 0,7-7 0,3-16 0,6 4 0,-4 1 0,2-2 0,-6 0 0,7 4 0,-4-1 0,5 14 0,0 0 0,0 3 0,0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49.6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2987 282 16383,'-96'0'0,"12"0"0,8 0 0,30-8 0,-26 1 0,28-17 0,-17 6 0,7-9 0,5 1 0,8 4 0,1 2 0,11 2 0,1 8 0,6-3 0,10 5 0,0 3 0,-2-4 0,5 0 0,-5-2 0,2-7 0,4 8 0,-3-8 0,0 57 0,6 4 0,1 5 0,1 5 0,3 0 0,0 0 0,0 1 0,0 0 0,0 9 0,0-3 0,0 25 0,0-30 0,0-2 0,0 22 0,0-15 0,0 2 0,0 32 0,0-37 0,0 0 0,0 22 0,5-9 0,6-2 0,6-13 0,10 6 0,0-12 0,10-1 0,-4-11 0,7-6 0,-5-7 0,0-9 0,15 0 0,-18-10 0,8-1 0,-13-4 0,-10 0 0,5 0 0,-6-4 0,1 0 0,0-5 0,-1 1 0,-3 3 0,2-2 0,-4 0 0,-2-17 0,-2 0 0,-7-16 0,0 0 0,4-2 0,-3-10 0,3 4 0,-4-5 0,0-1 0,0-7 0,0-9 0,0 11 0,0-31 0,0 30 0,-4-19 0,2 11 0,-8 6 0,9-8 0,-8 14 0,7 8 0,-2 15 0,4 11 0,0 4 0,-7 7 0,-12 6 0,1 2 0,-9 3 0,11 0 0,-1 0 0,-5 0 0,4 0 0,-3 0 0,4 0 0,4 4 0,-6 3 0,10 2 0,-10 2 0,10 1 0,-3 1 0,-1 4 0,4-1 0,-3 1 0,3 4 0,0 2 0,4 4 0,-3 1 0,3-1 0,0 0 0,-3 1 0,7-6 0,-4 0 0,5-6 0,-3-3 0,33-1 0,-14-8 0,30 3 0,-19-2 0,0 4 0,1 0 0,-1-3 0,13 6 0,-10-6 0,17 11 0,-27-8 0,8-1 0,-19-1 0,6-6 0,3 2 0,-1-10 0,6-2 0,-7-8 0,6-1 0,-4 1 0,-1 4 0,-2 1 0,-6 4 0,6 0 0,-7-6 0,7 1 0,-7-2 0,4 3 0,-2 1 0,2 3 0,4-3 0,3 6 0,-1-2 0,2 6 0,1-3 0,2 4 0,4 0 0,-4 0 0,3 0 0,-8 0 0,-1 0 0,-2 0 0,-3 7 0,-4 8 0,-14 3 0,-4 2 0,-16-3 0,8-7 0,-4 2 0,1-3 0,7-1 0,-3 0 0,6 3 0,3-2 0,-14 5 0,12-5 0,-9 2 0,8 0 0,-1-6 0,-4 8 0,0-8 0,0 7 0,-6-4 0,-1-3 0,-4 3 0,-6-2 0,4-1 0,-4-1 0,10 0 0,-3-3 0,8 3 0,0-4 0,3 0 0,3 0 0,-5 0 0,-2 0 0,5 3 0,-5-2 0,7 5 0,-4 2 0,4 0 0,1 7 0,3-2 0,-1 3 0,-4 11 0,2 3 0,-3 10 0,4-1 0,0 1 0,0 0 0,0-6 0,4-1 0,2-6 0,4 1 0,0-1 0,0 6 0,0-4 0,0 4 0,0-6 0,0 0 0,4 1 0,2-1 0,3 0 0,0 1 0,0-1 0,0-5 0,3 0 0,-3-5 0,3-1 0,-4-3 0,0 2 0,0 0 0,-4-3 0,2 6 0,-1-6 0,-1 4 0,3 1 0,-6-1 0,3 1 0,-4 4 0,4-3 0,-3-1 0,2-1 0,-3-4 0,4 7 0,-3-4 0,2 4 0,1-3 0,-4 1 0,4 4 0,-4-3 0,0 3 0,0-4 0,0 0 0,0 2 0,0-1 0,0 2 0,0-8 0,0 4 0,0-1 0,0 2 0,-9-3 0,-8-10 0,-3-9 0,-9-14 0,-1-11 0,-3-8 0,-10-11 0,-3-17 0,0-3 0,-8-8 0,7 5 0,3 4 0,18 26 0,6 3 0,6 12 0,6 8 0,0 3 0,-3 8 0,-8 4 0,1 0 0,-5 4 0,6 0 0,0 0 0,-4 0 0,3 0 0,-9 0 0,9 0 0,-8 0 0,3 0 0,1 0 0,-5 0 0,5 0 0,-6 0 0,1 0 0,-1 0 0,-5 0 0,5 0 0,-5 0 0,10 0 0,-9 0 0,8 0 0,-8 0 0,4 0 0,-5 0 0,5 0 0,-11 0 0,5 0 0,-1 0 0,2 0 0,6 0 0,4 0 0,2 0 0,8 0 0,-2 0 0,20-28 0,11-5 0,13-15 0,21-2 0,-10 6 0,12-9 0,-6-5 0,-13 16 0,1 0 0,11-16 0,-12 17 0,-1 0 0,2-4 0,0-9 0,-4 15 0,-9-6 0,3 15 0,-6 2 0,-4 6 0,-2 6 0,0-1 0,-3 4 0,3-2 0,-5 6 0,2-7 0,2 0 0,-2-2 0,2 2 0,-6 1 0,2 2 0,-2-4 0,-1 0 0,4 1 0,-4-1 0,5 0 0,-1-4 0,1-2 0,0-5 0,0 1 0,0 4 0,4-3 0,-3 8 0,3-8 0,-5 8 0,1-4 0,-1 5 0,1-4 0,-1 3 0,1-8 0,3 8 0,-2-9 0,2 9 0,-3-3 0,-1 4 0,0 5 0,0-4 0,0 3 0,-3-4 0,6-3 0,-9 7 0,5-7 0,-4 8 0,-2-3 0,2-4 0,0 6 0,-2-5 0,-37 30 0,18-11 0,-36 25 0,31-16 0,-16 16 0,1-3 0,-4 1 0,12-4 0,9-11 0,8-1 0,1 0 0,1 3 0,-1 1 0,0-1 0,-2 4 0,1-7 0,1 3 0,-3-3 0,2 0 0,0 0 0,1 4 0,1 0 0,2 1 0,-2 1 0,3-3 0,0 5 0,0 5 0,-5 1 0,3 6 0,-8-1 0,8 0 0,-6-4 0,6 3 0,-2-12 0,7 2 0,-2-2 0,6-1 0,-2 5 0,3 1 0,0-7 0,0 7 0,-4-3 0,4-3 0,-7 8 0,6-9 0,-6 7 0,6-3 0,-6-3 0,2 2 0,1-2 0,-7 7 0,6-7 0,-3 6 0,-3-7 0,6 5 0,-6-5 0,-1 7 0,4-10 0,-4 10 0,4-10 0,0 6 0,-4 1 0,3 2 0,-2-3 0,2 1 0,2-7 0,-2 6 0,1-3 0,4 5 0,-7 2 0,6-6 0,-3 6 0,1-6 0,2 8 0,-4-3 0,1 4 0,-1-1 0,0-3 0,0 8 0,0-3 0,-3-1 0,2 4 0,-6-8 0,6 4 0,-3-1 0,1-3 0,3 3 0,-7-4 0,6 4 0,-6-3 0,7 3 0,-7-4 0,7-5 0,-3 4 0,0-4 0,3 5 0,-3 0 0,4-5 0,0 4 0,-4-4 0,3 4 0,-2-4 0,3 7 0,0-6 0,0 3 0,-1 0 0,1-4 0,0 5 0,3 0 0,-2-1 0,-2 1 0,0-1 0,-3 1 0,3 0 0,1 4 0,-1-3 0,-3 3 0,2 1 0,-2-4 0,-2 8 0,1-4 0,-2 6 0,-1-6 0,2 4 0,0-8 0,1 4 0,1-9 0,7-2 0,-9 1 0,8 11 0,-10 12 0,5 2 0,-5 5 0,6-14 0,-2-7 0,3 6 0,2-17 0,3 9 0,-3-6 0,6 0 0,-6 5 0,6-3 0,-6 0 0,3 0 0,0 0 0,-3 1 0,6 1 0,-7 0 0,4-1 0,-5 5 0,4-3 0,-3 4 0,4-6 0,-5 1 0,0 4 0,1-3 0,-1 4 0,0-1 0,1 1 0,-2 6 0,-2-6 0,-3 10 0,-3-8 0,-1 8 0,5-4 0,-3-1 0,2 1 0,-2-6 0,3 0 0,-3-1 0,8-3 0,-4 3 0,0 1 0,4-5 0,-4 5 0,4-1 0,-3-3 0,2 8 0,-2-8 0,3 3 0,1-4 0,-1-5 0,1 4 0,4-4 0,-7 8 0,5-2 0,-2 2 0,1-4 0,2 6 0,-4-5 0,4 5 0,-2-1 0,1 2 0,1-1 0,-3 4 0,3-8 0,0 4 0,-2-6 0,2 1 0,-3-1 0,3-3 0,-2 2 0,6-1 0,-6 2 0,7 3 0,-8-3 0,3 5 0,1-3 0,-1 3 0,2-4 0,2-4 0,-6 5 0,6-6 0,-3 10 0,4-5 0,0 7 0,0-6 0,-3 4 0,2-6 0,-3-3 0,4 5 0,0-5 0,0 5 0,0-3 0,-3-1 0,31-54 0,-10 21 0,37-64 0,-15 36 0,15-17 0,-24 25 0,0 7 0,-23 21 0,-4 3 0,-1-12 0,-3 5 0,0-6 0,0 6 0,0 2 0,0-4 0,4-16 0,1 7 0,4-14 0,1 13 0,-1 0 0,-1 4 0,5 1 0,-4 10 0,2 0 0,-3-2 0,-4 2 0,-1-7 0,-3 3 0,0-6 0,4-1 0,-3-4 0,7 0 0,-7-6 0,8-2 0,-4-5 0,6-13 0,-1 10 0,1-16 0,4 11 0,-3 0 0,8-4 0,-4 10 0,-1 2 0,-1 7 0,-5 10 0,0 2 0,-1 4 0,0 0 0,-3 4 0,2-6 0,-2 6 0,2-3 0,-2 0 0,2 3 0,-3-4 0,4 5 0,1-4 0,-2 3 0,2-3 0,-1-1 0,4 0 0,-3 1 0,7-1 0,-3 0 0,9-5 0,-4 3 0,11-9 0,-6 9 0,5-5 0,-1 6 0,6-1 0,-4 1 0,9 2 0,-9 3 0,22-1 0,-14 8 0,15-8 0,-12 13 0,0-3 0,-1 4 0,1 0 0,6 0 0,-4 0 0,4 0 0,-7 0 0,1 0 0,-6-4 0,-1 3 0,-5-3 0,-6 0 0,0 3 0,-10-3 0,4 4 0,0-3 0,-3-1 0,6-1 0,-6-2 0,3 3 0,1-5 0,0 1 0,4-1 0,-3 0 0,3 1 0,1-1 0,-4 0 0,3 4 0,-4-2 0,-1 6 0,6-7 0,-5 7 0,5-3 0,-5 0 0,-1 3 0,1-3 0,0 1 0,2 2 0,-5-3 0,4 1 0,-6-2 0,7-6 0,-6 6 0,10-11 0,-9 11 0,8-8 0,-6 4 0,-3-3 0,3 7 0,-4-10 0,1 10 0,-2-9 0,-4 1 0,-2-8 0,2-1 0,-1-11 0,3-2 0,-3 1 0,3-4 0,-8 9 0,7-4 0,-7 5 0,3 6 0,-4-5 0,0 9 0,0-3 0,0 4 0,0 0 0,-7 1 0,-3-6 0,-12 3 0,3-2 0,-8-3 0,9 10 0,-5-8 0,6 13 0,1-3 0,-1 3 0,4 5 0,-2 0 0,-2 0 0,0 4 0,1-4 0,0 4 0,1 0 0,-2 0 0,-2 0 0,4 3 0,-4 9 0,2 1 0,-8 8 0,3-3 0,-6 0 0,5-1 0,-3 1 0,8-4 0,-3 2 0,-1-6 0,8 1 0,-6-2 0,7-1 0,-4 0 0,4 0 0,-2 1 0,2-2 0,-4 2 0,1-5 0,-1 4 0,0-7 0,4 6 0,-5-3 0,9 3 0,-9 0 0,6 4 0,1-3 0,-4 3 0,10 3 0,26 7 0,21 9 0,13 5 0,3-5 0,17 28 0,-25-24 0,24 20 0,-37-24 0,1-9 0,-2 3 0,-2-5 0,4 0 0,-9 0 0,4-4 0,-11 1 0,0-6 0,-6 2 0,-3-4 0,2 3 0,-3-6 0,-1 9 0,3-6 0,-2 3 0,0 3 0,-2-5 0,-2 6 0,0-3 0,1 5 0,-1 0 0,0-1 0,0 1 0,1-1 0,-5-3 0,4 3 0,-7 3 0,2 0 0,-3 5 0,4-7 0,-3-1 0,3 1 0,-4-1 0,3-1 0,8-3 0,9-4 0,-3-5 0,1-3 0,-11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55.93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3900 5308 16383,'-47'0'0,"-1"0"0,0 0 0,5 0 0,-16 0 0,4 0 0,4 0 0,-2 0 0,-20 0 0,-18 0 0,16 0 0,12 0 0,-18 0 0,-2 0 0,18 0 0,1 0 0,-2 0 0,10 0 0,-7 0 0,3 0 0,12-4 0,8 3 0,7-8 0,5 8 0,1-7 0,4 7 0,1-3 0,6 0 0,-1 3 0,0-3 0,-5 4 0,5 0 0,-5 0 0,5 0 0,-4 0 0,3 0 0,-9 0 0,5-4 0,-6 3 0,1-3 0,-6 4 0,4 0 0,-10 0 0,11 0 0,-11 0 0,10 0 0,-9 0 0,9 0 0,-4 0 0,0 0 0,4 0 0,-4 0 0,5 0 0,1 0 0,-6 0 0,4 0 0,-4 4 0,0-3 0,4 7 0,-9-2 0,3 3 0,-5 1 0,6 0 0,1-1 0,6 0 0,4-4 0,1 3 0,10-4 0,0 4 0,-2 3 0,1-6 0,-6 2 0,2-7 0,-5 0 0,4 0 0,-8 0 0,3 0 0,-4 0 0,0 0 0,-6 0 0,-1-5 0,-12-1 0,4-8 0,-4 2 0,6-2 0,1 4 0,4-4 0,2 4 0,11-7 0,0 7 0,5-6 0,0 7 0,1-7 0,3 3 0,-3 0 0,3-3 0,-4 3 0,4 1 0,-2-4 0,2 3 0,0-3 0,1-1 0,0 0 0,2 0 0,-2 1 0,4-1 0,-4 0 0,3 0 0,-4-4 0,1 3 0,2-4 0,-2 1 0,3 3 0,0-4 0,1 1 0,-1 7 0,1-6 0,3 7 0,-2 0 0,-1-9 0,3 11 0,-5-7 0,5 3 0,1 6 0,-3-12 0,3 8 0,0-2 0,-3-3 0,7 0 0,-8-4 0,3-9 0,-4 7 0,3-9 0,-2 0 0,3 4 0,-5-4 0,1 5 0,0 1 0,3 4 0,-2-3 0,3 8 0,0-8 0,-2 8 0,2-9 0,-4 9 0,4-3 0,-2 4 0,6-4 0,-6 3 0,6-9 0,-7 10 0,7-10 0,-3-1 0,4-1 0,0-4 0,-4 0 0,3 4 0,-4-9 0,1 9 0,3-10 0,-7 5 0,2-6 0,-4 0 0,0 0 0,0 0 0,4-6 0,-2 5 0,2-5 0,0 12 0,-2-5 0,3 15 0,-1-8 0,3 14 0,-1 1 0,0 2 0,0 3 0,-3-6 0,3 6 0,-3-5 0,3-4 0,1-7 0,7-3 0,1-2 0,8 5 0,-3 5 0,13-12 0,-12 15 0,4-7 0,-12 17 0,-3-5 0,0-1 0,0-5 0,0 1 0,0 3 0,0 0 0,0 1 0,0-1 0,0 0 0,0 0 0,0 0 0,4 1 0,0-4 0,1 6 0,-1-5 0,-4 0 0,0 2 0,3-7 0,-2 7 0,3 1 0,0-6 0,-3 4 0,3 1 0,0 1 0,-3 4 0,6-4 0,-6 0 0,5 1 0,-1-2 0,3 1 0,-4 3 0,4-2 0,-4 0 0,0 2 0,3-8 0,-3 8 0,0-3 0,7-3 0,-5 6 0,5-3 0,-3 0 0,0 7 0,0-7 0,0 4 0,0-5 0,1 0 0,-1 0 0,0 1 0,0-1 0,1 0 0,-1 0 0,0 1 0,1-1 0,-1 0 0,0 4 0,0-2 0,0 3 0,-4-4 0,4 0 0,-4 0 0,5-6 0,-1 4 0,1-8 0,0 8 0,0-8 0,-1 3 0,1 0 0,0-3 0,0 3 0,0 0 0,0-3 0,0 3 0,-1 1 0,1-5 0,0 9 0,0-3 0,-1 8 0,3 5 0,-2-5 0,-1-14 0,-4-6 0,0-9 0,1 9 0,12-26 0,-6 28 0,2-22 0,-6 36 0,-3 4 0,5-2 0,-1-1 0,0 2 0,-1-4 0,1 6 0,2 0 0,2-1 0,-1 1 0,0 0 0,-3-3 0,3-1 0,-2-2 0,3 2 0,-4 0 0,0 0 0,0 3 0,0-6 0,-1 7 0,1 0 0,-1-6 0,1 4 0,-3-6 0,2 3 0,-2 1 0,3-1 0,0 0 0,0 1 0,-3-1 0,2 4 0,-3-2 0,4 0 0,-1 2 0,0-4 0,4 5 0,-2 0 0,2-2 0,-1 5 0,-1-9 0,2 8 0,-3-5 0,3 4 0,-3-1 0,3-2 0,0-1 0,-3-1 0,3 4 0,-3-4 0,0 4 0,0-1 0,4-3 0,-3 8 0,6-8 0,-7 8 0,6-3 0,-2 0 0,0 2 0,2-5 0,-6 6 0,6-7 0,-2 7 0,0-3 0,2-4 0,-6 6 0,3-5 0,0-1 0,-3 5 0,4-9 0,-4 6 0,0-3 0,1-1 0,-1 0 0,0 0 0,1-4 0,-1 3 0,1 1 0,-1 1 0,-1 7 0,5-6 0,-4 4 0,2-1 0,12-28 0,-10 21 0,10-23 0,-14 29 0,-4 1 0,7-2 0,-7 2 0,7-6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1:05.4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2455 75 16383,'-63'0'0,"-1"0"0,-7 0 0,-11 0 0,30 0 0,-2 0 0,-5 0 0,3 0 0,-23 0 0,17 0 0,-3 0 0,6 0 0,0 0 0,-3 0 0,-1 0 0,-4 0 0,2 0 0,-30 0 0,14 0 0,-13 0 0,36 0 0,-24-6 0,24 5 0,-19-10 0,14 5 0,2-5 0,14 0 0,1 1 0,11 4 0,7 2 0,6 0 0,6 3 0,3-2 0,-5 3 0,6 0 0,-6 0 0,2 0 0,-3 0 0,5 0 0,-5 0 0,3 3 0,-6-2 0,-4 7 0,-2-7 0,1 3 0,-1-4 0,5 4 0,-3-3 0,8 2 0,1-3 0,2 0 0,0 3 0,-1-2 0,-2 2 0,9 13 0,21-1 0,5 8 0,28-7 0,14-1 0,0 1 0,12 1 0,-17-2 0,0 1 0,0-4 0,-1 8 0,1-8 0,0 3 0,14-3 0,-3-1 0,12 1 0,0 0 0,-13-1 0,12 1 0,-14-1 0,1 0 0,-9 0 0,-8-1 0,-11 4 0,-2-4 0,-6 7 0,0-6 0,1 2 0,4-4 0,-3 0 0,9-3 0,2 2 0,2-6 0,10 2 0,-11 1 0,29 0 0,-24 1 0,24 3 0,-29-3 0,11 4 0,-10 0 0,4 0 0,-7 0 0,1 5 0,0-4 0,-11 2 0,2-3 0,-17-2 0,7-4 0,-10 3 0,-2 3 0,-49-4 0,16 4 0,-74-5 0,50 1 0,-37 5 0,15 6 0,-9-4 0,13 8 0,-16-7 0,16 7 0,-13-8 0,-6 5 0,14-7 0,-23-4 0,13-2 0,-6-5 0,2 0 0,6-16 0,7 2 0,-11-16 0,19 8 0,-13-2 0,14 1 0,8 6 0,9-3 0,12 13 0,6-5 0,10 8 0,6-1 0,-2 2 0,-6 13 0,3-4 0,-8 12 0,16-10 0,15 10 0,8 1 0,25 9 0,-2 8 0,-1 1 0,0 3 0,15 12 0,-17-11 0,-1 0 0,4 2 0,-6-6 0,0-2 0,-7-11 0,3-4 0,-9-8 0,8 1 0,-3-4 0,4 5 0,0-5 0,1 0 0,5 0 0,-5 0 0,5 5 0,-5-4 0,-1 3 0,-4 0 0,-2-4 0,0 4 0,2-4 0,0-1 0,-2 1 0,-4-1 0,-5 0 0,3-3 0,-72-17 0,9-8 0,-5 3 0,-5-2 0,-31-25 0,22 13 0,-17-11 0,33 14 0,-18-1 0,20-3 0,3 10 0,14-2 0,5 10 0,11 2 0,-1-1 0,0 4 0,4-3 0,-2 4 0,2-4 0,-4 3 0,0-7 0,1 7 0,-1-4 0,0 1 0,0 3 0,5-3 0,-4 4 0,7-4 0,-7 3 0,7-3 0,-6 1 0,7 2 0,-7-2 0,3 3 0,0 1 0,-4-5 0,4 3 0,-1-3 0,1 0 0,0 7 0,0-10 0,-8 6 0,3-7 0,-3 4 0,-2-5 0,4 4 0,-3-1 0,4-2 0,4 7 0,2 1 0,0 32 0,15 0 0,0 25 0,17-3 0,23 44 0,-17-26 0,-4-16 0,-1-1 0,-2 1 0,2 4 0,-6-4 0,-1-1 0,-5-1 0,0-12 0,-1-1 0,-4-6 0,3-5 0,-3 0 0,3-6 0,-4 1 0,4 0 0,-3-1 0,7 1 0,-4-4 0,8 2 0,-3-6 0,3 7 0,1-7 0,0 7 0,-1-3 0,1 3 0,-1 1 0,1 0 0,-4-1 0,3 1 0,-7 0 0,3-1 0,-4 1 0,1 0 0,3-1 0,-3-3 0,2-2 0,4 1 0,-5-4 0,8 4 0,-9-5 0,7 2 0,-4-1 0,10 0 0,-4 1 0,8 0 0,2-5 0,6 0 0,6-4 0,-6 0 0,5 0 0,-11 0 0,5 0 0,-10 0 0,-2 0 0,-4 0 0,-4 0 0,6 0 0,-6 0 0,7 0 0,-3 0 0,-5 0 0,11-3 0,-8 2 0,9-7 0,-8 4 0,1-5 0,0 5 0,-1-8 0,1 7 0,-4-11 0,2 3 0,-1-9 0,16-9 0,-9 2 0,10-7 0,-8 7 0,-4 6 0,4-4 0,0 3 0,1 0 0,0-3 0,2 8 0,-2-4 0,8 4 0,4-5 0,4 2 0,1 1 0,-1 7 0,-6 4 0,5 0 0,-11 5 0,1 1 0,-8 4 0,-4 0 0,-5 0 0,6-4 0,-5-3 0,-2-5 0,-4-6 0,-7-2 0,0 4 0,0-3 0,0 2 0,0 0 0,0-3 0,0 7 0,0-6 0,0 6 0,6-3 0,18 36 0,-5-9 0,8 25 0,0-5 0,-16-15 0,12 11 0,-15-20 0,-1 1 0,7 5 0,-8-1 0,4 6 0,-14 5 0,-1-1 0,-7 3 0,-2 2 0,-4-5 0,4 6 0,-4-1 0,8 0 0,-7 1 0,7-6 0,-3 4 0,4-3 0,0-1 0,0 0 0,0-1 0,5-3 0,-4 4 0,3-1 0,-4-3 0,-4 8 0,3-3 0,-7 4 0,7 0 0,-8 1 0,4-1 0,-5 6 0,4-4 0,-3 3 0,8-4 0,-3-1 0,4-4 0,0-2 0,4-4 0,-2-5 0,3 3 0,-17-44 0,17 27 0,-10-32 0,-9 34 0,2-9 0,-35 2 0,-3-16 0,9 6 0,-20-7 0,32 4 0,-7 6 0,10 1 0,11 8 0,-5 1 0,12 0 0,0 3 0,1-2 0,1 3 0,0 0 0,-4 3 0,6 5 0,-2 5 0,6 4 0,0 4 0,-3-3 0,6 8 0,-5-3 0,5 10 0,-3-5 0,3 5 0,-2-5 0,7-1 0,-3 0 0,4-4 0,-4-2 0,3-4 0,-2 0 0,3-1 0,0 4 0,0-2 0,0-3 0,0 1 0,0 1 0,0 1 0,0 8 0,3-8 0,-2 8 0,7-8 0,-3 8 0,3-3 0,-2-1 0,1 0 0,-6-1 0,3-3 0,-4 3 0,0-4 0,0-1 0,0 1 0,0 0 0,0 3 0,0-7 0,0 9 0,0-9 0,0 3 0,0 2 0,0-1 0,0 4 0,0-5 0,4-1 0,-3 1 0,6 2 0,-6-2 0,6-1 0,-2 1 0,0-2 0,2 5 0,-6-7 0,6 8 0,-6-2 0,3-2 0,-1-2 0,-2 1 0,2 1 0,-3 2 0,4-4 0,6 1 0,3-4 0,2-3 0,-1-1 0,-2-3 0,7 3 0,-6-3 0,5 4 0,-2-4 0,-2 1 0,4 2 0,-6-6 0,3 5 0,-7 11 0,-1-7 0,-7 17 0,0-17 0,0 9 0,0-3 0,0 4 0,0-4 0,-4 2 0,0-6 0,-8 8 0,3-3 0,-3 3 0,4-3 0,-1-1 0,1 1 0,0-5 0,0 3 0,0-3 0,0-51 0,4-8 0,6-34 0,4 9 0,20-9 0,-1 13 0,2-1 0,-7 22 0,0 1 0,10-21 0,-1 5 0,-2 8 0,6-2 0,0 0 0,-1 8 0,0 11 0,-1 1 0,-7 7 0,-1 5 0,-10 7 0,3 5 0,-8 4 0,7 0 0,0 4 0,0 0 0,3 1 0,1-2 0,-3 1 0,4 0 0,-3 1 0,7-2 0,-1 0 0,3-2 0,-5 6 0,-4-7 0,-1 7 0,1-6 0,-1 6 0,1-7 0,-1 7 0,0-6 0,-5 0 0,-3-12 0,-5 2 0,-3-7 0,0 3 0,0 3 0,0-4 0,0 10 0,0-4 0,0 0 0,0 2 0,0-5 0,0 6 0,0-7 0,0 3 0,0-3 0,0 3 0,4 0 0,-3 0 0,6 1 0,-6-1 0,3 0 0,-4 0 0,0 1 0,0 0 0,0 0 0,0 1 0,-18 3 0,3 5 0,-8 4 0,4 3 0,10 0 0,-10 11 0,4 4 0,-6 11 0,2 7 0,0-4 0,0 9 0,-1-4 0,0 6 0,0 0 0,-5 1 0,4-1 0,-4-4 0,5 2 0,1-9 0,1-1 0,0-2 0,1-8 0,0 0 0,0-2 0,4-8 0,-3 4 0,8-4 0,-8 0 0,1-4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9:59:44.1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1013 582 16383,'-44'-14'0,"1"-3"0,20 12 0,1-11 0,0 10 0,0-6 0,5 3 0,-17 0 0,18 1 0,-12 3 0,15-2 0,1 6 0,-8-10 0,7 9 0,-7-9 0,3 7 0,4-4 0,-2 3 0,2-2 0,-7 2 0,6 1 0,-5 0 0,3 0 0,-2 4 0,2-7 0,0 6 0,0-2 0,3 3 0,-6 0 0,4-7 0,3 5 0,-6-11 0,6 8 0,0-7 0,-4 4 0,3 0 0,-3 0 0,-1-1 0,0 1 0,4 0 0,-2-1 0,2-3 0,-4 3 0,0-7 0,1 7 0,3-7 0,-3 3 0,3-4 0,-1-4 0,-2 3 0,7-4 0,-3 10 0,4-4 0,0 7 0,0-6 0,-3 4 0,3-1 0,-9-2 0,11 6 0,-11-3 0,12-4 0,-6 6 0,3-5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20:00:07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456 3802 16383,'-52'0'0,"5"0"0,19 0 0,6 0 0,0 0 0,5 0 0,5 0 0,-7 0 0,3 0 0,-1 0 0,0 0 0,2 0 0,3 9 0,19 14 0,2-5 0,14 11 0,-7-20 0,-3 3 0,0-4 0,2 1 0,-3 1 0,4-4 0,-1 4 0,0-6 0,0 0 0,-4 9 0,0-4 0,-7 8 0,-45-27 0,13 3 0,-39-29 0,32 16 0,-1-10 0,8 10 0,0-3 0,5 5 0,6 5 0,1 1 0,7 7 0,-2-8 0,3 0 0,4-2 0,1-7 0,3 13 0,0-10 0,0-2 0,0 3 0,0-6 0,0 7 0,4 0 0,4 0 0,5 4 0,3-3 0,6 7 0,-4-4 0,3 5 0,1-1 0,-5 0 0,10 0 0,-5 4 0,1-2 0,3 1 0,-3 2 0,4-5 0,-4 8 0,3-3 0,-8 1 0,3 2 0,-4-3 0,-1 4 0,0 0 0,0 0 0,-2 0 0,1-7 0,-3-5 0,-2-1 0,-5-4 0,-2 1 0,-3-1 0,0-3 0,0 3 0,0 0 0,0-3 0,0 2 0,0-2 0,3 7 0,2-2 0,2 3 0,1-8 0,0 7 0,-1-6 0,-2 1 0,3-4 0,-3-6 0,4 1 0,0-6 0,1-2 0,-1 1 0,1 1 0,-1 5 0,0 6 0,-1 0 0,-3 10 0,2-4 0,-6 3 0,10-7 0,-9 2 0,8 2 0,-9 1 0,6 2 0,-4-5 0,5 1 0,0-2 0,1-3 0,-1 5 0,1-10 0,8-20 0,-3 18 0,8-21 0,-5 32 0,1-4 0,-2 6 0,1-1 0,-1 0 0,6 4 0,-4 1 0,3 3 0,-4 0 0,-1 1 0,1 3 0,3 1 0,-7 4 0,6 0 0,-7 0 0,4 0 0,-51-23 0,23 10 0,-41-20 0,36 20 0,4-2 0,1 6 0,1-14 0,6 9 0,-2-15 0,7 7 0,0-6 0,0 1 0,8-1 0,2 1 0,8-1 0,6 0 0,-5 5 0,8-1 0,-9 11 0,8-4 0,-8 7 0,8-3 0,-8 5 0,3 3 0,-8-2 0,1 2 0,-2-2 0,-4-11 0,-1 1 0,-14-2 0,-7-1 0,-4 10 0,-9-7 0,-3-5 0,6 3 0,-13-14 0,19 15 0,-3-6 0,9 7 0,4 4 0,0 2 0,-3 0 0,-1 2 0,0-6 0,1 7 0,0-7 0,2 6 0,-5-5 0,2 6 0,0-3 0,-2 3 0,-2 4 0,-1 1 0,-3 3 0,3 0 0,-4 0 0,3 0 0,-9 4 0,9 0 0,-3 5 0,4-1 0,4 0 0,-2 0 0,7 3 0,-6 1 0,1 7 0,1-6 0,0 10 0,3-9 0,4 7 0,-2-4 0,2 0 0,0 4 0,-2-3 0,6 3 0,-3-4 0,4 0 0,0-1 0,0 1 0,0-1 0,0 1 0,0 0 0,0 3 0,0-3 0,0 8 0,0-2 0,0 4 0,0 0 0,0-4 0,0 3 0,0-3 0,0-1 0,0-4 0,0-3 0,0-3 0,0 7 0,0 6 0,-3-4 0,2 14 0,-7-11 0,7 15 0,-8-5 0,4 6 0,-5 0 0,-1-1 0,1 1 0,0 0 0,5 0 0,-4-6 0,4 4 0,-5-9 0,1 10 0,-1-11 0,1 5 0,3-5 0,-2 4 0,3-3 0,-1 4 0,-2-10 0,7 3 0,-6-3 0,6-1 0,-7 0 0,7-10 0,-7 4 0,4-1 0,26-54 0,-11 25 0,26-55 0,-12 28 0,1-2 0,2-10 0,3 4 0,-2-3 0,6-12 0,-3 4 0,-5 6 0,0-1 0,7-7 0,4-5 0,-7 7 0,3-27 0,-2 24 0,-9 2 0,3 13 0,-10 8 0,-3 12 0,-4 6 0,-1 9 0,0 2 0,6 3 0,6 4 0,0-3 0,9 6 0,-7-3 0,6 4 0,-1 0 0,6 0 0,1 0 0,6 0 0,20 0 0,-15 0 0,37 0 0,-24 0 0,27 0 0,-14 0 0,0 0 0,-4 0 0,-4 0 0,-1 0 0,-1 0 0,-14-5 0,-1 0 0,-6-1 0,-5-6 0,-3 6 0,-9-7 0,3-1 0,-8 1 0,3-4 0,-4 4 0,0-3 0,-5 7 0,0-3 0,-31-6 0,5 3 0,-30-10 0,10 10 0,-12-4 0,4 7 0,-4-3 0,-6 1 0,9 7 0,1-5 0,10 11 0,14-3 0,-3 4 0,8 0 0,-2 0 0,-2 0 0,0 0 0,-3 0 0,-2 0 0,0 0 0,-6 0 0,-5 0 0,4 0 0,-9 0 0,3-4 0,-5-2 0,6-3 0,1 3 0,10-2 0,2 4 0,8-4 0,-2 3 0,58-2 0,-14 6 0,48-2 0,-16 3 0,-6 0 0,6 0 0,27 0 0,-37 4 0,41-3 0,-54 3 0,8 0 0,-8-3 0,-9 3 0,10-4 0,-11 0 0,11 0 0,-11 0 0,0 0 0,-1 0 0,-5 0 0,1 0 0,-2 0 0,1-4 0,-5-1 0,10-8 0,-10 4 0,10-9 0,-10 9 0,5-8 0,-10 8 0,0 1 0,-1-5 0,-54 10 0,7-6 0,-44 18 0,12 9 0,-2 12 0,-19 4 0,7-3 0,-5-4 0,30-10 0,-2 0 0,23-12 0,-9 0 0,21-5 0,-8 0 0,15 0 0,-5 0 0,5 0 0,-4 0 0,-2 0 0,-4 0 0,-6 0 0,-2 0 0,-5 0 0,-6 0 0,-2 0 0,-5 0 0,5 0 0,2-5 0,6 4 0,5-7 0,2 7 0,11-7 0,4 7 0,7-6 0,0-3 0,6-6 0,-2-4 0,7-4 0,0 6 0,0-16 0,0 10 0,0-6 0,4 8 0,-3 9 0,6-2 0,2 55 0,-4-12 0,9 60 0,-8-37 0,2 14 0,1 0 0,3-8 0,-1 5 0,1-1 0,5-5 0,6 13 0,-1-13 0,0 3 0,-3-23 0,1 3 0,-7-17 0,0-1 0,-5-8 0,0-1 0,6-2 0,2-4 0,9 0 0,-4-6 0,5 0 0,14 0 0,-2 0 0,8 0 0,-8 5 0,-3-4 0,-1 7 0,-1-3 0,0 5 0,-4-1 0,3 0 0,-4 5 0,-6-5 0,5 4 0,-10-4 0,10 0 0,-10-1 0,5 1 0,-6-1 0,1 1 0,0-5 0,-1 0 0,1 0 0,0-4 0,-1 4 0,4 0 0,-2-3 0,-2 2 0,-1 1 0,-2-3 0,4 3 0,-1-1 0,1-2 0,3 6 0,-3-2 0,3 3 0,-7 0 0,2 0 0,-3 3 0,5-2 0,-5 6 0,0-6 0,-4 7 0,0-4 0,0 1 0,0 2 0,0-2 0,0 4 0,1-1 0,-1 1 0,0 0 0,0-5 0,-3 4 0,1-4 0,-1 3 0,2 1 0,1-1 0,-1 0 0,-3 4 0,0-7 0,-4 7 0,0-3 0,0-2 0,0 5 0,0-3 0,0 1 0,0-1 0,0 5 0,0-8 0,0 9 0,0-1 0,0 2 0,0 4 0,0-4 0,-4 3 0,3-8 0,-7 3 0,3 1 0,0-9 0,1 8 0,0-9 0,3 8 0,-2-6 0,3 5 0,0-3 0,0 1 0,0-1 0,0-1 0,0-2 0,0 4 0,0-1 0,0 1 0,0 0 0,0 4 0,0-3 0,0 3 0,0-4 0,0 4 0,0-7 0,3 6 0,-2-8 0,6 4 0,-3 2 0,1-6 0,1 6 0,-2-7 0,4 4 0,-1 3 0,-3-5 0,9 3 0,-8-8 0,13 3 0,-7 0 0,1 0 0,2 1 0,-6-1 0,6-1 0,-2 2 0,-1 0 0,0 2 0,0-6 0,1 3 0,6-7 0,-2-1 0,-5-28 0,-5 6 0,-10-22 0,3 13 0,-7-36 0,7 28 0,-3-28 0,4 36 0,0-5 0,0-1 0,0-12 0,0-9 0,0-7 0,0-8 0,0 0 0,0-7 0,0 19 0,0-24 0,0 16 0,0-13 0,0 28 0,0-1 0,0-31 0,-9 0 0,-4 9 0,-8 25 0,-1-12 0,1 14 0,0 1 0,2 11 0,4 2 0,2 6 0,8 4 0,-3 2 0,7-1 0,-3 4 0,4-3 0,0 4 0,0 4 0,0-6 0,7 6 0,-2-7 0,6 8 0,6-4 0,-3 7 0,12-9 0,-3 8 0,10-8 0,-5 8 0,11-9 0,-5 8 0,6-3 0,-6 4 0,4 0 0,-3 1 0,-1-1 0,-1 5 0,-11 0 0,5 1 0,-14 3 0,8-3 0,-9 4 0,-58-4 0,-3-15 0,0 4 0,-3-2 0,-22-21 0,1-5 0,30 16 0,-1-3 0,25 15 0,7-4 0,5 6 0,6-4 0,-3 0 0,4 1 0,0-4 0,0 2 0,0 2 0,0 1 0,0-1 0,4-1 0,1-3 0,3 7 0,0-8 0,-3 8 0,2-9 0,-2 0 0,4 5 0,-1-5 0,-3 9 0,2-2 0,-3-3 0,0 4 0,0-11 0,-4 15 0,0-8 0,0 3 0,-19 6 0,2-1 0,-22 10 0,4 0 0,1 0 0,1 0 0,6 0 0,8 0 0,-2 0 0,5 0 0,-1 0 0,-4 3 0,5 2 0,-6 4 0,4-1 0,-8 1 0,3 0 0,1 0 0,0-1 0,9 0 0,2 0 0,-4 0 0,3 2 0,-3-1 0,62-36 0,-13 8 0,13-10 0,4-2 0,7-10 0,18-9 0,-23 5 0,9 3 0,-18 0 0,4 4 0,-5 0 0,0 1 0,0 5 0,0-1 0,-7 7 0,-1-4 0,-1 10 0,-5-4 0,6 0 0,-13 5 0,1-4 0,-6 10 0,-1-3 0,-3 7 0,-2 1 0,-7-13 0,-8 2 0,-2-17 0,-6 10 0,7 2 0,1 0 0,4 5 0,0-5 0,0 7 0,0 0 0,0 1 0,0-5 0,0 4 0,0 1 0,0 1 0,4 0 0,-4-5 0,4 4 0,-4-3 0,0 6 0,0-7 0,0 7 0,0-6 0,-26 22 0,7 0 0,-25 15 0,20-5 0,1 2 0,10-6 0,2-1 0,0 8 0,2 0 0,-4 24 0,-2 2 0,3 27 0,-5 11 0,7-28 0,0 3 0,3 3 0,-1 1 0,-2 4 0,0 0 0,0 1 0,-1-3 0,-8 33 0,7-39 0,-2-2 0,-10 22 0,0 12 0,1-23 0,6-17 0,3-14 0,6-14 0,3 1 0,-2-11 0,6 9 0,-2-2 0,3 4 0,4 0 0,4-3 0,10 0 0,10 1 0,6 1 0,12-3 0,-5-1 0,11 0 0,-4-3 0,6 3 0,0-4 0,-7-1 0,-1 1 0,-6-6 0,-6 4 0,-5-8 0,-8 6 0,-5-6 0,-3 3 0,2 6 0,-10 2 0,2 8 0,-26-5 0,-6-29 0,-13-1 0,1-23 0,12 4 0,0-1 0,5-5 0,5 5 0,1 2 0,5 6 0,4-1 0,1 1 0,4 4 0,0 2 0,0 4 0,12-1 0,3 1 0,18-2 0,1 4 0,6-4 0,6 8 0,-5-4 0,5 0 0,-12 4 0,-1-2 0,-6 3 0,-4 1 0,2-3 0,-12 3 0,2-2 0,-8 0 0,-12 60 0,-10-11 0,2 10 0,-4 4 0,-24 22 0,18-27 0,-1 1 0,-19 28 0,5 4 0,11-25 0,7-9 0,0-12 0,5-1 0,2-10 0,1-2 0,-1-8 0,0-1 0,-3-4 0,4 0 0,-5 0 0,4 0 0,-2 0 0,7 2 0,27 6 0,4 8 0,50 9 0,-20 0 0,14 4 0,-1 8 0,-25-10 0,6 3 0,-24-15 0,-10-6 0,-1-1 0,-4-3 0,-4 2 0,0 5 0,-4-1 0,0 1 0,0-4 0,-4-4 0,-1 5 0,-3-1 0,0-4 0,4 6 0,1-6 0,3 6 0,0 1 0,0-2 0,4 7 0,4-6 0,6 8 0,3-8 0,6 10 0,-5-10 0,5 4 0,-7-5 0,-3-1 0,-1 1 0,0 0 0,-3-1 0,3-3 0,-4-2 0,2 0 0,5-6 0,0 2 0,-4 8 0,3 8 0,2 16 0,12 16 0,-2-21 0,0 12 0,-10-28 0,-3 2 0,-3-9 0,1-4 0,1 4 0,3 0 0,-4 1 0,4-1 0,-6-4 0,14 18 0,-12-10 0,13 14 0,-14-8 0,2 2 0,-3 4 0,0-4 0,0 3 0,0-8 0,-1 3 0,0-8 0,0-1 0,-4 5 0,0-4 0,-1 5 0,-2-2 0,5-3 0,-5 5 0,2-3 0,14-7 0,-2-2 0,11-6 0,1-4 0,4 3 0,1-7 0,15 3 0,-11 0 0,10 1 0,0-1 0,-5 4 0,6-4 0,-8 1 0,1 3 0,0-4 0,-6 1 0,11 3 0,-14-7 0,8 7 0,-16-3 0,3 4 0,-8 0 0,3-4 0,-4 3 0,-1-3 0,1 4 0,0 0 0,7-4 0,-6 3 0,11-2 0,-6-1 0,-1 3 0,4-4 0,-8 2 0,15-2 0,-17 0 0,8 2 0,-13 3 0,0 0 0,-42-36 0,-31-21 0,2 1 0,-5-6 0,2 1 0,0-3 0,-4-6 0,3 2 0,22 20 0,3 4 0,-22-27 0,27 36 0,15 12 0,-3 1 0,5 9 0,1 2 0,-1-2 0,-4 4 0,-8-4 0,-5-1 0,-18-10 0,9 2 0,-11-12 0,20 14 0,-1-1 0,13 5 0,0 6 0,9-2 0,2 4 0,61 19 0,-4 7 0,48 17 0,-26 1 0,-8-2 0,19 3 0,-19-4 0,12-1 0,-8-3 0,-20-8 0,3-2 0,-15-5 0,-15-2 0,1-2 0,-3 5 0,-7-10 0,3 11 0,-30 8 0,9 3 0,-34 13 0,12-10 0,-6 1 0,-15 9 0,24-18 0,-16 5 0,27-18 0,-4-4 0,-2-2 0,1-3 0,-7 0 0,2 0 0,-17-13 0,8 1 0,-17-17 0,14 7 0,-3-9 0,-7-14 0,10 10 0,1-14 0,16 26 0,9-4 0,-2 2 0,7 2 0,0-2 0,2 9 0,6 3 0,-7-15 0,3 7 0,0-13 0,-4 1 0,4 4 0,-5-28 0,5 24 0,-4-18 0,8 18 0,-7 5 0,2-23 0,-3 19 0,-1-19 0,1 22 0,-6-27 0,5 17 0,-5-18 0,5 22 0,-7-10 0,10 19 0,-9-3 0,15 13 0,-6 7 0,54 17 0,-7 17 0,3 7 0,12-3 0,6 3 0,2 10 0,5 7 0,-3-5 0,4-2 0,-1-2 0,-12-4 0,2 1 0,2 0 0,0-1 0,0-2 0,1 1 0,-3-1 0,1 0 0,-2 0 0,20 13 0,-2-2 0,0-3 0,-7-2 0,4 9 0,-8-11 0,-6 1 0,-39-25 0,5 2 0,-15-8 0,3 3 0,-57-16 0,-11-23 0,-2-2 0,-3-6 0,13-2 0,0-9 0,-7-13 0,-5-11 0,5 0 0,11 6 0,3-1 0,-3-2 0,3 6 0,-3-3 0,0-1 0,3 3 0,-1-10 0,2 3 0,1 2 0,-13-14 0,0 3 0,0 1 0,1 4 0,11 18 0,0 3 0,-3-1 0,0 4 0,2 11 0,2 3 0,-19-15 0,-4 9 0,28 18 0,3 11 0,8 2 0,3 4 0,5 7 0,0 0 0,-1 0 0,-3 0 0,3 0 0,-9 0 0,7 0 0,-7 0 0,5 0 0,7 0 0,-10 0 0,14 0 0,-10 0 0,3 0 0,4 0 0,-10 0 0,13 17 0,-6 2 0,11 5 0,-3-1 0,2-15 0,1 9 0,1 9 0,25 24 0,-2 3 0,16 20 0,1 7 0,-19-31 0,0 0 0,16 37 0,-7-13 0,-9-22 0,-8-29 0,-1 6 0,-6-17 0,-3-74 0,0 12 0,0-4 0,1-8 0,-2-2 0,-4-1 0,-6 7 0,-12 8 0,-22 24 0,7 14 0,-7 9 0,-7 4 0,13 0 0,-17 0 0,15 0 0,14 0 0,-6 0 0,21 0 0,-1 0 0,-5-11 0,5-2 0,-3-8 0,1-7 0,5 10 0,-2-3 0,8 2 0,-3 10 0,6-9 0,-2 3 0,3-1 0,0-2 0,3-1 0,1 6 0,7-5 0,-25-11 0,24-49 0,-14 2 0,12 23 0,4 2 0,7 1 0,-6 3 0,-8 21 0,-2 4 0,-3-1 0,0 15 0,0-9 0,7 1 0,-2-3 0,9 0 0,-5 7 0,2 1 0,4-1 0,-3 4 0,8-4 0,-5 4 0,-2 0 0,5 4 0,-5 1 0,6 3 0,-3 0 0,0 0 0,3 0 0,-5 0 0,5 0 0,-3 11 0,1-1 0,20 18 0,-12-8 0,27 14 0,-21-8 0,9 1 0,-2 14 0,-13-19 0,5 16 0,-17-21 0,-2-1 0,0-4 0,1-2 0,-1 2 0,0-1 0,0 7 0,2-4 0,4 11 0,8 5 0,3 11 0,-1-3 0,7 9 0,-14-26 0,4 10 0,-11-21 0,-2 4 0,2-9 0,-7 11 0,25 29 0,2 21 0,9 0 0,-13-22 0,-2-5 0,-4-9 0,13 24 0,-26-40 0,6 5 0,-5-4 0,-3-2 0,0 3 0,-1 1 0,-3-4 0,3 1 0,5 5 0,-4-6 0,12 14 0,-7-8 0,26 19 0,-12-12 0,19 8 0,10 10 0,-9-14 0,-2-2 0,0 0 0,4 1 0,34 15 0,-50-24 0,19 12 0,-36-15 0,12 1 0,-16-3 0,1-7 0,1 7 0,-6-3 0,11 7 0,-2 2 0,0-4 0,1 5 0,-5-12 0,2 8 0,-2-9 0,1 5 0,-6-5 0,3 5 0,0-3 0,-3 4 0,3-1 0,-4 1 0,4-4 0,0 3 0,4-6 0,-3 3 0,2 0 0,-2-2 0,7 5 0,-5-5 0,4 6 0,-10-10 0,6 5 0,-5-40 0,-1 6 0,-4-23 0,-4 5 0,0 5 0,0-7 0,0 8 0,0 6 0,0 7 0,0 2 0,-4 0 0,-17-12 0,0 12 0,-28-23 0,17 17 0,-16-13 0,22 15 0,-7-7 0,16 13 0,-7-8 0,10 9 0,-9-6 0,9 10 0,-10-5 0,10 6 0,-13-7 0,5-2 0,-4 1 0,2 0 0,-5-4 0,-3-2 0,-5 0 0,-1-6 0,7 10 0,10 2 0,1 6 0,13 7 0,-1-2 0,1-8 0,-1-7 0,0 1 0,0-8 0,-1 14 0,-3-26 0,2 22 0,-2-14 0,-1 12 0,0-7 0,0-4 0,0 0 0,1 2 0,2 5 0,-6-1 0,6 7 0,-1 2 0,3 8 0,1 1 0,-4-7 0,2 7 0,-6-15 0,7 17 0,-4-6 0,-2 4 0,2 0 0,-14-5 0,12 4 0,-17-4 0,13 4 0,-7 2 0,2-1 0,5 7 0,-5-1 0,2-2 0,4 6 0,-6-6 0,10 2 0,-15 1 0,6-4 0,1 8 0,2-4 0,10 1 0,-9 2 0,3-2 0,-5 3 0,-3-3 0,6-2 0,1 1 0,-6 1 0,12-1 0,-20 4 0,4-8 0,-2 4 0,-8-5 0,10 1 0,0-1 0,-6 5 0,13-4 0,-12 4 0,16-1 0,-15-3 0,12 4 0,-3-1 0,2-2 0,11 6 0,-10-9 0,5 5 0,-2-3 0,1-2 0,3 9 0,-7-6 0,-1 1 0,-37-19 0,9-3 0,-7 1 0,15 4 0,26 18 0,-11-7 0,12 4 0,-11-3 0,6-2 0,0 1 0,-1 1 0,9 3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52DF-FCA8-EABC-6917-4105A0A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7AA07-4BE8-6627-980B-ADD582EA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B76F-2CC1-1BB6-D73B-7DD461E9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FB78-53E0-776E-F789-7D5079AC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14F5-5A80-759B-3763-EAFA8362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7217-4396-513C-42DF-C04E5D5C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8D699-73F5-CE56-AB7B-A44E0118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1D58-8171-1502-CF63-5131A7D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F5CD-23B3-466B-6BB1-12C73C2D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6355-6590-BA75-3CE2-61EFCFB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309C0-18C7-E09B-F324-93057FA1D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382D1-6CFB-C306-17D4-1A812951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52FB-FE23-3D30-8018-5349E8C7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5F38-0BEB-95AC-2499-2C44313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0359-A423-4C83-162D-B9955EE7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0786-5036-1742-EE55-87AF7D1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D2F3-44F1-B99F-6522-20105A4D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1732-3A5C-5956-3B95-D276D6BB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0E5B-47BF-6F4A-BE2E-1306AF49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DA08-A3F8-E3F2-8322-3683007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89E-57C2-0DED-5AE0-0922AA31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2E3ED-43A7-B7AA-9565-23A2422F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5ACE-6F5B-7D75-F67E-73A02DD2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9786-244D-BD7B-9888-6159A71F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5BA3-047E-C01B-FAED-463DEB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4510-0C0D-09E2-095C-4BB5B883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5EAC-A7EE-FF37-8681-2D068535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8F987-BA73-9276-216F-239473E0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4D69-4792-7A45-D0BD-99017C0A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A045-B1A9-9D40-74DE-649FDE72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AB8F-49DB-54D4-3992-D4CD4F3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4120-42C3-68FD-4494-66F9EF33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A027-FFA9-9053-FC62-6E1370EF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B580-CBCC-C018-BD01-1AF1CC9D9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09CB-5FAA-0DEB-FF3A-EB24D6B40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7663-9EE1-7B7C-C401-A6EA934A7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F4363-C506-BA08-A499-CEEAC1A4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76218-00D9-83DE-D0C4-53BF3ED2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DF07-67D7-77E8-77DA-EFFE266B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F46A-1107-BB5C-4DA1-1315612A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A84A8-9FFA-3E04-9B94-878A74D9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24BCC-9745-CE7F-5C1E-285CA9C1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BF50A-FC09-8874-4E0E-D46415D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79745-1436-4A22-54E6-4FE9468F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5B5E-3EF6-E0C5-ABFE-9F5793E7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68E2-2006-164A-4089-CB6F2F2E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D198-F38F-826C-10E1-ADF54331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E2C1-E736-2855-06F0-1BDFBCE5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1578-430D-BE34-E3D3-A3D2A885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DC55-7605-60C4-9113-94B2D81D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1CC48-DEAC-7AE9-C565-6910C567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2AC5-9593-E7F9-7272-909A4B91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8230-B0C9-CBCF-C205-7708B35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04234-F9A1-15B5-3A38-AFA156EB5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8B3F4-680B-4F56-CA33-C506CAF4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C60D-6DA8-1F17-3384-242376C8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46B1D-619B-7961-DE02-A5E710B5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CD32-E651-B133-D7E1-D1E14EB3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3A8F6-9A18-C047-1996-9F9DC861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BEBD-93BB-9D9C-899A-E40BCFE4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0BA2-63F0-C820-5998-A1EEABCC9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B3F8-8926-3B47-9CF7-6CB8BEE4D33B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2489-0E99-8027-923D-65CE0371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09B4-7E06-9358-0F69-1B5DEA7A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6972-4C46-F340-B406-472575E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6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2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24" Type="http://schemas.openxmlformats.org/officeDocument/2006/relationships/customXml" Target="../ink/ink27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7.xml"/><Relationship Id="rId9" Type="http://schemas.openxmlformats.org/officeDocument/2006/relationships/image" Target="../media/image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13.png"/><Relationship Id="rId30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6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3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11" Type="http://schemas.openxmlformats.org/officeDocument/2006/relationships/image" Target="../media/image5.png"/><Relationship Id="rId24" Type="http://schemas.openxmlformats.org/officeDocument/2006/relationships/customXml" Target="../ink/ink4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32.xml"/><Relationship Id="rId9" Type="http://schemas.openxmlformats.org/officeDocument/2006/relationships/image" Target="../media/image4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13.png"/><Relationship Id="rId30" Type="http://schemas.openxmlformats.org/officeDocument/2006/relationships/customXml" Target="../ink/ink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6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11" Type="http://schemas.openxmlformats.org/officeDocument/2006/relationships/image" Target="../media/image5.png"/><Relationship Id="rId24" Type="http://schemas.openxmlformats.org/officeDocument/2006/relationships/customXml" Target="../ink/ink57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59.xml"/><Relationship Id="rId10" Type="http://schemas.openxmlformats.org/officeDocument/2006/relationships/customXml" Target="../ink/ink50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47.xml"/><Relationship Id="rId9" Type="http://schemas.openxmlformats.org/officeDocument/2006/relationships/image" Target="../media/image4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13.png"/><Relationship Id="rId30" Type="http://schemas.openxmlformats.org/officeDocument/2006/relationships/customXml" Target="../ink/ink6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5.png"/><Relationship Id="rId24" Type="http://schemas.openxmlformats.org/officeDocument/2006/relationships/customXml" Target="../ink/ink7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62.xml"/><Relationship Id="rId9" Type="http://schemas.openxmlformats.org/officeDocument/2006/relationships/image" Target="../media/image4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13.png"/><Relationship Id="rId30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EE160-3971-3AE2-D3C9-CB05BDA5C0F4}"/>
              </a:ext>
            </a:extLst>
          </p:cNvPr>
          <p:cNvSpPr/>
          <p:nvPr/>
        </p:nvSpPr>
        <p:spPr>
          <a:xfrm>
            <a:off x="2600325" y="1457325"/>
            <a:ext cx="1214438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4124D-77D1-9F18-B54F-E21934D0212E}"/>
              </a:ext>
            </a:extLst>
          </p:cNvPr>
          <p:cNvCxnSpPr>
            <a:stCxn id="4" idx="4"/>
          </p:cNvCxnSpPr>
          <p:nvPr/>
        </p:nvCxnSpPr>
        <p:spPr>
          <a:xfrm>
            <a:off x="3207544" y="2671763"/>
            <a:ext cx="8622" cy="11329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FA0EC-613A-CD7D-2025-F78948ACDF44}"/>
              </a:ext>
            </a:extLst>
          </p:cNvPr>
          <p:cNvCxnSpPr>
            <a:cxnSpLocks/>
          </p:cNvCxnSpPr>
          <p:nvPr/>
        </p:nvCxnSpPr>
        <p:spPr>
          <a:xfrm>
            <a:off x="3216166" y="3804745"/>
            <a:ext cx="819806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2BACE-32B9-46EC-2E6E-BBFBBCD72014}"/>
              </a:ext>
            </a:extLst>
          </p:cNvPr>
          <p:cNvCxnSpPr>
            <a:cxnSpLocks/>
          </p:cNvCxnSpPr>
          <p:nvPr/>
        </p:nvCxnSpPr>
        <p:spPr>
          <a:xfrm flipH="1">
            <a:off x="2280745" y="3804745"/>
            <a:ext cx="935421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01726-4B3F-8CFD-1B38-94607801C2C3}"/>
              </a:ext>
            </a:extLst>
          </p:cNvPr>
          <p:cNvCxnSpPr>
            <a:cxnSpLocks/>
          </p:cNvCxnSpPr>
          <p:nvPr/>
        </p:nvCxnSpPr>
        <p:spPr>
          <a:xfrm flipH="1" flipV="1">
            <a:off x="2396360" y="2921876"/>
            <a:ext cx="806873" cy="13137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6A3991-CCED-E9B3-09EB-9B3234B1AB8B}"/>
              </a:ext>
            </a:extLst>
          </p:cNvPr>
          <p:cNvCxnSpPr>
            <a:cxnSpLocks/>
          </p:cNvCxnSpPr>
          <p:nvPr/>
        </p:nvCxnSpPr>
        <p:spPr>
          <a:xfrm flipV="1">
            <a:off x="3220477" y="2834673"/>
            <a:ext cx="680339" cy="2238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901D3F-7B26-CDC6-1774-70FE562DF563}"/>
              </a:ext>
            </a:extLst>
          </p:cNvPr>
          <p:cNvSpPr/>
          <p:nvPr/>
        </p:nvSpPr>
        <p:spPr>
          <a:xfrm>
            <a:off x="6180083" y="630621"/>
            <a:ext cx="5349765" cy="534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14:cNvPr>
              <p14:cNvContentPartPr/>
              <p14:nvPr/>
            </p14:nvContentPartPr>
            <p14:xfrm>
              <a:off x="6215801" y="1489800"/>
              <a:ext cx="1682640" cy="379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801" y="1381800"/>
                <a:ext cx="1790280" cy="40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14:cNvPr>
              <p14:cNvContentPartPr/>
              <p14:nvPr/>
            </p14:nvContentPartPr>
            <p14:xfrm>
              <a:off x="8756321" y="2056080"/>
              <a:ext cx="2068560" cy="324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681" y="1948080"/>
                <a:ext cx="2176200" cy="34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14:cNvPr>
              <p14:cNvContentPartPr/>
              <p14:nvPr/>
            </p14:nvContentPartPr>
            <p14:xfrm>
              <a:off x="8945321" y="1741080"/>
              <a:ext cx="113760" cy="39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681" y="1633080"/>
                <a:ext cx="2214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14:cNvPr>
              <p14:cNvContentPartPr/>
              <p14:nvPr/>
            </p14:nvContentPartPr>
            <p14:xfrm>
              <a:off x="8847401" y="907320"/>
              <a:ext cx="961200" cy="77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401" y="799320"/>
                <a:ext cx="10688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14:cNvPr>
              <p14:cNvContentPartPr/>
              <p14:nvPr/>
            </p14:nvContentPartPr>
            <p14:xfrm>
              <a:off x="8511881" y="1199280"/>
              <a:ext cx="8568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241" y="1091640"/>
                <a:ext cx="193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14:cNvPr>
              <p14:cNvContentPartPr/>
              <p14:nvPr/>
            </p14:nvContentPartPr>
            <p14:xfrm>
              <a:off x="8350241" y="1559280"/>
              <a:ext cx="24768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241" y="1451280"/>
                <a:ext cx="355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14:cNvPr>
              <p14:cNvContentPartPr/>
              <p14:nvPr/>
            </p14:nvContentPartPr>
            <p14:xfrm>
              <a:off x="8195441" y="1328880"/>
              <a:ext cx="4860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1801" y="1220880"/>
                <a:ext cx="15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14:cNvPr>
              <p14:cNvContentPartPr/>
              <p14:nvPr/>
            </p14:nvContentPartPr>
            <p14:xfrm>
              <a:off x="7331081" y="1217640"/>
              <a:ext cx="365040" cy="20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7081" y="1110000"/>
                <a:ext cx="472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14:cNvPr>
              <p14:cNvContentPartPr/>
              <p14:nvPr/>
            </p14:nvContentPartPr>
            <p14:xfrm>
              <a:off x="8912561" y="1154640"/>
              <a:ext cx="1965600" cy="14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8921" y="1046640"/>
                <a:ext cx="20732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14:cNvPr>
              <p14:cNvContentPartPr/>
              <p14:nvPr/>
            </p14:nvContentPartPr>
            <p14:xfrm>
              <a:off x="10751441" y="3583560"/>
              <a:ext cx="541800" cy="104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441" y="3475920"/>
                <a:ext cx="64944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14:cNvPr>
              <p14:cNvContentPartPr/>
              <p14:nvPr/>
            </p14:nvContentPartPr>
            <p14:xfrm>
              <a:off x="8999681" y="3361440"/>
              <a:ext cx="1824120" cy="179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6041" y="3253440"/>
                <a:ext cx="193176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14:cNvPr>
              <p14:cNvContentPartPr/>
              <p14:nvPr/>
            </p14:nvContentPartPr>
            <p14:xfrm>
              <a:off x="10590521" y="1977960"/>
              <a:ext cx="756000" cy="168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36521" y="1870320"/>
                <a:ext cx="86364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14:cNvPr>
              <p14:cNvContentPartPr/>
              <p14:nvPr/>
            </p14:nvContentPartPr>
            <p14:xfrm>
              <a:off x="6415241" y="1455960"/>
              <a:ext cx="1157760" cy="146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1601" y="1348320"/>
                <a:ext cx="1265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14:cNvPr>
              <p14:cNvContentPartPr/>
              <p14:nvPr/>
            </p14:nvContentPartPr>
            <p14:xfrm>
              <a:off x="6365201" y="1762680"/>
              <a:ext cx="1404360" cy="193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1201" y="1655040"/>
                <a:ext cx="1512000" cy="21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14:cNvPr>
              <p14:cNvContentPartPr/>
              <p14:nvPr/>
            </p14:nvContentPartPr>
            <p14:xfrm>
              <a:off x="6754361" y="3817920"/>
              <a:ext cx="883800" cy="126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0721" y="3710280"/>
                <a:ext cx="991440" cy="14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00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EE160-3971-3AE2-D3C9-CB05BDA5C0F4}"/>
              </a:ext>
            </a:extLst>
          </p:cNvPr>
          <p:cNvSpPr/>
          <p:nvPr/>
        </p:nvSpPr>
        <p:spPr>
          <a:xfrm>
            <a:off x="2600325" y="1457325"/>
            <a:ext cx="1214438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4124D-77D1-9F18-B54F-E21934D0212E}"/>
              </a:ext>
            </a:extLst>
          </p:cNvPr>
          <p:cNvCxnSpPr>
            <a:stCxn id="4" idx="4"/>
          </p:cNvCxnSpPr>
          <p:nvPr/>
        </p:nvCxnSpPr>
        <p:spPr>
          <a:xfrm>
            <a:off x="3207544" y="2671763"/>
            <a:ext cx="8622" cy="11329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FA0EC-613A-CD7D-2025-F78948ACDF44}"/>
              </a:ext>
            </a:extLst>
          </p:cNvPr>
          <p:cNvCxnSpPr>
            <a:cxnSpLocks/>
          </p:cNvCxnSpPr>
          <p:nvPr/>
        </p:nvCxnSpPr>
        <p:spPr>
          <a:xfrm>
            <a:off x="3216166" y="3804745"/>
            <a:ext cx="819806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2BACE-32B9-46EC-2E6E-BBFBBCD72014}"/>
              </a:ext>
            </a:extLst>
          </p:cNvPr>
          <p:cNvCxnSpPr>
            <a:cxnSpLocks/>
          </p:cNvCxnSpPr>
          <p:nvPr/>
        </p:nvCxnSpPr>
        <p:spPr>
          <a:xfrm flipH="1">
            <a:off x="2280745" y="3804745"/>
            <a:ext cx="935421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01726-4B3F-8CFD-1B38-94607801C2C3}"/>
              </a:ext>
            </a:extLst>
          </p:cNvPr>
          <p:cNvCxnSpPr>
            <a:cxnSpLocks/>
          </p:cNvCxnSpPr>
          <p:nvPr/>
        </p:nvCxnSpPr>
        <p:spPr>
          <a:xfrm flipH="1" flipV="1">
            <a:off x="2396360" y="2921876"/>
            <a:ext cx="806873" cy="13137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6A3991-CCED-E9B3-09EB-9B3234B1AB8B}"/>
              </a:ext>
            </a:extLst>
          </p:cNvPr>
          <p:cNvCxnSpPr>
            <a:cxnSpLocks/>
          </p:cNvCxnSpPr>
          <p:nvPr/>
        </p:nvCxnSpPr>
        <p:spPr>
          <a:xfrm flipV="1">
            <a:off x="3220477" y="2834673"/>
            <a:ext cx="680339" cy="2238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901D3F-7B26-CDC6-1774-70FE562DF563}"/>
              </a:ext>
            </a:extLst>
          </p:cNvPr>
          <p:cNvSpPr/>
          <p:nvPr/>
        </p:nvSpPr>
        <p:spPr>
          <a:xfrm>
            <a:off x="6180083" y="630621"/>
            <a:ext cx="5349765" cy="534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14:cNvPr>
              <p14:cNvContentPartPr/>
              <p14:nvPr/>
            </p14:nvContentPartPr>
            <p14:xfrm>
              <a:off x="6215801" y="1489800"/>
              <a:ext cx="1682640" cy="379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801" y="1381800"/>
                <a:ext cx="1790280" cy="40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14:cNvPr>
              <p14:cNvContentPartPr/>
              <p14:nvPr/>
            </p14:nvContentPartPr>
            <p14:xfrm>
              <a:off x="8756321" y="2056080"/>
              <a:ext cx="2068560" cy="324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681" y="1948080"/>
                <a:ext cx="2176200" cy="34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14:cNvPr>
              <p14:cNvContentPartPr/>
              <p14:nvPr/>
            </p14:nvContentPartPr>
            <p14:xfrm>
              <a:off x="8945321" y="1741080"/>
              <a:ext cx="113760" cy="39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681" y="1633080"/>
                <a:ext cx="2214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14:cNvPr>
              <p14:cNvContentPartPr/>
              <p14:nvPr/>
            </p14:nvContentPartPr>
            <p14:xfrm>
              <a:off x="8847401" y="907320"/>
              <a:ext cx="961200" cy="77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401" y="799320"/>
                <a:ext cx="10688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14:cNvPr>
              <p14:cNvContentPartPr/>
              <p14:nvPr/>
            </p14:nvContentPartPr>
            <p14:xfrm>
              <a:off x="8511881" y="1199280"/>
              <a:ext cx="8568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241" y="1091640"/>
                <a:ext cx="193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14:cNvPr>
              <p14:cNvContentPartPr/>
              <p14:nvPr/>
            </p14:nvContentPartPr>
            <p14:xfrm>
              <a:off x="8350241" y="1559280"/>
              <a:ext cx="24768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241" y="1451280"/>
                <a:ext cx="355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14:cNvPr>
              <p14:cNvContentPartPr/>
              <p14:nvPr/>
            </p14:nvContentPartPr>
            <p14:xfrm>
              <a:off x="8195441" y="1328880"/>
              <a:ext cx="4860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1801" y="1220880"/>
                <a:ext cx="15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14:cNvPr>
              <p14:cNvContentPartPr/>
              <p14:nvPr/>
            </p14:nvContentPartPr>
            <p14:xfrm>
              <a:off x="7331081" y="1217640"/>
              <a:ext cx="365040" cy="20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7081" y="1110000"/>
                <a:ext cx="472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14:cNvPr>
              <p14:cNvContentPartPr/>
              <p14:nvPr/>
            </p14:nvContentPartPr>
            <p14:xfrm>
              <a:off x="8912561" y="1154640"/>
              <a:ext cx="1965600" cy="14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8921" y="1046640"/>
                <a:ext cx="20732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14:cNvPr>
              <p14:cNvContentPartPr/>
              <p14:nvPr/>
            </p14:nvContentPartPr>
            <p14:xfrm>
              <a:off x="10751441" y="3583560"/>
              <a:ext cx="541800" cy="104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441" y="3475920"/>
                <a:ext cx="64944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14:cNvPr>
              <p14:cNvContentPartPr/>
              <p14:nvPr/>
            </p14:nvContentPartPr>
            <p14:xfrm>
              <a:off x="8999681" y="3361440"/>
              <a:ext cx="1824120" cy="179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6041" y="3253440"/>
                <a:ext cx="193176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14:cNvPr>
              <p14:cNvContentPartPr/>
              <p14:nvPr/>
            </p14:nvContentPartPr>
            <p14:xfrm>
              <a:off x="10590521" y="1977960"/>
              <a:ext cx="756000" cy="168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36521" y="1870320"/>
                <a:ext cx="86364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14:cNvPr>
              <p14:cNvContentPartPr/>
              <p14:nvPr/>
            </p14:nvContentPartPr>
            <p14:xfrm>
              <a:off x="6415241" y="1455960"/>
              <a:ext cx="1157760" cy="146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1601" y="1348320"/>
                <a:ext cx="1265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14:cNvPr>
              <p14:cNvContentPartPr/>
              <p14:nvPr/>
            </p14:nvContentPartPr>
            <p14:xfrm>
              <a:off x="6365201" y="1762680"/>
              <a:ext cx="1404360" cy="193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1201" y="1655040"/>
                <a:ext cx="1512000" cy="21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14:cNvPr>
              <p14:cNvContentPartPr/>
              <p14:nvPr/>
            </p14:nvContentPartPr>
            <p14:xfrm>
              <a:off x="6754361" y="3817920"/>
              <a:ext cx="883800" cy="126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0721" y="3710280"/>
                <a:ext cx="991440" cy="148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2D7CE6-91DE-11F3-1771-8618F8C36858}"/>
              </a:ext>
            </a:extLst>
          </p:cNvPr>
          <p:cNvCxnSpPr/>
          <p:nvPr/>
        </p:nvCxnSpPr>
        <p:spPr>
          <a:xfrm>
            <a:off x="4035972" y="3053255"/>
            <a:ext cx="18954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5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EE160-3971-3AE2-D3C9-CB05BDA5C0F4}"/>
              </a:ext>
            </a:extLst>
          </p:cNvPr>
          <p:cNvSpPr/>
          <p:nvPr/>
        </p:nvSpPr>
        <p:spPr>
          <a:xfrm>
            <a:off x="2600325" y="1457325"/>
            <a:ext cx="1214438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4124D-77D1-9F18-B54F-E21934D0212E}"/>
              </a:ext>
            </a:extLst>
          </p:cNvPr>
          <p:cNvCxnSpPr>
            <a:stCxn id="4" idx="4"/>
          </p:cNvCxnSpPr>
          <p:nvPr/>
        </p:nvCxnSpPr>
        <p:spPr>
          <a:xfrm>
            <a:off x="3207544" y="2671763"/>
            <a:ext cx="8622" cy="11329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FA0EC-613A-CD7D-2025-F78948ACDF44}"/>
              </a:ext>
            </a:extLst>
          </p:cNvPr>
          <p:cNvCxnSpPr>
            <a:cxnSpLocks/>
          </p:cNvCxnSpPr>
          <p:nvPr/>
        </p:nvCxnSpPr>
        <p:spPr>
          <a:xfrm>
            <a:off x="3216166" y="3804745"/>
            <a:ext cx="819806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2BACE-32B9-46EC-2E6E-BBFBBCD72014}"/>
              </a:ext>
            </a:extLst>
          </p:cNvPr>
          <p:cNvCxnSpPr>
            <a:cxnSpLocks/>
          </p:cNvCxnSpPr>
          <p:nvPr/>
        </p:nvCxnSpPr>
        <p:spPr>
          <a:xfrm flipH="1">
            <a:off x="2280745" y="3804745"/>
            <a:ext cx="935421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01726-4B3F-8CFD-1B38-94607801C2C3}"/>
              </a:ext>
            </a:extLst>
          </p:cNvPr>
          <p:cNvCxnSpPr>
            <a:cxnSpLocks/>
          </p:cNvCxnSpPr>
          <p:nvPr/>
        </p:nvCxnSpPr>
        <p:spPr>
          <a:xfrm flipH="1" flipV="1">
            <a:off x="2396360" y="2921876"/>
            <a:ext cx="806873" cy="13137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6A3991-CCED-E9B3-09EB-9B3234B1AB8B}"/>
              </a:ext>
            </a:extLst>
          </p:cNvPr>
          <p:cNvCxnSpPr>
            <a:cxnSpLocks/>
          </p:cNvCxnSpPr>
          <p:nvPr/>
        </p:nvCxnSpPr>
        <p:spPr>
          <a:xfrm flipV="1">
            <a:off x="3220477" y="2834673"/>
            <a:ext cx="680339" cy="2238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901D3F-7B26-CDC6-1774-70FE562DF563}"/>
              </a:ext>
            </a:extLst>
          </p:cNvPr>
          <p:cNvSpPr/>
          <p:nvPr/>
        </p:nvSpPr>
        <p:spPr>
          <a:xfrm>
            <a:off x="6180083" y="630621"/>
            <a:ext cx="5349765" cy="534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14:cNvPr>
              <p14:cNvContentPartPr/>
              <p14:nvPr/>
            </p14:nvContentPartPr>
            <p14:xfrm>
              <a:off x="6215801" y="1489800"/>
              <a:ext cx="1682640" cy="379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801" y="1381800"/>
                <a:ext cx="1790280" cy="40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14:cNvPr>
              <p14:cNvContentPartPr/>
              <p14:nvPr/>
            </p14:nvContentPartPr>
            <p14:xfrm>
              <a:off x="8756321" y="2056080"/>
              <a:ext cx="2068560" cy="324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681" y="1948080"/>
                <a:ext cx="2176200" cy="34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14:cNvPr>
              <p14:cNvContentPartPr/>
              <p14:nvPr/>
            </p14:nvContentPartPr>
            <p14:xfrm>
              <a:off x="8945321" y="1741080"/>
              <a:ext cx="113760" cy="39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681" y="1633080"/>
                <a:ext cx="2214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14:cNvPr>
              <p14:cNvContentPartPr/>
              <p14:nvPr/>
            </p14:nvContentPartPr>
            <p14:xfrm>
              <a:off x="8847401" y="907320"/>
              <a:ext cx="961200" cy="77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401" y="799320"/>
                <a:ext cx="10688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14:cNvPr>
              <p14:cNvContentPartPr/>
              <p14:nvPr/>
            </p14:nvContentPartPr>
            <p14:xfrm>
              <a:off x="8511881" y="1199280"/>
              <a:ext cx="8568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241" y="1091640"/>
                <a:ext cx="193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14:cNvPr>
              <p14:cNvContentPartPr/>
              <p14:nvPr/>
            </p14:nvContentPartPr>
            <p14:xfrm>
              <a:off x="8350241" y="1559280"/>
              <a:ext cx="24768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241" y="1451280"/>
                <a:ext cx="355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14:cNvPr>
              <p14:cNvContentPartPr/>
              <p14:nvPr/>
            </p14:nvContentPartPr>
            <p14:xfrm>
              <a:off x="8195441" y="1328880"/>
              <a:ext cx="4860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1801" y="1220880"/>
                <a:ext cx="15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14:cNvPr>
              <p14:cNvContentPartPr/>
              <p14:nvPr/>
            </p14:nvContentPartPr>
            <p14:xfrm>
              <a:off x="7331081" y="1217640"/>
              <a:ext cx="365040" cy="20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7081" y="1110000"/>
                <a:ext cx="472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14:cNvPr>
              <p14:cNvContentPartPr/>
              <p14:nvPr/>
            </p14:nvContentPartPr>
            <p14:xfrm>
              <a:off x="8912561" y="1154640"/>
              <a:ext cx="1965600" cy="14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8921" y="1046640"/>
                <a:ext cx="20732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14:cNvPr>
              <p14:cNvContentPartPr/>
              <p14:nvPr/>
            </p14:nvContentPartPr>
            <p14:xfrm>
              <a:off x="10751441" y="3583560"/>
              <a:ext cx="541800" cy="104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441" y="3475920"/>
                <a:ext cx="64944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14:cNvPr>
              <p14:cNvContentPartPr/>
              <p14:nvPr/>
            </p14:nvContentPartPr>
            <p14:xfrm>
              <a:off x="8999681" y="3361440"/>
              <a:ext cx="1824120" cy="179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6041" y="3253440"/>
                <a:ext cx="193176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14:cNvPr>
              <p14:cNvContentPartPr/>
              <p14:nvPr/>
            </p14:nvContentPartPr>
            <p14:xfrm>
              <a:off x="10590521" y="1977960"/>
              <a:ext cx="756000" cy="168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36521" y="1870320"/>
                <a:ext cx="86364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14:cNvPr>
              <p14:cNvContentPartPr/>
              <p14:nvPr/>
            </p14:nvContentPartPr>
            <p14:xfrm>
              <a:off x="6415241" y="1455960"/>
              <a:ext cx="1157760" cy="146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1601" y="1348320"/>
                <a:ext cx="1265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14:cNvPr>
              <p14:cNvContentPartPr/>
              <p14:nvPr/>
            </p14:nvContentPartPr>
            <p14:xfrm>
              <a:off x="6365201" y="1762680"/>
              <a:ext cx="1404360" cy="193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1201" y="1655040"/>
                <a:ext cx="1512000" cy="21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14:cNvPr>
              <p14:cNvContentPartPr/>
              <p14:nvPr/>
            </p14:nvContentPartPr>
            <p14:xfrm>
              <a:off x="6754361" y="3817920"/>
              <a:ext cx="883800" cy="126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0721" y="3710280"/>
                <a:ext cx="991440" cy="148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2D7CE6-91DE-11F3-1771-8618F8C36858}"/>
              </a:ext>
            </a:extLst>
          </p:cNvPr>
          <p:cNvCxnSpPr/>
          <p:nvPr/>
        </p:nvCxnSpPr>
        <p:spPr>
          <a:xfrm>
            <a:off x="4035972" y="3053255"/>
            <a:ext cx="18954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B9EA9A-3CCB-F907-A45D-34FBAA7E58A0}"/>
              </a:ext>
            </a:extLst>
          </p:cNvPr>
          <p:cNvSpPr txBox="1"/>
          <p:nvPr/>
        </p:nvSpPr>
        <p:spPr>
          <a:xfrm>
            <a:off x="2785295" y="33650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E4524-5966-8FBF-03FD-86E8C945D66C}"/>
              </a:ext>
            </a:extLst>
          </p:cNvPr>
          <p:cNvCxnSpPr>
            <a:stCxn id="2" idx="2"/>
          </p:cNvCxnSpPr>
          <p:nvPr/>
        </p:nvCxnSpPr>
        <p:spPr>
          <a:xfrm flipH="1">
            <a:off x="3211855" y="705835"/>
            <a:ext cx="8015" cy="44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EE160-3971-3AE2-D3C9-CB05BDA5C0F4}"/>
              </a:ext>
            </a:extLst>
          </p:cNvPr>
          <p:cNvSpPr/>
          <p:nvPr/>
        </p:nvSpPr>
        <p:spPr>
          <a:xfrm>
            <a:off x="2600325" y="1457325"/>
            <a:ext cx="1214438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4124D-77D1-9F18-B54F-E21934D0212E}"/>
              </a:ext>
            </a:extLst>
          </p:cNvPr>
          <p:cNvCxnSpPr>
            <a:stCxn id="4" idx="4"/>
          </p:cNvCxnSpPr>
          <p:nvPr/>
        </p:nvCxnSpPr>
        <p:spPr>
          <a:xfrm>
            <a:off x="3207544" y="2671763"/>
            <a:ext cx="8622" cy="11329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FA0EC-613A-CD7D-2025-F78948ACDF44}"/>
              </a:ext>
            </a:extLst>
          </p:cNvPr>
          <p:cNvCxnSpPr>
            <a:cxnSpLocks/>
          </p:cNvCxnSpPr>
          <p:nvPr/>
        </p:nvCxnSpPr>
        <p:spPr>
          <a:xfrm>
            <a:off x="3216166" y="3804745"/>
            <a:ext cx="819806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2BACE-32B9-46EC-2E6E-BBFBBCD72014}"/>
              </a:ext>
            </a:extLst>
          </p:cNvPr>
          <p:cNvCxnSpPr>
            <a:cxnSpLocks/>
          </p:cNvCxnSpPr>
          <p:nvPr/>
        </p:nvCxnSpPr>
        <p:spPr>
          <a:xfrm flipH="1">
            <a:off x="2280745" y="3804745"/>
            <a:ext cx="935421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01726-4B3F-8CFD-1B38-94607801C2C3}"/>
              </a:ext>
            </a:extLst>
          </p:cNvPr>
          <p:cNvCxnSpPr>
            <a:cxnSpLocks/>
          </p:cNvCxnSpPr>
          <p:nvPr/>
        </p:nvCxnSpPr>
        <p:spPr>
          <a:xfrm flipH="1" flipV="1">
            <a:off x="2396360" y="2921876"/>
            <a:ext cx="806873" cy="13137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6A3991-CCED-E9B3-09EB-9B3234B1AB8B}"/>
              </a:ext>
            </a:extLst>
          </p:cNvPr>
          <p:cNvCxnSpPr>
            <a:cxnSpLocks/>
          </p:cNvCxnSpPr>
          <p:nvPr/>
        </p:nvCxnSpPr>
        <p:spPr>
          <a:xfrm flipV="1">
            <a:off x="3220477" y="2834673"/>
            <a:ext cx="680339" cy="2238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901D3F-7B26-CDC6-1774-70FE562DF563}"/>
              </a:ext>
            </a:extLst>
          </p:cNvPr>
          <p:cNvSpPr/>
          <p:nvPr/>
        </p:nvSpPr>
        <p:spPr>
          <a:xfrm>
            <a:off x="6180083" y="630621"/>
            <a:ext cx="5349765" cy="534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14:cNvPr>
              <p14:cNvContentPartPr/>
              <p14:nvPr/>
            </p14:nvContentPartPr>
            <p14:xfrm>
              <a:off x="6215801" y="1489800"/>
              <a:ext cx="1682640" cy="379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801" y="1381800"/>
                <a:ext cx="1790280" cy="40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14:cNvPr>
              <p14:cNvContentPartPr/>
              <p14:nvPr/>
            </p14:nvContentPartPr>
            <p14:xfrm>
              <a:off x="8756321" y="2056080"/>
              <a:ext cx="2068560" cy="324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681" y="1948080"/>
                <a:ext cx="2176200" cy="34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14:cNvPr>
              <p14:cNvContentPartPr/>
              <p14:nvPr/>
            </p14:nvContentPartPr>
            <p14:xfrm>
              <a:off x="8945321" y="1741080"/>
              <a:ext cx="113760" cy="39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681" y="1633080"/>
                <a:ext cx="2214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14:cNvPr>
              <p14:cNvContentPartPr/>
              <p14:nvPr/>
            </p14:nvContentPartPr>
            <p14:xfrm>
              <a:off x="8847401" y="907320"/>
              <a:ext cx="961200" cy="77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401" y="799320"/>
                <a:ext cx="10688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14:cNvPr>
              <p14:cNvContentPartPr/>
              <p14:nvPr/>
            </p14:nvContentPartPr>
            <p14:xfrm>
              <a:off x="8511881" y="1199280"/>
              <a:ext cx="8568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241" y="1091640"/>
                <a:ext cx="193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14:cNvPr>
              <p14:cNvContentPartPr/>
              <p14:nvPr/>
            </p14:nvContentPartPr>
            <p14:xfrm>
              <a:off x="8350241" y="1559280"/>
              <a:ext cx="24768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241" y="1451280"/>
                <a:ext cx="355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14:cNvPr>
              <p14:cNvContentPartPr/>
              <p14:nvPr/>
            </p14:nvContentPartPr>
            <p14:xfrm>
              <a:off x="8195441" y="1328880"/>
              <a:ext cx="4860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1801" y="1220880"/>
                <a:ext cx="15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14:cNvPr>
              <p14:cNvContentPartPr/>
              <p14:nvPr/>
            </p14:nvContentPartPr>
            <p14:xfrm>
              <a:off x="7331081" y="1217640"/>
              <a:ext cx="365040" cy="20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7081" y="1110000"/>
                <a:ext cx="472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14:cNvPr>
              <p14:cNvContentPartPr/>
              <p14:nvPr/>
            </p14:nvContentPartPr>
            <p14:xfrm>
              <a:off x="8912561" y="1154640"/>
              <a:ext cx="1965600" cy="14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8921" y="1046640"/>
                <a:ext cx="20732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14:cNvPr>
              <p14:cNvContentPartPr/>
              <p14:nvPr/>
            </p14:nvContentPartPr>
            <p14:xfrm>
              <a:off x="10751441" y="3583560"/>
              <a:ext cx="541800" cy="104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441" y="3475920"/>
                <a:ext cx="64944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14:cNvPr>
              <p14:cNvContentPartPr/>
              <p14:nvPr/>
            </p14:nvContentPartPr>
            <p14:xfrm>
              <a:off x="8999681" y="3361440"/>
              <a:ext cx="1824120" cy="179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6041" y="3253440"/>
                <a:ext cx="193176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14:cNvPr>
              <p14:cNvContentPartPr/>
              <p14:nvPr/>
            </p14:nvContentPartPr>
            <p14:xfrm>
              <a:off x="10590521" y="1977960"/>
              <a:ext cx="756000" cy="168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36521" y="1870320"/>
                <a:ext cx="86364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14:cNvPr>
              <p14:cNvContentPartPr/>
              <p14:nvPr/>
            </p14:nvContentPartPr>
            <p14:xfrm>
              <a:off x="6415241" y="1455960"/>
              <a:ext cx="1157760" cy="146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1601" y="1348320"/>
                <a:ext cx="1265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14:cNvPr>
              <p14:cNvContentPartPr/>
              <p14:nvPr/>
            </p14:nvContentPartPr>
            <p14:xfrm>
              <a:off x="6365201" y="1762680"/>
              <a:ext cx="1404360" cy="193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1201" y="1655040"/>
                <a:ext cx="1512000" cy="21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14:cNvPr>
              <p14:cNvContentPartPr/>
              <p14:nvPr/>
            </p14:nvContentPartPr>
            <p14:xfrm>
              <a:off x="6754361" y="3817920"/>
              <a:ext cx="883800" cy="126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0721" y="3710280"/>
                <a:ext cx="991440" cy="148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2D7CE6-91DE-11F3-1771-8618F8C36858}"/>
              </a:ext>
            </a:extLst>
          </p:cNvPr>
          <p:cNvCxnSpPr/>
          <p:nvPr/>
        </p:nvCxnSpPr>
        <p:spPr>
          <a:xfrm>
            <a:off x="4035972" y="3053255"/>
            <a:ext cx="18954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B9EA9A-3CCB-F907-A45D-34FBAA7E58A0}"/>
              </a:ext>
            </a:extLst>
          </p:cNvPr>
          <p:cNvSpPr txBox="1"/>
          <p:nvPr/>
        </p:nvSpPr>
        <p:spPr>
          <a:xfrm>
            <a:off x="2785295" y="33650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E4524-5966-8FBF-03FD-86E8C945D66C}"/>
              </a:ext>
            </a:extLst>
          </p:cNvPr>
          <p:cNvCxnSpPr>
            <a:stCxn id="2" idx="2"/>
          </p:cNvCxnSpPr>
          <p:nvPr/>
        </p:nvCxnSpPr>
        <p:spPr>
          <a:xfrm flipH="1">
            <a:off x="3211855" y="705835"/>
            <a:ext cx="8015" cy="44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2533DC-89C0-8FF9-B2FC-461AFCFB172E}"/>
              </a:ext>
            </a:extLst>
          </p:cNvPr>
          <p:cNvSpPr txBox="1"/>
          <p:nvPr/>
        </p:nvSpPr>
        <p:spPr>
          <a:xfrm>
            <a:off x="4317544" y="336503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Deontology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1FD0C8-5A09-45A4-81A4-EC956E442D66}"/>
              </a:ext>
            </a:extLst>
          </p:cNvPr>
          <p:cNvCxnSpPr>
            <a:cxnSpLocks/>
          </p:cNvCxnSpPr>
          <p:nvPr/>
        </p:nvCxnSpPr>
        <p:spPr>
          <a:xfrm>
            <a:off x="4903228" y="682917"/>
            <a:ext cx="0" cy="215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BEE160-3971-3AE2-D3C9-CB05BDA5C0F4}"/>
              </a:ext>
            </a:extLst>
          </p:cNvPr>
          <p:cNvSpPr/>
          <p:nvPr/>
        </p:nvSpPr>
        <p:spPr>
          <a:xfrm>
            <a:off x="2600325" y="1457325"/>
            <a:ext cx="1214438" cy="1214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A4124D-77D1-9F18-B54F-E21934D0212E}"/>
              </a:ext>
            </a:extLst>
          </p:cNvPr>
          <p:cNvCxnSpPr>
            <a:stCxn id="4" idx="4"/>
          </p:cNvCxnSpPr>
          <p:nvPr/>
        </p:nvCxnSpPr>
        <p:spPr>
          <a:xfrm>
            <a:off x="3207544" y="2671763"/>
            <a:ext cx="8622" cy="113298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6FA0EC-613A-CD7D-2025-F78948ACDF44}"/>
              </a:ext>
            </a:extLst>
          </p:cNvPr>
          <p:cNvCxnSpPr>
            <a:cxnSpLocks/>
          </p:cNvCxnSpPr>
          <p:nvPr/>
        </p:nvCxnSpPr>
        <p:spPr>
          <a:xfrm>
            <a:off x="3216166" y="3804745"/>
            <a:ext cx="819806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2BACE-32B9-46EC-2E6E-BBFBBCD72014}"/>
              </a:ext>
            </a:extLst>
          </p:cNvPr>
          <p:cNvCxnSpPr>
            <a:cxnSpLocks/>
          </p:cNvCxnSpPr>
          <p:nvPr/>
        </p:nvCxnSpPr>
        <p:spPr>
          <a:xfrm flipH="1">
            <a:off x="2280745" y="3804745"/>
            <a:ext cx="935421" cy="112460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D01726-4B3F-8CFD-1B38-94607801C2C3}"/>
              </a:ext>
            </a:extLst>
          </p:cNvPr>
          <p:cNvCxnSpPr>
            <a:cxnSpLocks/>
          </p:cNvCxnSpPr>
          <p:nvPr/>
        </p:nvCxnSpPr>
        <p:spPr>
          <a:xfrm flipH="1" flipV="1">
            <a:off x="2396360" y="2921876"/>
            <a:ext cx="806873" cy="13137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6A3991-CCED-E9B3-09EB-9B3234B1AB8B}"/>
              </a:ext>
            </a:extLst>
          </p:cNvPr>
          <p:cNvCxnSpPr>
            <a:cxnSpLocks/>
          </p:cNvCxnSpPr>
          <p:nvPr/>
        </p:nvCxnSpPr>
        <p:spPr>
          <a:xfrm flipV="1">
            <a:off x="3220477" y="2834673"/>
            <a:ext cx="680339" cy="22383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8901D3F-7B26-CDC6-1774-70FE562DF563}"/>
              </a:ext>
            </a:extLst>
          </p:cNvPr>
          <p:cNvSpPr/>
          <p:nvPr/>
        </p:nvSpPr>
        <p:spPr>
          <a:xfrm>
            <a:off x="6180083" y="630621"/>
            <a:ext cx="5349765" cy="534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14:cNvPr>
              <p14:cNvContentPartPr/>
              <p14:nvPr/>
            </p14:nvContentPartPr>
            <p14:xfrm>
              <a:off x="6215801" y="1489800"/>
              <a:ext cx="1682640" cy="3790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EDC225-B71D-A04B-9794-6AD37BB1C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801" y="1381800"/>
                <a:ext cx="1790280" cy="40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14:cNvPr>
              <p14:cNvContentPartPr/>
              <p14:nvPr/>
            </p14:nvContentPartPr>
            <p14:xfrm>
              <a:off x="8756321" y="2056080"/>
              <a:ext cx="2068560" cy="324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D031BA-0196-DDEF-C64C-BF9ACDDB0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681" y="1948080"/>
                <a:ext cx="2176200" cy="34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14:cNvPr>
              <p14:cNvContentPartPr/>
              <p14:nvPr/>
            </p14:nvContentPartPr>
            <p14:xfrm>
              <a:off x="8945321" y="1741080"/>
              <a:ext cx="113760" cy="39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3CA873-C408-7C90-ED39-A57DADEF5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1681" y="1633080"/>
                <a:ext cx="2214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14:cNvPr>
              <p14:cNvContentPartPr/>
              <p14:nvPr/>
            </p14:nvContentPartPr>
            <p14:xfrm>
              <a:off x="8847401" y="907320"/>
              <a:ext cx="961200" cy="779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3C32D0-AC8D-9EB2-2C6B-05C89821C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3401" y="799320"/>
                <a:ext cx="10688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14:cNvPr>
              <p14:cNvContentPartPr/>
              <p14:nvPr/>
            </p14:nvContentPartPr>
            <p14:xfrm>
              <a:off x="8511881" y="1199280"/>
              <a:ext cx="85680" cy="357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EE9A0-EB8A-6BE4-EAFF-159874FB6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8241" y="1091640"/>
                <a:ext cx="19332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14:cNvPr>
              <p14:cNvContentPartPr/>
              <p14:nvPr/>
            </p14:nvContentPartPr>
            <p14:xfrm>
              <a:off x="8350241" y="1559280"/>
              <a:ext cx="24768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7C4E66-E8D5-6388-E9A3-D838E04F46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241" y="1451280"/>
                <a:ext cx="355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14:cNvPr>
              <p14:cNvContentPartPr/>
              <p14:nvPr/>
            </p14:nvContentPartPr>
            <p14:xfrm>
              <a:off x="8195441" y="1328880"/>
              <a:ext cx="4860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ED5B06-7F81-1F9C-6B89-541C60AFD3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1801" y="1220880"/>
                <a:ext cx="156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14:cNvPr>
              <p14:cNvContentPartPr/>
              <p14:nvPr/>
            </p14:nvContentPartPr>
            <p14:xfrm>
              <a:off x="7331081" y="1217640"/>
              <a:ext cx="365040" cy="209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9C41FB-E7A9-CA0D-EB53-3A018B953C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7081" y="1110000"/>
                <a:ext cx="472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14:cNvPr>
              <p14:cNvContentPartPr/>
              <p14:nvPr/>
            </p14:nvContentPartPr>
            <p14:xfrm>
              <a:off x="8912561" y="1154640"/>
              <a:ext cx="1965600" cy="143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F6C0B2-EBCC-85EC-5400-B0AB528BB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8921" y="1046640"/>
                <a:ext cx="20732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14:cNvPr>
              <p14:cNvContentPartPr/>
              <p14:nvPr/>
            </p14:nvContentPartPr>
            <p14:xfrm>
              <a:off x="10751441" y="3583560"/>
              <a:ext cx="541800" cy="1041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C66449-EA76-66EC-AF59-6B35197496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97441" y="3475920"/>
                <a:ext cx="64944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14:cNvPr>
              <p14:cNvContentPartPr/>
              <p14:nvPr/>
            </p14:nvContentPartPr>
            <p14:xfrm>
              <a:off x="8999681" y="3361440"/>
              <a:ext cx="1824120" cy="1797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D2FA0FA-407C-7C64-63F7-02CD916087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6041" y="3253440"/>
                <a:ext cx="1931760" cy="20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14:cNvPr>
              <p14:cNvContentPartPr/>
              <p14:nvPr/>
            </p14:nvContentPartPr>
            <p14:xfrm>
              <a:off x="10590521" y="1977960"/>
              <a:ext cx="756000" cy="168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0654CC-96BC-42E8-9367-B942253500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36521" y="1870320"/>
                <a:ext cx="86364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14:cNvPr>
              <p14:cNvContentPartPr/>
              <p14:nvPr/>
            </p14:nvContentPartPr>
            <p14:xfrm>
              <a:off x="6415241" y="1455960"/>
              <a:ext cx="1157760" cy="146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6227CB-A76A-828B-F708-2EB8733B09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1601" y="1348320"/>
                <a:ext cx="1265400" cy="16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14:cNvPr>
              <p14:cNvContentPartPr/>
              <p14:nvPr/>
            </p14:nvContentPartPr>
            <p14:xfrm>
              <a:off x="6365201" y="1762680"/>
              <a:ext cx="1404360" cy="1935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D759C-ABFF-078A-6E64-49ACFEE14C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1201" y="1655040"/>
                <a:ext cx="1512000" cy="21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14:cNvPr>
              <p14:cNvContentPartPr/>
              <p14:nvPr/>
            </p14:nvContentPartPr>
            <p14:xfrm>
              <a:off x="6754361" y="3817920"/>
              <a:ext cx="883800" cy="1266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6850D8-991A-C0B5-C4A9-A0A637ED5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00721" y="3710280"/>
                <a:ext cx="991440" cy="148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2D7CE6-91DE-11F3-1771-8618F8C36858}"/>
              </a:ext>
            </a:extLst>
          </p:cNvPr>
          <p:cNvCxnSpPr/>
          <p:nvPr/>
        </p:nvCxnSpPr>
        <p:spPr>
          <a:xfrm>
            <a:off x="4035972" y="3053255"/>
            <a:ext cx="18954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B9EA9A-3CCB-F907-A45D-34FBAA7E58A0}"/>
              </a:ext>
            </a:extLst>
          </p:cNvPr>
          <p:cNvSpPr txBox="1"/>
          <p:nvPr/>
        </p:nvSpPr>
        <p:spPr>
          <a:xfrm>
            <a:off x="2785295" y="33650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E4524-5966-8FBF-03FD-86E8C945D66C}"/>
              </a:ext>
            </a:extLst>
          </p:cNvPr>
          <p:cNvCxnSpPr>
            <a:stCxn id="2" idx="2"/>
          </p:cNvCxnSpPr>
          <p:nvPr/>
        </p:nvCxnSpPr>
        <p:spPr>
          <a:xfrm flipH="1">
            <a:off x="3211855" y="705835"/>
            <a:ext cx="8015" cy="44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2533DC-89C0-8FF9-B2FC-461AFCFB172E}"/>
              </a:ext>
            </a:extLst>
          </p:cNvPr>
          <p:cNvSpPr txBox="1"/>
          <p:nvPr/>
        </p:nvSpPr>
        <p:spPr>
          <a:xfrm>
            <a:off x="4317544" y="336503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Deontology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1FD0C8-5A09-45A4-81A4-EC956E442D66}"/>
              </a:ext>
            </a:extLst>
          </p:cNvPr>
          <p:cNvCxnSpPr>
            <a:cxnSpLocks/>
          </p:cNvCxnSpPr>
          <p:nvPr/>
        </p:nvCxnSpPr>
        <p:spPr>
          <a:xfrm>
            <a:off x="4903228" y="682917"/>
            <a:ext cx="0" cy="215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144B17-E9BF-BF3B-4614-0F635BFBEC3B}"/>
              </a:ext>
            </a:extLst>
          </p:cNvPr>
          <p:cNvSpPr txBox="1"/>
          <p:nvPr/>
        </p:nvSpPr>
        <p:spPr>
          <a:xfrm>
            <a:off x="6283417" y="332468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Consequentialism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2F8E93-9847-4A2D-3CF2-24E39F08482D}"/>
              </a:ext>
            </a:extLst>
          </p:cNvPr>
          <p:cNvCxnSpPr>
            <a:cxnSpLocks/>
          </p:cNvCxnSpPr>
          <p:nvPr/>
        </p:nvCxnSpPr>
        <p:spPr>
          <a:xfrm flipH="1">
            <a:off x="7071641" y="730600"/>
            <a:ext cx="8015" cy="44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9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Aklin, Michael</dc:creator>
  <cp:lastModifiedBy>Aklin, Michael</cp:lastModifiedBy>
  <cp:revision>1</cp:revision>
  <dcterms:created xsi:type="dcterms:W3CDTF">2023-01-07T19:56:49Z</dcterms:created>
  <dcterms:modified xsi:type="dcterms:W3CDTF">2023-01-07T20:03:34Z</dcterms:modified>
</cp:coreProperties>
</file>