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2CC8-2135-448C-BB1E-421C662D57E3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543-33CE-4BC4-99D5-2BAECB755C5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8685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2CC8-2135-448C-BB1E-421C662D57E3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543-33CE-4BC4-99D5-2BAECB755C5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1884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2CC8-2135-448C-BB1E-421C662D57E3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543-33CE-4BC4-99D5-2BAECB755C5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6345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2CC8-2135-448C-BB1E-421C662D57E3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543-33CE-4BC4-99D5-2BAECB755C5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0725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2CC8-2135-448C-BB1E-421C662D57E3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543-33CE-4BC4-99D5-2BAECB755C5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2665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2CC8-2135-448C-BB1E-421C662D57E3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543-33CE-4BC4-99D5-2BAECB755C5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5171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2CC8-2135-448C-BB1E-421C662D57E3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543-33CE-4BC4-99D5-2BAECB755C5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9724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2CC8-2135-448C-BB1E-421C662D57E3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543-33CE-4BC4-99D5-2BAECB755C5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904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2CC8-2135-448C-BB1E-421C662D57E3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543-33CE-4BC4-99D5-2BAECB755C5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6282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2CC8-2135-448C-BB1E-421C662D57E3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543-33CE-4BC4-99D5-2BAECB755C5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2933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2CC8-2135-448C-BB1E-421C662D57E3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543-33CE-4BC4-99D5-2BAECB755C5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3292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E2CC8-2135-448C-BB1E-421C662D57E3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21543-33CE-4BC4-99D5-2BAECB755C5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2559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Practica de presentación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algn="l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Aldàs Quispe</a:t>
            </a:r>
            <a:endParaRPr lang="es-EC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6420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Practica de presentación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de presentación</dc:title>
  <dc:creator>Cuenta Microsoft</dc:creator>
  <cp:lastModifiedBy>Cuenta Microsoft</cp:lastModifiedBy>
  <cp:revision>1</cp:revision>
  <dcterms:created xsi:type="dcterms:W3CDTF">2021-05-28T00:13:26Z</dcterms:created>
  <dcterms:modified xsi:type="dcterms:W3CDTF">2021-05-28T00:14:22Z</dcterms:modified>
</cp:coreProperties>
</file>