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52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568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217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14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473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097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408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11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7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636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932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6356-7622-40F2-BE65-80B18FE7B192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2AD0-9684-4711-99B7-9562F799E7B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299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esthetic black | Fondo de pantalla macbook, Fondos de pantalla cielo,  Ideas de fondos de panta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3" y="300249"/>
            <a:ext cx="11354938" cy="638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50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</cp:revision>
  <dcterms:created xsi:type="dcterms:W3CDTF">2021-05-28T00:15:08Z</dcterms:created>
  <dcterms:modified xsi:type="dcterms:W3CDTF">2021-05-28T00:15:36Z</dcterms:modified>
</cp:coreProperties>
</file>