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19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67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07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047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53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449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32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968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741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989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540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A022-4E82-4123-8E07-55E10AF6BE6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0B8B-C79A-49E1-877C-5D4C5CF07FB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92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esthetic black | Fondo de pantalla macbook, Fondos de pantalla cielo,  Ideas de fondos de panta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9" y="699190"/>
            <a:ext cx="10327684" cy="58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47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</cp:revision>
  <dcterms:created xsi:type="dcterms:W3CDTF">2021-05-28T00:43:57Z</dcterms:created>
  <dcterms:modified xsi:type="dcterms:W3CDTF">2021-05-28T00:44:15Z</dcterms:modified>
</cp:coreProperties>
</file>