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5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3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D0E1-86AF-463B-8595-72ED576C195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1A97-F534-4278-B122-2D87C4A13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research.stowers-institute.org/efg/R/Color/Chart/ColorChart.pdf" TargetMode="External"/><Relationship Id="rId3" Type="http://schemas.openxmlformats.org/officeDocument/2006/relationships/hyperlink" Target="https://www.rstudio.com/" TargetMode="External"/><Relationship Id="rId7" Type="http://schemas.openxmlformats.org/officeDocument/2006/relationships/hyperlink" Target="ftp://cran.r-project.org/pub/R/doc/contrib/Short-refcard.pdf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methods.net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://r4ds.had.co.nz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cran.r-project.org/doc/contrib/Martinez-RforBiologistv1.1.pdf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68" y="126440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EEB R Bootcamp </a:t>
            </a:r>
            <a:br>
              <a:rPr lang="en-US" dirty="0" smtClean="0"/>
            </a:br>
            <a:r>
              <a:rPr lang="en-US" dirty="0" smtClean="0"/>
              <a:t>basic stats and plotting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68" y="4791646"/>
            <a:ext cx="9144000" cy="1655762"/>
          </a:xfrm>
        </p:spPr>
        <p:txBody>
          <a:bodyPr/>
          <a:lstStyle/>
          <a:p>
            <a:r>
              <a:rPr lang="en-US" dirty="0" smtClean="0"/>
              <a:t>Noa Pinter-Wollman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you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 line, scripts, and functions </a:t>
            </a:r>
          </a:p>
          <a:p>
            <a:r>
              <a:rPr lang="en-US" dirty="0" smtClean="0"/>
              <a:t>Getting help in R</a:t>
            </a:r>
          </a:p>
          <a:p>
            <a:r>
              <a:rPr lang="en-US" dirty="0" smtClean="0"/>
              <a:t>Packages/libraries</a:t>
            </a:r>
          </a:p>
          <a:p>
            <a:r>
              <a:rPr lang="en-US" dirty="0" smtClean="0"/>
              <a:t>Reading data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err="1" smtClean="0"/>
              <a:t>Subsetting</a:t>
            </a:r>
            <a:r>
              <a:rPr lang="en-US" dirty="0" smtClean="0"/>
              <a:t> and finding specific data</a:t>
            </a:r>
          </a:p>
          <a:p>
            <a:r>
              <a:rPr lang="en-US" dirty="0" smtClean="0"/>
              <a:t>Control flow (for, if, while…)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Plotting basics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158548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R studio (</a:t>
            </a:r>
            <a:r>
              <a:rPr lang="en-US" dirty="0">
                <a:hlinkClick r:id="rId3"/>
              </a:rPr>
              <a:t>https://www.rstudio.com/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for biologists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cran.r-project.org/doc/contrib/Martinez-RforBiologistv1.1.pdf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for </a:t>
            </a:r>
            <a:r>
              <a:rPr lang="en-US" dirty="0"/>
              <a:t>Data Science </a:t>
            </a:r>
            <a:r>
              <a:rPr lang="en-US" dirty="0">
                <a:hlinkClick r:id="rId5"/>
              </a:rPr>
              <a:t>http://r4ds.had.co.nz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Quick </a:t>
            </a:r>
            <a:r>
              <a:rPr lang="en-US" dirty="0"/>
              <a:t>R: </a:t>
            </a:r>
            <a:r>
              <a:rPr lang="en-US" dirty="0">
                <a:hlinkClick r:id="rId6"/>
              </a:rPr>
              <a:t>http://www.statmethods.net/</a:t>
            </a:r>
            <a:endParaRPr lang="en-US" dirty="0"/>
          </a:p>
          <a:p>
            <a:r>
              <a:rPr lang="en-US" dirty="0"/>
              <a:t>R reference card: </a:t>
            </a:r>
            <a:r>
              <a:rPr lang="en-US" dirty="0">
                <a:hlinkClick r:id="rId7"/>
              </a:rPr>
              <a:t>ftp://cran.r-project.org/pub/R/doc/contrib/Short-refcard.pdf</a:t>
            </a:r>
            <a:endParaRPr lang="en-US" dirty="0"/>
          </a:p>
          <a:p>
            <a:r>
              <a:rPr lang="en-US" dirty="0"/>
              <a:t>R colors: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research.stowers-institute.org/efg/R/Color/Chart/ColorChart.pdf</a:t>
            </a:r>
            <a:endParaRPr lang="en-US" dirty="0" smtClean="0"/>
          </a:p>
          <a:p>
            <a:r>
              <a:rPr lang="en-US" dirty="0" smtClean="0"/>
              <a:t>Other grad students</a:t>
            </a:r>
          </a:p>
          <a:p>
            <a:r>
              <a:rPr lang="en-US" dirty="0" smtClean="0"/>
              <a:t>Stats consulting on campus</a:t>
            </a:r>
            <a:endParaRPr lang="en-US" dirty="0"/>
          </a:p>
          <a:p>
            <a:r>
              <a:rPr lang="en-US" dirty="0" smtClean="0"/>
              <a:t>Google! </a:t>
            </a:r>
            <a:endParaRPr lang="en-US" dirty="0"/>
          </a:p>
        </p:txBody>
      </p:sp>
      <p:pic>
        <p:nvPicPr>
          <p:cNvPr id="4098" name="Picture 2" descr="Image result for stack overflow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5577557"/>
            <a:ext cx="2840695" cy="92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59" y="-288958"/>
            <a:ext cx="3039118" cy="23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83" y="134586"/>
            <a:ext cx="1556102" cy="155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-blogger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10" y="5577557"/>
            <a:ext cx="2134225" cy="71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2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 you want to know about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statistical tests</a:t>
            </a:r>
          </a:p>
          <a:p>
            <a:r>
              <a:rPr lang="en-US" dirty="0" smtClean="0"/>
              <a:t>Advanced </a:t>
            </a:r>
            <a:r>
              <a:rPr lang="en-US" dirty="0" smtClean="0"/>
              <a:t>plotting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2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T-tests</a:t>
            </a:r>
          </a:p>
          <a:p>
            <a:r>
              <a:rPr lang="en-US" dirty="0" smtClean="0"/>
              <a:t>ANOVA </a:t>
            </a:r>
            <a:endParaRPr lang="en-US" dirty="0" smtClean="0"/>
          </a:p>
          <a:p>
            <a:r>
              <a:rPr lang="en-US" dirty="0" smtClean="0"/>
              <a:t>Correlation</a:t>
            </a:r>
          </a:p>
          <a:p>
            <a:r>
              <a:rPr lang="en-US" smtClean="0"/>
              <a:t>Other </a:t>
            </a:r>
            <a:r>
              <a:rPr lang="en-US" dirty="0" smtClean="0"/>
              <a:t>linear models</a:t>
            </a:r>
          </a:p>
          <a:p>
            <a:r>
              <a:rPr lang="en-US" dirty="0" smtClean="0"/>
              <a:t>More advances </a:t>
            </a:r>
            <a:r>
              <a:rPr lang="en-US" dirty="0" smtClean="0"/>
              <a:t>statistics – EEB202C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1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advice on script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Setup (e.g., clean workspace, load </a:t>
            </a:r>
            <a:r>
              <a:rPr lang="en-US" dirty="0" smtClean="0"/>
              <a:t>packages)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rm</a:t>
            </a:r>
            <a:r>
              <a:rPr lang="en-US" dirty="0">
                <a:solidFill>
                  <a:schemeClr val="accent1"/>
                </a:solidFill>
              </a:rPr>
              <a:t>(list=ls()) </a:t>
            </a:r>
            <a:r>
              <a:rPr lang="en-US" dirty="0">
                <a:solidFill>
                  <a:schemeClr val="accent6"/>
                </a:solidFill>
              </a:rPr>
              <a:t># clean workspace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graphics.off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>
                <a:solidFill>
                  <a:schemeClr val="accent6"/>
                </a:solidFill>
              </a:rPr>
              <a:t>#close all figures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#load packages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ibrary(‘</a:t>
            </a:r>
            <a:r>
              <a:rPr lang="en-US" dirty="0" err="1" smtClean="0">
                <a:solidFill>
                  <a:schemeClr val="accent1"/>
                </a:solidFill>
              </a:rPr>
              <a:t>igraph</a:t>
            </a:r>
            <a:r>
              <a:rPr lang="en-US" dirty="0" smtClean="0">
                <a:solidFill>
                  <a:schemeClr val="accent1"/>
                </a:solidFill>
              </a:rPr>
              <a:t>’)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smtClean="0"/>
              <a:t>Load data and prepare it for analysis (e.g., subset, assign data type…)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Perform </a:t>
            </a:r>
            <a:r>
              <a:rPr lang="en-US" dirty="0" smtClean="0"/>
              <a:t>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Display </a:t>
            </a:r>
            <a:r>
              <a:rPr lang="en-US" dirty="0" smtClean="0"/>
              <a:t>results (plot, save output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means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9" y="1362214"/>
            <a:ext cx="11505001" cy="5077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3722" y="1362214"/>
            <a:ext cx="9622734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/>
              <a:t>Sepal </a:t>
            </a:r>
            <a:r>
              <a:rPr lang="en-US" sz="4800" dirty="0" smtClean="0"/>
              <a:t>length</a:t>
            </a:r>
          </a:p>
          <a:p>
            <a:r>
              <a:rPr lang="en-US" sz="4800" dirty="0" smtClean="0"/>
              <a:t>Sepal width</a:t>
            </a:r>
          </a:p>
          <a:p>
            <a:r>
              <a:rPr lang="en-US" sz="4800" dirty="0" smtClean="0"/>
              <a:t>Petal length</a:t>
            </a:r>
          </a:p>
          <a:p>
            <a:r>
              <a:rPr lang="en-US" sz="4800" dirty="0" smtClean="0"/>
              <a:t>Petal width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8200724" y="4754880"/>
            <a:ext cx="866274" cy="327259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42908" y="4685899"/>
            <a:ext cx="1252889" cy="39624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2303" y="5082139"/>
            <a:ext cx="1050758" cy="336884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palettes</a:t>
            </a:r>
          </a:p>
          <a:p>
            <a:r>
              <a:rPr lang="en-US" dirty="0" err="1" smtClean="0"/>
              <a:t>Heatmaps</a:t>
            </a:r>
            <a:endParaRPr lang="en-US" dirty="0" smtClean="0"/>
          </a:p>
          <a:p>
            <a:r>
              <a:rPr lang="en-US" dirty="0" smtClean="0"/>
              <a:t>Networks</a:t>
            </a:r>
          </a:p>
          <a:p>
            <a:r>
              <a:rPr lang="en-US" dirty="0" smtClean="0"/>
              <a:t>The R graph gallery: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http://www.r-graph-gallery.com/all-graphs/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223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EEB R Bootcamp  basic stats and plotting</vt:lpstr>
      <vt:lpstr>What have you learned so far?</vt:lpstr>
      <vt:lpstr>R  resources </vt:lpstr>
      <vt:lpstr>What else do you want to know about R?</vt:lpstr>
      <vt:lpstr>Basic statistics</vt:lpstr>
      <vt:lpstr>Some advice on script layout</vt:lpstr>
      <vt:lpstr>Comparing means of groups</vt:lpstr>
      <vt:lpstr>Advanced plotting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EEB R Bootcamp  plotting and stats</dc:title>
  <dc:creator>Noa Pinter-Wollman</dc:creator>
  <cp:lastModifiedBy>Noa Pinter-Wollman</cp:lastModifiedBy>
  <cp:revision>19</cp:revision>
  <dcterms:created xsi:type="dcterms:W3CDTF">2016-09-09T18:02:03Z</dcterms:created>
  <dcterms:modified xsi:type="dcterms:W3CDTF">2018-09-14T22:52:25Z</dcterms:modified>
</cp:coreProperties>
</file>