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0E1-86AF-463B-8595-72ED576C195A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tp://cran.r-project.org/pub/R/doc/contrib/Short-refcard.pdf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stowers-institute.org/efg/R/Color/Chart/ColorCha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68" y="1264406"/>
            <a:ext cx="9144000" cy="2387600"/>
          </a:xfrm>
        </p:spPr>
        <p:txBody>
          <a:bodyPr/>
          <a:lstStyle/>
          <a:p>
            <a:r>
              <a:rPr lang="en-US" dirty="0" smtClean="0"/>
              <a:t>EEB R Bootcamp </a:t>
            </a:r>
            <a:br>
              <a:rPr lang="en-US" dirty="0" smtClean="0"/>
            </a:br>
            <a:r>
              <a:rPr lang="en-US" dirty="0" smtClean="0"/>
              <a:t>plotting and 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68" y="4791646"/>
            <a:ext cx="9144000" cy="1655762"/>
          </a:xfrm>
        </p:spPr>
        <p:txBody>
          <a:bodyPr/>
          <a:lstStyle/>
          <a:p>
            <a:r>
              <a:rPr lang="en-US" dirty="0" smtClean="0"/>
              <a:t>Noa Pinter-Wollman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you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line, scripts, and functions </a:t>
            </a:r>
          </a:p>
          <a:p>
            <a:r>
              <a:rPr lang="en-US" dirty="0" smtClean="0"/>
              <a:t>Getting help in R</a:t>
            </a:r>
          </a:p>
          <a:p>
            <a:r>
              <a:rPr lang="en-US" dirty="0" smtClean="0"/>
              <a:t>Packages/libraries</a:t>
            </a:r>
          </a:p>
          <a:p>
            <a:r>
              <a:rPr lang="en-US" dirty="0" smtClean="0"/>
              <a:t>Reading data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and finding specific data</a:t>
            </a:r>
          </a:p>
          <a:p>
            <a:r>
              <a:rPr lang="en-US" dirty="0" smtClean="0"/>
              <a:t>Control flow (for, if, while…)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Plotting basics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you want to know about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statistical tests</a:t>
            </a:r>
          </a:p>
          <a:p>
            <a:r>
              <a:rPr lang="en-US" dirty="0" smtClean="0"/>
              <a:t>Advanced plotting</a:t>
            </a:r>
          </a:p>
          <a:p>
            <a:r>
              <a:rPr lang="en-US" dirty="0" smtClean="0"/>
              <a:t>Simple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</a:p>
          <a:p>
            <a:r>
              <a:rPr lang="en-US" dirty="0" smtClean="0"/>
              <a:t>ANOVA and other linear models</a:t>
            </a:r>
          </a:p>
          <a:p>
            <a:r>
              <a:rPr lang="en-US" dirty="0" smtClean="0"/>
              <a:t>More advances statistics…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means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5" y="1362214"/>
            <a:ext cx="11505001" cy="50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palettes</a:t>
            </a:r>
            <a:endParaRPr lang="en-US" dirty="0" smtClean="0"/>
          </a:p>
          <a:p>
            <a:r>
              <a:rPr lang="en-US" dirty="0" err="1" smtClean="0"/>
              <a:t>Heatmaps</a:t>
            </a:r>
            <a:endParaRPr lang="en-US" dirty="0" smtClean="0"/>
          </a:p>
          <a:p>
            <a:r>
              <a:rPr lang="en-US" dirty="0" smtClean="0"/>
              <a:t>Networks</a:t>
            </a:r>
          </a:p>
          <a:p>
            <a:r>
              <a:rPr lang="en-US" dirty="0" smtClean="0"/>
              <a:t>The R graph gallery: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http://www.r-graph-gallery.com/all-graphs/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growth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geometric growth model is a model for population growth in discrete time. It assumes that every year the size of the population changes by the same factor, R. </a:t>
            </a:r>
          </a:p>
          <a:p>
            <a:pPr marL="0" indent="0">
              <a:buNone/>
            </a:pPr>
            <a:r>
              <a:rPr lang="en-US" dirty="0" smtClean="0"/>
              <a:t>				N(t+1) = R x N(t)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simulate the growth of a population for 10 years, starting with N=100 animals and assuming R = 1.05.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layout of modeling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Setup statements, if needed (e.g. loading packages) </a:t>
            </a:r>
          </a:p>
          <a:p>
            <a:pPr marL="0" indent="0">
              <a:buNone/>
            </a:pPr>
            <a:r>
              <a:rPr lang="en-US" dirty="0" smtClean="0"/>
              <a:t>2. Input data, set parameter values, and/or set initial conditions </a:t>
            </a:r>
          </a:p>
          <a:p>
            <a:pPr marL="0" indent="0">
              <a:buNone/>
            </a:pPr>
            <a:r>
              <a:rPr lang="en-US" dirty="0" smtClean="0"/>
              <a:t>3. Perform the calculations </a:t>
            </a:r>
          </a:p>
          <a:p>
            <a:pPr marL="0" indent="0">
              <a:buNone/>
            </a:pPr>
            <a:r>
              <a:rPr lang="en-US" dirty="0" smtClean="0"/>
              <a:t>4. Display the results by plotting, saving, or showing on-screen.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39796" cy="1325563"/>
          </a:xfrm>
        </p:spPr>
        <p:txBody>
          <a:bodyPr/>
          <a:lstStyle/>
          <a:p>
            <a:r>
              <a:rPr lang="en-US" dirty="0" smtClean="0"/>
              <a:t>Some resources that will make your life with R easier…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R: </a:t>
            </a:r>
            <a:r>
              <a:rPr lang="en-US" dirty="0" smtClean="0">
                <a:hlinkClick r:id="rId2"/>
              </a:rPr>
              <a:t>http://www.statmethods.net/</a:t>
            </a:r>
            <a:endParaRPr lang="en-US" dirty="0" smtClean="0"/>
          </a:p>
          <a:p>
            <a:r>
              <a:rPr lang="en-US" dirty="0" smtClean="0"/>
              <a:t>R reference card: </a:t>
            </a:r>
            <a:r>
              <a:rPr lang="en-US" dirty="0" smtClean="0">
                <a:hlinkClick r:id="rId3"/>
              </a:rPr>
              <a:t>ftp://cran.r-project.org/pub/R/doc/contrib/Short-refcard.pdf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 smtClean="0"/>
              <a:t>colors: </a:t>
            </a:r>
            <a:r>
              <a:rPr lang="en-US" dirty="0" smtClean="0">
                <a:hlinkClick r:id="rId4"/>
              </a:rPr>
              <a:t>http://research.stowers-institute.org/efg/R/Color/Chart/ColorChart.pdf</a:t>
            </a:r>
            <a:endParaRPr lang="en-US" dirty="0" smtClean="0"/>
          </a:p>
          <a:p>
            <a:r>
              <a:rPr lang="en-US" dirty="0" smtClean="0"/>
              <a:t>R studio</a:t>
            </a:r>
          </a:p>
          <a:p>
            <a:r>
              <a:rPr lang="en-US" dirty="0" smtClean="0"/>
              <a:t>Google!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EEB R Bootcamp  plotting and stats</vt:lpstr>
      <vt:lpstr>What have you learned so far?</vt:lpstr>
      <vt:lpstr>What else do you want to know about R?</vt:lpstr>
      <vt:lpstr>Basic statistics</vt:lpstr>
      <vt:lpstr>Comparing means of groups</vt:lpstr>
      <vt:lpstr>Advanced plotting</vt:lpstr>
      <vt:lpstr>Population growth using R</vt:lpstr>
      <vt:lpstr>General layout of modeling scripts</vt:lpstr>
      <vt:lpstr>Some resources that will make your life with R easier…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EEB R Bootcamp  plotting and stats</dc:title>
  <dc:creator>Noa Pinter-Wollman</dc:creator>
  <cp:lastModifiedBy>Noa Pinter-Wollman</cp:lastModifiedBy>
  <cp:revision>14</cp:revision>
  <dcterms:created xsi:type="dcterms:W3CDTF">2016-09-09T18:02:03Z</dcterms:created>
  <dcterms:modified xsi:type="dcterms:W3CDTF">2016-09-12T18:55:04Z</dcterms:modified>
</cp:coreProperties>
</file>