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5" autoAdjust="0"/>
    <p:restoredTop sz="94660"/>
  </p:normalViewPr>
  <p:slideViewPr>
    <p:cSldViewPr snapToGrid="0" showGuides="1">
      <p:cViewPr varScale="1">
        <p:scale>
          <a:sx n="40" d="100"/>
          <a:sy n="40" d="100"/>
        </p:scale>
        <p:origin x="48" y="7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Lankford" userId="89dba0c9ec072d2b" providerId="LiveId" clId="{8A1BABF3-82FF-4925-AA20-4302AC66FC9B}"/>
    <pc:docChg chg="custSel modSld">
      <pc:chgData name="Michael Lankford" userId="89dba0c9ec072d2b" providerId="LiveId" clId="{8A1BABF3-82FF-4925-AA20-4302AC66FC9B}" dt="2022-09-29T18:11:23.338" v="1325" actId="20577"/>
      <pc:docMkLst>
        <pc:docMk/>
      </pc:docMkLst>
      <pc:sldChg chg="modSp mod">
        <pc:chgData name="Michael Lankford" userId="89dba0c9ec072d2b" providerId="LiveId" clId="{8A1BABF3-82FF-4925-AA20-4302AC66FC9B}" dt="2022-09-29T17:40:44.103" v="786" actId="20577"/>
        <pc:sldMkLst>
          <pc:docMk/>
          <pc:sldMk cId="1952000289" sldId="257"/>
        </pc:sldMkLst>
        <pc:spChg chg="mod">
          <ac:chgData name="Michael Lankford" userId="89dba0c9ec072d2b" providerId="LiveId" clId="{8A1BABF3-82FF-4925-AA20-4302AC66FC9B}" dt="2022-09-29T17:40:44.103" v="786" actId="20577"/>
          <ac:spMkLst>
            <pc:docMk/>
            <pc:sldMk cId="1952000289" sldId="257"/>
            <ac:spMk id="3" creationId="{7AC4AA16-66B8-4A7E-A300-A98409E7AC3F}"/>
          </ac:spMkLst>
        </pc:spChg>
      </pc:sldChg>
      <pc:sldChg chg="delSp modSp mod">
        <pc:chgData name="Michael Lankford" userId="89dba0c9ec072d2b" providerId="LiveId" clId="{8A1BABF3-82FF-4925-AA20-4302AC66FC9B}" dt="2022-09-29T18:11:23.338" v="1325" actId="20577"/>
        <pc:sldMkLst>
          <pc:docMk/>
          <pc:sldMk cId="807971000" sldId="258"/>
        </pc:sldMkLst>
        <pc:spChg chg="mod">
          <ac:chgData name="Michael Lankford" userId="89dba0c9ec072d2b" providerId="LiveId" clId="{8A1BABF3-82FF-4925-AA20-4302AC66FC9B}" dt="2022-09-29T17:33:12.398" v="34" actId="1076"/>
          <ac:spMkLst>
            <pc:docMk/>
            <pc:sldMk cId="807971000" sldId="258"/>
            <ac:spMk id="2" creationId="{24C90E6F-3EDA-4485-918D-A6AFE06F322F}"/>
          </ac:spMkLst>
        </pc:spChg>
        <pc:spChg chg="mod">
          <ac:chgData name="Michael Lankford" userId="89dba0c9ec072d2b" providerId="LiveId" clId="{8A1BABF3-82FF-4925-AA20-4302AC66FC9B}" dt="2022-09-29T18:11:23.338" v="1325" actId="20577"/>
          <ac:spMkLst>
            <pc:docMk/>
            <pc:sldMk cId="807971000" sldId="258"/>
            <ac:spMk id="3" creationId="{30CD8399-3120-4D19-AB4D-36CE7967CCD9}"/>
          </ac:spMkLst>
        </pc:spChg>
        <pc:spChg chg="del mod">
          <ac:chgData name="Michael Lankford" userId="89dba0c9ec072d2b" providerId="LiveId" clId="{8A1BABF3-82FF-4925-AA20-4302AC66FC9B}" dt="2022-09-29T17:33:06.012" v="31" actId="478"/>
          <ac:spMkLst>
            <pc:docMk/>
            <pc:sldMk cId="807971000" sldId="258"/>
            <ac:spMk id="4" creationId="{DA347A65-707C-48FA-998E-7B7B88204F4A}"/>
          </ac:spMkLst>
        </pc:spChg>
      </pc:sldChg>
    </pc:docChg>
  </pc:docChgLst>
  <pc:docChgLst>
    <pc:chgData name="Daniel Drew" userId="7e8f275a5241a74f" providerId="LiveId" clId="{A61D9FC6-3AA4-43CA-9F51-44AE071E87A1}"/>
    <pc:docChg chg="modSld">
      <pc:chgData name="Daniel Drew" userId="7e8f275a5241a74f" providerId="LiveId" clId="{A61D9FC6-3AA4-43CA-9F51-44AE071E87A1}" dt="2020-07-25T15:11:05.478" v="0"/>
      <pc:docMkLst>
        <pc:docMk/>
      </pc:docMkLst>
      <pc:sldChg chg="modSp">
        <pc:chgData name="Daniel Drew" userId="7e8f275a5241a74f" providerId="LiveId" clId="{A61D9FC6-3AA4-43CA-9F51-44AE071E87A1}" dt="2020-07-25T15:11:05.478" v="0"/>
        <pc:sldMkLst>
          <pc:docMk/>
          <pc:sldMk cId="948178378" sldId="256"/>
        </pc:sldMkLst>
        <pc:spChg chg="mod">
          <ac:chgData name="Daniel Drew" userId="7e8f275a5241a74f" providerId="LiveId" clId="{A61D9FC6-3AA4-43CA-9F51-44AE071E87A1}" dt="2020-07-25T15:11:05.478" v="0"/>
          <ac:spMkLst>
            <pc:docMk/>
            <pc:sldMk cId="948178378" sldId="256"/>
            <ac:spMk id="2" creationId="{7BC030BC-D266-44D9-8DF1-576B5B3672AF}"/>
          </ac:spMkLst>
        </pc:spChg>
        <pc:spChg chg="mod">
          <ac:chgData name="Daniel Drew" userId="7e8f275a5241a74f" providerId="LiveId" clId="{A61D9FC6-3AA4-43CA-9F51-44AE071E87A1}" dt="2020-07-25T15:11:05.478" v="0"/>
          <ac:spMkLst>
            <pc:docMk/>
            <pc:sldMk cId="948178378" sldId="256"/>
            <ac:spMk id="3" creationId="{39AAAD22-A28A-49FA-AD8B-EBB924D228BD}"/>
          </ac:spMkLst>
        </pc:spChg>
      </pc:sldChg>
      <pc:sldChg chg="modSp">
        <pc:chgData name="Daniel Drew" userId="7e8f275a5241a74f" providerId="LiveId" clId="{A61D9FC6-3AA4-43CA-9F51-44AE071E87A1}" dt="2020-07-25T15:11:05.478" v="0"/>
        <pc:sldMkLst>
          <pc:docMk/>
          <pc:sldMk cId="1952000289" sldId="257"/>
        </pc:sldMkLst>
        <pc:spChg chg="mod">
          <ac:chgData name="Daniel Drew" userId="7e8f275a5241a74f" providerId="LiveId" clId="{A61D9FC6-3AA4-43CA-9F51-44AE071E87A1}" dt="2020-07-25T15:11:05.478" v="0"/>
          <ac:spMkLst>
            <pc:docMk/>
            <pc:sldMk cId="1952000289" sldId="257"/>
            <ac:spMk id="2" creationId="{1D6BF096-6407-4298-B569-9E0AD3B96BDB}"/>
          </ac:spMkLst>
        </pc:spChg>
        <pc:spChg chg="mod">
          <ac:chgData name="Daniel Drew" userId="7e8f275a5241a74f" providerId="LiveId" clId="{A61D9FC6-3AA4-43CA-9F51-44AE071E87A1}" dt="2020-07-25T15:11:05.478" v="0"/>
          <ac:spMkLst>
            <pc:docMk/>
            <pc:sldMk cId="1952000289" sldId="257"/>
            <ac:spMk id="3" creationId="{7AC4AA16-66B8-4A7E-A300-A98409E7AC3F}"/>
          </ac:spMkLst>
        </pc:spChg>
      </pc:sldChg>
      <pc:sldChg chg="modSp">
        <pc:chgData name="Daniel Drew" userId="7e8f275a5241a74f" providerId="LiveId" clId="{A61D9FC6-3AA4-43CA-9F51-44AE071E87A1}" dt="2020-07-25T15:11:05.478" v="0"/>
        <pc:sldMkLst>
          <pc:docMk/>
          <pc:sldMk cId="807971000" sldId="258"/>
        </pc:sldMkLst>
        <pc:spChg chg="mod">
          <ac:chgData name="Daniel Drew" userId="7e8f275a5241a74f" providerId="LiveId" clId="{A61D9FC6-3AA4-43CA-9F51-44AE071E87A1}" dt="2020-07-25T15:11:05.478" v="0"/>
          <ac:spMkLst>
            <pc:docMk/>
            <pc:sldMk cId="807971000" sldId="258"/>
            <ac:spMk id="2" creationId="{24C90E6F-3EDA-4485-918D-A6AFE06F322F}"/>
          </ac:spMkLst>
        </pc:spChg>
        <pc:spChg chg="mod">
          <ac:chgData name="Daniel Drew" userId="7e8f275a5241a74f" providerId="LiveId" clId="{A61D9FC6-3AA4-43CA-9F51-44AE071E87A1}" dt="2020-07-25T15:11:05.478" v="0"/>
          <ac:spMkLst>
            <pc:docMk/>
            <pc:sldMk cId="807971000" sldId="258"/>
            <ac:spMk id="3" creationId="{30CD8399-3120-4D19-AB4D-36CE7967CCD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945C1-89E1-4EE8-B9C0-CCDD6747ED62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8068D-285F-454D-8BAF-D3E62297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32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FE03-ACD6-4375-B2E1-002AE5133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5F366-ABFE-4535-A367-4BE023A72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DE0AAAFD-54A8-4F3E-9DC0-387CEF48D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78EB5A-E510-4D88-B306-08CA55DE5839}" type="datetime1">
              <a:rPr lang="en-US" smtClean="0"/>
              <a:t>9/29/2022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5773FF4-8A17-40F0-956D-16FA74020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SWEN 4342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A111561-47BC-4B02-BA17-63015A63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9EE4-B3FF-429D-98E2-FAE0DE304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26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2F20-423E-44D2-ADA4-9A6784EEB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DE230-9CF7-4F4E-85E6-42316D389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923081-0B49-4591-A91E-BDA2BCF627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546A5E-EC10-4166-B59B-B7E098B13213}" type="datetime1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8463A1-0F0C-49E0-A67A-089AD34A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SWEN 4342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B853CB-823D-4423-99BB-7FEF321DE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9EE4-B3FF-429D-98E2-FAE0DE304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7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B6EC5A-1429-4580-A354-57FFFE2D3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093D5-5265-48DE-A743-34E6D0BBB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98285B-8DD4-49FA-9320-69E7D9A2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D5DFFC-59C9-477A-BC47-BD2FA27BBB9B}" type="datetime1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F94AB-48F7-43B2-9A4C-8F6693308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SWEN 4342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26FBD9-7135-4B28-8681-53B47F61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9EE4-B3FF-429D-98E2-FAE0DE304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6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4841C-947B-4781-BCC6-876A4F11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5250E-B1B7-4125-9FB1-1A0A58CF3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B48D01-3A46-4E97-9EFA-C936409CAB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F1C84A-588C-46B4-9438-7AE75933333B}" type="datetime1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D0C3C4-506B-4030-9DEE-264BE91B9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SWEN 4342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369A09-0B99-4538-A52E-5165A5D25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9EE4-B3FF-429D-98E2-FAE0DE304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10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7CE5-DC3D-4F52-8EC9-9AE18DC0F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5B8BC-0895-41AC-A3BE-A4FA18558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FB8719-8251-41C4-890F-942A860A20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944100-1FCE-455F-852B-7EEC6C7E0338}" type="datetime1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4833AF-D9F1-4162-B01D-9088E93AB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SWEN 4342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0F5C9-88E3-4DD5-A1E5-73F3A744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9EE4-B3FF-429D-98E2-FAE0DE304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03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01E32-6BAC-459D-8532-1CE8920B8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B0C1F-A320-46B1-8273-132751119B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D6606-8B95-4BBB-9666-D865FEF85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EACB81E-905F-43FC-A723-C1FFE426A8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F81BC4-074B-40AD-885C-A31119302E06}" type="datetime1">
              <a:rPr lang="en-US" smtClean="0"/>
              <a:t>9/29/2022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58300F6-B8B5-4833-8984-870F5B85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SWEN 4342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FE2F6C4-6702-46C4-BF93-F030075F8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9EE4-B3FF-429D-98E2-FAE0DE304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89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74148-4D3E-4341-9174-6EC2D1EF1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5AAA3-153A-4B69-A0D5-8D6D983D1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30809-D5CD-4FF7-BB5A-72248F779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106FBB-1F8D-4718-8BF9-54CFC1E4A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FF9A5F-1F9F-4C38-A2EE-ED837153EB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FF5C6E1-EC39-40C3-B19C-9F2235CE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C10669-3425-4D61-B572-2A8DC912068E}" type="datetime1">
              <a:rPr lang="en-US" smtClean="0"/>
              <a:t>9/29/2022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D62985-AB56-407A-8A51-4DC0CBF04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SWEN 4342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8A4EE15-FF6F-43A3-8CB2-6EF22C5E1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9EE4-B3FF-429D-98E2-FAE0DE304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0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2CE57-56F1-425E-BFA5-5C9ADD9E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2ED814A-1056-41B5-B9D5-CCB03DC2E6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26FD20-1244-4686-ADAC-D1F176849A65}" type="datetime1">
              <a:rPr lang="en-US" smtClean="0"/>
              <a:t>9/29/2022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617883C-D97D-4E7B-A62A-6D360E55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SWEN 4342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0649477-AA92-4793-87E9-1879A71FA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9EE4-B3FF-429D-98E2-FAE0DE304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10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D62A7-A462-4922-9A2E-72DF31AB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D99A80-2F94-4FD8-A42A-5EBAE81FC639}" type="datetime1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DC8DB-C24E-44B0-AE87-89DDF98E5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SWEN 4342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7DCCF-8297-4E78-A428-BE6F627BF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9EE4-B3FF-429D-98E2-FAE0DE304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6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66C3-7772-48C4-AEE7-A4AAA8A0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525C6-36F2-48C5-99E2-6139E1AA5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D5BB2-85C7-454F-A266-35D7EA43F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1FE2E22-0817-437F-8D06-C31795FC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947905-D278-4748-AC1F-CADB4E3636E3}" type="datetime1">
              <a:rPr lang="en-US" smtClean="0"/>
              <a:t>9/29/2022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E905F64-7057-443B-993B-2C3D7642A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SWEN 4342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74A31CE-6DEC-4E56-8042-239F57F5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9EE4-B3FF-429D-98E2-FAE0DE304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33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63F83-D651-4557-AFE3-7558D3D9F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70946F-6F35-4DC1-AD10-233A338683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4FCC3-F6DB-457A-8BBA-346BB50E6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DB730AF-EE86-4F3E-97F4-63F2EA4F05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59D7C-6732-4A39-B419-2353F3909E00}" type="datetime1">
              <a:rPr lang="en-US" smtClean="0"/>
              <a:t>9/29/2022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A5EC2D9-0F19-4B8B-A905-162A42388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SWEN 4342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5EDC178-5171-449C-B781-7FD108FC7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9EE4-B3FF-429D-98E2-FAE0DE304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0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1AEF1F-F4E4-48E3-B7A4-16C3C33E6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20370-B3AB-4716-8E2E-1F1161909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17447-EA35-4D6A-BD62-CFF891672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AB945-0B33-4861-93EC-3DBF6A9A6BC5}" type="datetime1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654AD-1B09-4FA9-B617-5972AFA13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SWEN 4342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FCE30-489A-4BDA-853B-18B8FC1BB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D9EE4-B3FF-429D-98E2-FAE0DE304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508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030BC-D266-44D9-8DF1-576B5B3672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Did You Learn?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AAAD22-A28A-49FA-AD8B-EBB924D228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11: Chapter 10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E423E-0624-4F72-B90A-F23085767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SWEN 4342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42E902-C713-4F8C-A571-21F4DD849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9EE4-B3FF-429D-98E2-FAE0DE3046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78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BF096-6407-4298-B569-9E0AD3B96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4AA16-66B8-4A7E-A300-A98409E7A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Error- mistake made by the programmer that causes a fault which can cause a failure</a:t>
            </a:r>
          </a:p>
          <a:p>
            <a:r>
              <a:rPr lang="en-US" dirty="0"/>
              <a:t>Fault- condition that may cause a failure in the system</a:t>
            </a:r>
          </a:p>
          <a:p>
            <a:r>
              <a:rPr lang="en-US" dirty="0"/>
              <a:t>Failure- inability of the system to perform a function according to its spec due to some fault</a:t>
            </a:r>
          </a:p>
          <a:p>
            <a:r>
              <a:rPr lang="en-US" dirty="0"/>
              <a:t>Verification- checking software conforms to its requirements </a:t>
            </a:r>
          </a:p>
          <a:p>
            <a:r>
              <a:rPr lang="en-US" dirty="0"/>
              <a:t>Validation- checking software meets user requirements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10CE7-D261-4BC0-9A92-827609B7E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SWEN 4342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DAC810-48B5-4F91-A7C9-BF0FD23B0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9EE4-B3FF-429D-98E2-FAE0DE3046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00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90E6F-3EDA-4485-918D-A6AFE06F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These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D8399-3120-4D19-AB4D-36CE7967C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39591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What is quality- conforms to requirements, the product is fit to use</a:t>
            </a:r>
          </a:p>
          <a:p>
            <a:r>
              <a:rPr lang="en-US" dirty="0"/>
              <a:t>The best way to obtain quality in a product- conforms to specifications, serves its purpose</a:t>
            </a:r>
          </a:p>
          <a:p>
            <a:r>
              <a:rPr lang="en-US" dirty="0"/>
              <a:t>Quality assurance- activities designed to measure and improve quality in a product and process/ applied in all phases of the life cycle</a:t>
            </a:r>
          </a:p>
          <a:p>
            <a:r>
              <a:rPr lang="en-US" dirty="0"/>
              <a:t>The two aspects of quality assurance- product quality and process quality</a:t>
            </a:r>
          </a:p>
          <a:p>
            <a:r>
              <a:rPr lang="en-US" dirty="0"/>
              <a:t>The techniques for finding errors in a product- testing, inspections and reviews, formal methods, static analysis </a:t>
            </a:r>
          </a:p>
          <a:p>
            <a:r>
              <a:rPr lang="en-US" dirty="0"/>
              <a:t>The purposes for testing- find defects and provide general assessment of quality</a:t>
            </a:r>
          </a:p>
          <a:p>
            <a:r>
              <a:rPr lang="en-US" dirty="0"/>
              <a:t>What you can prove and not prove with testing- ensures the system works</a:t>
            </a:r>
          </a:p>
          <a:p>
            <a:r>
              <a:rPr lang="en-US" dirty="0"/>
              <a:t>The typical testing progression for a product- unit test, functional test, integration or system test, user interface test</a:t>
            </a:r>
          </a:p>
          <a:p>
            <a:r>
              <a:rPr lang="en-US" dirty="0"/>
              <a:t>When to stop testing- stop when all test cases are executed, all problems are fixed, defect seeding</a:t>
            </a:r>
          </a:p>
          <a:p>
            <a:r>
              <a:rPr lang="en-US" dirty="0"/>
              <a:t>The role of process audits- examination to determine whether </a:t>
            </a:r>
            <a:r>
              <a:rPr lang="en-US"/>
              <a:t>the activities, </a:t>
            </a:r>
            <a:r>
              <a:rPr lang="en-US" dirty="0"/>
              <a:t>resources, and behaviors that cause them are being managed efficiently and effectively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5B0A96-5D47-4D15-B2B8-C880BE157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9EE4-B3FF-429D-98E2-FAE0DE3046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71000"/>
      </p:ext>
    </p:extLst>
  </p:cSld>
  <p:clrMapOvr>
    <a:masterClrMapping/>
  </p:clrMapOvr>
</p:sld>
</file>

<file path=ppt/theme/theme1.xml><?xml version="1.0" encoding="utf-8"?>
<a:theme xmlns:a="http://schemas.openxmlformats.org/drawingml/2006/main" name="SWEN 4342 Module 2 Lesson 1 Ch 1 Creating a Progra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 02 Lesson 01 What is a Project</Template>
  <TotalTime>62</TotalTime>
  <Words>247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Franklin Gothic Book</vt:lpstr>
      <vt:lpstr>SWEN 4342 Module 2 Lesson 1 Ch 1 Creating a Program</vt:lpstr>
      <vt:lpstr>Did You Learn?</vt:lpstr>
      <vt:lpstr>These Definitions</vt:lpstr>
      <vt:lpstr>These Concepts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Did You Learn?</dc:title>
  <dc:creator>Daniel Drew</dc:creator>
  <cp:lastModifiedBy>Michael Lankford</cp:lastModifiedBy>
  <cp:revision>2</cp:revision>
  <dcterms:created xsi:type="dcterms:W3CDTF">2020-06-20T17:37:53Z</dcterms:created>
  <dcterms:modified xsi:type="dcterms:W3CDTF">2022-09-29T18:11:30Z</dcterms:modified>
</cp:coreProperties>
</file>