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5" autoAdjust="0"/>
    <p:restoredTop sz="94660"/>
  </p:normalViewPr>
  <p:slideViewPr>
    <p:cSldViewPr snapToGrid="0" showGuides="1">
      <p:cViewPr varScale="1">
        <p:scale>
          <a:sx n="40" d="100"/>
          <a:sy n="40" d="100"/>
        </p:scale>
        <p:origin x="48" y="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Lankford" userId="89dba0c9ec072d2b" providerId="LiveId" clId="{9187F155-3E0D-4B8D-9A5B-A7DFAB1DC847}"/>
    <pc:docChg chg="custSel modSld">
      <pc:chgData name="Michael Lankford" userId="89dba0c9ec072d2b" providerId="LiveId" clId="{9187F155-3E0D-4B8D-9A5B-A7DFAB1DC847}" dt="2022-09-29T22:45:48.191" v="947" actId="20577"/>
      <pc:docMkLst>
        <pc:docMk/>
      </pc:docMkLst>
      <pc:sldChg chg="modSp mod">
        <pc:chgData name="Michael Lankford" userId="89dba0c9ec072d2b" providerId="LiveId" clId="{9187F155-3E0D-4B8D-9A5B-A7DFAB1DC847}" dt="2022-09-29T22:45:48.191" v="947" actId="20577"/>
        <pc:sldMkLst>
          <pc:docMk/>
          <pc:sldMk cId="898492316" sldId="257"/>
        </pc:sldMkLst>
        <pc:spChg chg="mod">
          <ac:chgData name="Michael Lankford" userId="89dba0c9ec072d2b" providerId="LiveId" clId="{9187F155-3E0D-4B8D-9A5B-A7DFAB1DC847}" dt="2022-09-29T22:45:48.191" v="947" actId="20577"/>
          <ac:spMkLst>
            <pc:docMk/>
            <pc:sldMk cId="898492316" sldId="257"/>
            <ac:spMk id="3" creationId="{EA7CF0C8-E597-4460-B3F1-4D0C246484CA}"/>
          </ac:spMkLst>
        </pc:spChg>
      </pc:sldChg>
      <pc:sldChg chg="modSp mod">
        <pc:chgData name="Michael Lankford" userId="89dba0c9ec072d2b" providerId="LiveId" clId="{9187F155-3E0D-4B8D-9A5B-A7DFAB1DC847}" dt="2022-09-29T22:32:28.520" v="379" actId="20577"/>
        <pc:sldMkLst>
          <pc:docMk/>
          <pc:sldMk cId="1393627340" sldId="258"/>
        </pc:sldMkLst>
        <pc:spChg chg="mod">
          <ac:chgData name="Michael Lankford" userId="89dba0c9ec072d2b" providerId="LiveId" clId="{9187F155-3E0D-4B8D-9A5B-A7DFAB1DC847}" dt="2022-09-29T22:32:28.520" v="379" actId="20577"/>
          <ac:spMkLst>
            <pc:docMk/>
            <pc:sldMk cId="1393627340" sldId="258"/>
            <ac:spMk id="3" creationId="{9B46FD3E-2854-4D01-B176-FA60934DBA2D}"/>
          </ac:spMkLst>
        </pc:spChg>
      </pc:sldChg>
    </pc:docChg>
  </pc:docChgLst>
  <pc:docChgLst>
    <pc:chgData name="Daniel Drew" userId="7e8f275a5241a74f" providerId="LiveId" clId="{87B2A323-4B79-4922-A43C-CC7B03DE5761}"/>
    <pc:docChg chg="custSel modSld">
      <pc:chgData name="Daniel Drew" userId="7e8f275a5241a74f" providerId="LiveId" clId="{87B2A323-4B79-4922-A43C-CC7B03DE5761}" dt="2020-07-25T15:12:31.116" v="1"/>
      <pc:docMkLst>
        <pc:docMk/>
      </pc:docMkLst>
      <pc:sldChg chg="modSp">
        <pc:chgData name="Daniel Drew" userId="7e8f275a5241a74f" providerId="LiveId" clId="{87B2A323-4B79-4922-A43C-CC7B03DE5761}" dt="2020-07-25T15:12:31.116" v="1"/>
        <pc:sldMkLst>
          <pc:docMk/>
          <pc:sldMk cId="2741054779" sldId="256"/>
        </pc:sldMkLst>
        <pc:spChg chg="mod">
          <ac:chgData name="Daniel Drew" userId="7e8f275a5241a74f" providerId="LiveId" clId="{87B2A323-4B79-4922-A43C-CC7B03DE5761}" dt="2020-07-25T15:12:31.116" v="1"/>
          <ac:spMkLst>
            <pc:docMk/>
            <pc:sldMk cId="2741054779" sldId="256"/>
            <ac:spMk id="2" creationId="{9B407444-2918-4708-8113-810C5D52F16A}"/>
          </ac:spMkLst>
        </pc:spChg>
        <pc:spChg chg="mod">
          <ac:chgData name="Daniel Drew" userId="7e8f275a5241a74f" providerId="LiveId" clId="{87B2A323-4B79-4922-A43C-CC7B03DE5761}" dt="2020-07-25T15:12:31.116" v="1"/>
          <ac:spMkLst>
            <pc:docMk/>
            <pc:sldMk cId="2741054779" sldId="256"/>
            <ac:spMk id="3" creationId="{E2C5990D-21D2-4E44-B332-B03DE09553FA}"/>
          </ac:spMkLst>
        </pc:spChg>
      </pc:sldChg>
      <pc:sldChg chg="modSp">
        <pc:chgData name="Daniel Drew" userId="7e8f275a5241a74f" providerId="LiveId" clId="{87B2A323-4B79-4922-A43C-CC7B03DE5761}" dt="2020-07-25T15:12:31.116" v="1"/>
        <pc:sldMkLst>
          <pc:docMk/>
          <pc:sldMk cId="898492316" sldId="257"/>
        </pc:sldMkLst>
        <pc:spChg chg="mod">
          <ac:chgData name="Daniel Drew" userId="7e8f275a5241a74f" providerId="LiveId" clId="{87B2A323-4B79-4922-A43C-CC7B03DE5761}" dt="2020-07-25T15:12:31.116" v="1"/>
          <ac:spMkLst>
            <pc:docMk/>
            <pc:sldMk cId="898492316" sldId="257"/>
            <ac:spMk id="2" creationId="{03958CE9-EFBA-403E-9645-615A472D90ED}"/>
          </ac:spMkLst>
        </pc:spChg>
        <pc:spChg chg="mod">
          <ac:chgData name="Daniel Drew" userId="7e8f275a5241a74f" providerId="LiveId" clId="{87B2A323-4B79-4922-A43C-CC7B03DE5761}" dt="2020-07-25T15:12:31.116" v="1"/>
          <ac:spMkLst>
            <pc:docMk/>
            <pc:sldMk cId="898492316" sldId="257"/>
            <ac:spMk id="3" creationId="{EA7CF0C8-E597-4460-B3F1-4D0C246484CA}"/>
          </ac:spMkLst>
        </pc:spChg>
      </pc:sldChg>
      <pc:sldChg chg="modSp mod">
        <pc:chgData name="Daniel Drew" userId="7e8f275a5241a74f" providerId="LiveId" clId="{87B2A323-4B79-4922-A43C-CC7B03DE5761}" dt="2020-07-25T15:12:31.116" v="1"/>
        <pc:sldMkLst>
          <pc:docMk/>
          <pc:sldMk cId="1393627340" sldId="258"/>
        </pc:sldMkLst>
        <pc:spChg chg="mod">
          <ac:chgData name="Daniel Drew" userId="7e8f275a5241a74f" providerId="LiveId" clId="{87B2A323-4B79-4922-A43C-CC7B03DE5761}" dt="2020-07-25T15:12:31.116" v="1"/>
          <ac:spMkLst>
            <pc:docMk/>
            <pc:sldMk cId="1393627340" sldId="258"/>
            <ac:spMk id="2" creationId="{82214949-2CC3-4378-89B2-5023E17AF7DD}"/>
          </ac:spMkLst>
        </pc:spChg>
        <pc:spChg chg="mod">
          <ac:chgData name="Daniel Drew" userId="7e8f275a5241a74f" providerId="LiveId" clId="{87B2A323-4B79-4922-A43C-CC7B03DE5761}" dt="2020-07-25T15:12:31.116" v="1"/>
          <ac:spMkLst>
            <pc:docMk/>
            <pc:sldMk cId="1393627340" sldId="258"/>
            <ac:spMk id="3" creationId="{9B46FD3E-2854-4D01-B176-FA60934DBA2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1C532-1B0E-4F9B-A398-C08D259DBB7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D186E-30F1-4C4A-B6D1-A1E578A5F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54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FE03-ACD6-4375-B2E1-002AE5133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5F366-ABFE-4535-A367-4BE023A72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DE0AAAFD-54A8-4F3E-9DC0-387CEF48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05D81DE-41FE-4FE8-9326-B161674DE157}" type="datetime1">
              <a:rPr lang="en-US" smtClean="0"/>
              <a:t>9/29/2022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5773FF4-8A17-40F0-956D-16FA74020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A111561-47BC-4B02-BA17-63015A63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565B2-DC4B-46D8-B17E-29C403DF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3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2F20-423E-44D2-ADA4-9A6784EEB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DE230-9CF7-4F4E-85E6-42316D389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923081-0B49-4591-A91E-BDA2BCF6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35EE33-6759-476B-8A03-ECC8B489F5BD}" type="datetime1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8463A1-0F0C-49E0-A67A-089AD34A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B853CB-823D-4423-99BB-7FEF321D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565B2-DC4B-46D8-B17E-29C403DF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5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B6EC5A-1429-4580-A354-57FFFE2D3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093D5-5265-48DE-A743-34E6D0BBB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98285B-8DD4-49FA-9320-69E7D9A2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8154AF-9BD5-4779-B467-ED017F01AAAC}" type="datetime1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F94AB-48F7-43B2-9A4C-8F6693308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6FBD9-7135-4B28-8681-53B47F61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565B2-DC4B-46D8-B17E-29C403DF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7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4841C-947B-4781-BCC6-876A4F11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5250E-B1B7-4125-9FB1-1A0A58CF3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48D01-3A46-4E97-9EFA-C936409C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90E794-5F8A-4DCA-846C-8E3B5874D706}" type="datetime1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D0C3C4-506B-4030-9DEE-264BE91B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69A09-0B99-4538-A52E-5165A5D2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565B2-DC4B-46D8-B17E-29C403DF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0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7CE5-DC3D-4F52-8EC9-9AE18DC0F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5B8BC-0895-41AC-A3BE-A4FA18558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FB8719-8251-41C4-890F-942A860A20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1FE68-D343-4ED7-A60E-C2C717A605D1}" type="datetime1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4833AF-D9F1-4162-B01D-9088E93A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0F5C9-88E3-4DD5-A1E5-73F3A744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565B2-DC4B-46D8-B17E-29C403DF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7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1E32-6BAC-459D-8532-1CE8920B8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B0C1F-A320-46B1-8273-132751119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D6606-8B95-4BBB-9666-D865FEF85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EACB81E-905F-43FC-A723-C1FFE426A8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49A39C-84A6-42E7-BA9F-A2598620CD1D}" type="datetime1">
              <a:rPr lang="en-US" smtClean="0"/>
              <a:t>9/29/2022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58300F6-B8B5-4833-8984-870F5B85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FE2F6C4-6702-46C4-BF93-F030075F8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565B2-DC4B-46D8-B17E-29C403DF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8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74148-4D3E-4341-9174-6EC2D1EF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5AAA3-153A-4B69-A0D5-8D6D983D1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30809-D5CD-4FF7-BB5A-72248F779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06FBB-1F8D-4718-8BF9-54CFC1E4A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FF9A5F-1F9F-4C38-A2EE-ED837153E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FF5C6E1-EC39-40C3-B19C-9F2235CE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9C199F3-7BEF-49C0-9FE3-7E9346A16ECF}" type="datetime1">
              <a:rPr lang="en-US" smtClean="0"/>
              <a:t>9/29/2022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D62985-AB56-407A-8A51-4DC0CBF04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8A4EE15-FF6F-43A3-8CB2-6EF22C5E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565B2-DC4B-46D8-B17E-29C403DF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2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2CE57-56F1-425E-BFA5-5C9ADD9E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2ED814A-1056-41B5-B9D5-CCB03DC2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02B3D1-7FB4-4D6D-B464-185ADFBB898D}" type="datetime1">
              <a:rPr lang="en-US" smtClean="0"/>
              <a:t>9/29/2022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617883C-D97D-4E7B-A62A-6D360E55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649477-AA92-4793-87E9-1879A71F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565B2-DC4B-46D8-B17E-29C403DF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8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D62A7-A462-4922-9A2E-72DF31AB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50B003-B8B8-429C-AC49-0BCB5253765F}" type="datetime1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DC8DB-C24E-44B0-AE87-89DDF98E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7DCCF-8297-4E78-A428-BE6F627BF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565B2-DC4B-46D8-B17E-29C403DF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5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66C3-7772-48C4-AEE7-A4AAA8A0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525C6-36F2-48C5-99E2-6139E1AA5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D5BB2-85C7-454F-A266-35D7EA43F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1FE2E22-0817-437F-8D06-C31795FC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D5686C-A7FA-4E3A-BB96-5829D044E0CA}" type="datetime1">
              <a:rPr lang="en-US" smtClean="0"/>
              <a:t>9/29/2022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E905F64-7057-443B-993B-2C3D7642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74A31CE-6DEC-4E56-8042-239F57F5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565B2-DC4B-46D8-B17E-29C403DF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0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3F83-D651-4557-AFE3-7558D3D9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0946F-6F35-4DC1-AD10-233A33868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4FCC3-F6DB-457A-8BBA-346BB50E6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DB730AF-EE86-4F3E-97F4-63F2EA4F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468DE7-1414-46DE-9AC4-0CF00FC243BB}" type="datetime1">
              <a:rPr lang="en-US" smtClean="0"/>
              <a:t>9/29/2022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A5EC2D9-0F19-4B8B-A905-162A42388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5EDC178-5171-449C-B781-7FD108FC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565B2-DC4B-46D8-B17E-29C403DF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7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1AEF1F-F4E4-48E3-B7A4-16C3C33E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20370-B3AB-4716-8E2E-1F1161909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17447-EA35-4D6A-BD62-CFF891672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20AC2-C40F-4FD4-AB34-ED16DD853FFF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654AD-1B09-4FA9-B617-5972AFA13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SWEN 4342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FCE30-489A-4BDA-853B-18B8FC1BB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565B2-DC4B-46D8-B17E-29C403DF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43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07444-2918-4708-8113-810C5D52F1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Did You Learn?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5990D-21D2-4E44-B332-B03DE09553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12: Chapter 11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E31D51-8E24-4B1C-A31B-384B6812C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9A50AD-E7EA-4E83-A52A-AC4305F5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565B2-DC4B-46D8-B17E-29C403DFDA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5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4949-2CC3-4378-89B2-5023E17AF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6FD3E-2854-4D01-B176-FA60934DB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Management- process of managing all pieces and parts of artifacts produced as part of software development and support activities</a:t>
            </a:r>
          </a:p>
          <a:p>
            <a:r>
              <a:rPr lang="en-US" dirty="0"/>
              <a:t>Baseline- specification that has been formally reviewed and agreed on, that serves as the basis for further development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5CB0E-E2BA-4955-8074-0599057C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2A5D4-5E4F-4A87-AA22-9E64E45EE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565B2-DC4B-46D8-B17E-29C403DFDA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2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58CE9-EFBA-403E-9645-615A472D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F0C8-E597-4460-B3F1-4D0C24648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663"/>
            <a:ext cx="10515600" cy="47813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relationship between software process and the implementation of configuration management- CM manages software artifacts, change control activity, and system </a:t>
            </a:r>
            <a:r>
              <a:rPr lang="en-US"/>
              <a:t>build activities</a:t>
            </a:r>
            <a:endParaRPr lang="en-US" dirty="0"/>
          </a:p>
          <a:p>
            <a:r>
              <a:rPr lang="en-US" dirty="0"/>
              <a:t>Configuration management activities- configuration identification, configuration control, configuration status accounting, configuration audits</a:t>
            </a:r>
          </a:p>
          <a:p>
            <a:r>
              <a:rPr lang="en-US" dirty="0"/>
              <a:t>What artifacts configuration management controls- requirement specifications, design documentation, source code, test scenarios, executable code, data base tables, initialization data, customer problem calls, problem fixes, user documentation</a:t>
            </a:r>
          </a:p>
          <a:p>
            <a:r>
              <a:rPr lang="en-US" dirty="0"/>
              <a:t>The build and integration process- </a:t>
            </a:r>
          </a:p>
          <a:p>
            <a:r>
              <a:rPr lang="en-US" dirty="0"/>
              <a:t>What makes configuration management difficult- more artifacts and the more relations increase complexity</a:t>
            </a:r>
          </a:p>
          <a:p>
            <a:r>
              <a:rPr lang="en-US" dirty="0"/>
              <a:t>The two models needed to create a configuration management framework- naming model(parts identification) and storage and access model(parts storage and access)</a:t>
            </a:r>
          </a:p>
          <a:p>
            <a:r>
              <a:rPr lang="en-US" dirty="0"/>
              <a:t>Tool support for configuration management- 3 tiers: tier 1(RCS, SCCS, CVS), tier 2(make utility, </a:t>
            </a:r>
            <a:r>
              <a:rPr lang="en-US" dirty="0" err="1"/>
              <a:t>odin</a:t>
            </a:r>
            <a:r>
              <a:rPr lang="en-US" dirty="0"/>
              <a:t>, cons, </a:t>
            </a:r>
            <a:r>
              <a:rPr lang="en-US" dirty="0" err="1"/>
              <a:t>scons</a:t>
            </a:r>
            <a:r>
              <a:rPr lang="en-US" dirty="0"/>
              <a:t>), tier 3(PVCS, IBM, Microsoft, perforce)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1001B-95F8-41DA-AEB2-EAE862CBF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DD852-EA60-4253-9DA8-207D3205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565B2-DC4B-46D8-B17E-29C403DFDA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92316"/>
      </p:ext>
    </p:extLst>
  </p:cSld>
  <p:clrMapOvr>
    <a:masterClrMapping/>
  </p:clrMapOvr>
</p:sld>
</file>

<file path=ppt/theme/theme1.xml><?xml version="1.0" encoding="utf-8"?>
<a:theme xmlns:a="http://schemas.openxmlformats.org/drawingml/2006/main" name="SWEN 4342 Module 2 Lesson 1 Ch 1 Creating a Progra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 02 Lesson 01 What is a Project</Template>
  <TotalTime>23</TotalTime>
  <Words>221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Franklin Gothic Book</vt:lpstr>
      <vt:lpstr>SWEN 4342 Module 2 Lesson 1 Ch 1 Creating a Program</vt:lpstr>
      <vt:lpstr>Did You Learn?</vt:lpstr>
      <vt:lpstr>These Definitions</vt:lpstr>
      <vt:lpstr>These Concepts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Did You Learn?</dc:title>
  <dc:creator>Daniel Drew</dc:creator>
  <cp:lastModifiedBy>Michael Lankford</cp:lastModifiedBy>
  <cp:revision>1</cp:revision>
  <dcterms:created xsi:type="dcterms:W3CDTF">2020-06-20T18:00:58Z</dcterms:created>
  <dcterms:modified xsi:type="dcterms:W3CDTF">2022-09-29T22:45:48Z</dcterms:modified>
</cp:coreProperties>
</file>