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48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ankford" userId="89dba0c9ec072d2b" providerId="LiveId" clId="{174A2CE7-A86C-4A22-8020-AFFB5FF33E6A}"/>
    <pc:docChg chg="custSel modSld">
      <pc:chgData name="Michael Lankford" userId="89dba0c9ec072d2b" providerId="LiveId" clId="{174A2CE7-A86C-4A22-8020-AFFB5FF33E6A}" dt="2022-09-30T02:48:56.537" v="908" actId="20577"/>
      <pc:docMkLst>
        <pc:docMk/>
      </pc:docMkLst>
      <pc:sldChg chg="delSp modSp mod">
        <pc:chgData name="Michael Lankford" userId="89dba0c9ec072d2b" providerId="LiveId" clId="{174A2CE7-A86C-4A22-8020-AFFB5FF33E6A}" dt="2022-09-30T02:48:56.537" v="908" actId="20577"/>
        <pc:sldMkLst>
          <pc:docMk/>
          <pc:sldMk cId="1760822483" sldId="258"/>
        </pc:sldMkLst>
        <pc:spChg chg="mod">
          <ac:chgData name="Michael Lankford" userId="89dba0c9ec072d2b" providerId="LiveId" clId="{174A2CE7-A86C-4A22-8020-AFFB5FF33E6A}" dt="2022-09-30T02:15:59.339" v="16" actId="1076"/>
          <ac:spMkLst>
            <pc:docMk/>
            <pc:sldMk cId="1760822483" sldId="258"/>
            <ac:spMk id="2" creationId="{0628DCB3-1EEF-4BEC-A9EB-76C52D2D754A}"/>
          </ac:spMkLst>
        </pc:spChg>
        <pc:spChg chg="mod">
          <ac:chgData name="Michael Lankford" userId="89dba0c9ec072d2b" providerId="LiveId" clId="{174A2CE7-A86C-4A22-8020-AFFB5FF33E6A}" dt="2022-09-30T02:48:56.537" v="908" actId="20577"/>
          <ac:spMkLst>
            <pc:docMk/>
            <pc:sldMk cId="1760822483" sldId="258"/>
            <ac:spMk id="3" creationId="{CC4B0C64-BA3D-444B-99F2-776759BEAB23}"/>
          </ac:spMkLst>
        </pc:spChg>
        <pc:spChg chg="del">
          <ac:chgData name="Michael Lankford" userId="89dba0c9ec072d2b" providerId="LiveId" clId="{174A2CE7-A86C-4A22-8020-AFFB5FF33E6A}" dt="2022-09-30T02:15:53.107" v="14" actId="478"/>
          <ac:spMkLst>
            <pc:docMk/>
            <pc:sldMk cId="1760822483" sldId="258"/>
            <ac:spMk id="4" creationId="{E7A9D916-50AF-4C23-B870-1621568DA19C}"/>
          </ac:spMkLst>
        </pc:spChg>
      </pc:sldChg>
    </pc:docChg>
  </pc:docChgLst>
  <pc:docChgLst>
    <pc:chgData name="Daniel Drew" userId="7e8f275a5241a74f" providerId="LiveId" clId="{8D6382FB-27D6-4857-9BAC-7DB284EECDB1}"/>
    <pc:docChg chg="modSld">
      <pc:chgData name="Daniel Drew" userId="7e8f275a5241a74f" providerId="LiveId" clId="{8D6382FB-27D6-4857-9BAC-7DB284EECDB1}" dt="2020-07-25T15:13:50.654" v="0"/>
      <pc:docMkLst>
        <pc:docMk/>
      </pc:docMkLst>
      <pc:sldChg chg="modSp">
        <pc:chgData name="Daniel Drew" userId="7e8f275a5241a74f" providerId="LiveId" clId="{8D6382FB-27D6-4857-9BAC-7DB284EECDB1}" dt="2020-07-25T15:13:50.654" v="0"/>
        <pc:sldMkLst>
          <pc:docMk/>
          <pc:sldMk cId="1720640568" sldId="256"/>
        </pc:sldMkLst>
        <pc:spChg chg="mod">
          <ac:chgData name="Daniel Drew" userId="7e8f275a5241a74f" providerId="LiveId" clId="{8D6382FB-27D6-4857-9BAC-7DB284EECDB1}" dt="2020-07-25T15:13:50.654" v="0"/>
          <ac:spMkLst>
            <pc:docMk/>
            <pc:sldMk cId="1720640568" sldId="256"/>
            <ac:spMk id="2" creationId="{7E34D1D4-7B2D-4B55-85B0-F5399BD3D316}"/>
          </ac:spMkLst>
        </pc:spChg>
        <pc:spChg chg="mod">
          <ac:chgData name="Daniel Drew" userId="7e8f275a5241a74f" providerId="LiveId" clId="{8D6382FB-27D6-4857-9BAC-7DB284EECDB1}" dt="2020-07-25T15:13:50.654" v="0"/>
          <ac:spMkLst>
            <pc:docMk/>
            <pc:sldMk cId="1720640568" sldId="256"/>
            <ac:spMk id="3" creationId="{F743D915-B16C-4827-B610-DD110B3BD048}"/>
          </ac:spMkLst>
        </pc:spChg>
      </pc:sldChg>
      <pc:sldChg chg="modSp">
        <pc:chgData name="Daniel Drew" userId="7e8f275a5241a74f" providerId="LiveId" clId="{8D6382FB-27D6-4857-9BAC-7DB284EECDB1}" dt="2020-07-25T15:13:50.654" v="0"/>
        <pc:sldMkLst>
          <pc:docMk/>
          <pc:sldMk cId="1760822483" sldId="258"/>
        </pc:sldMkLst>
        <pc:spChg chg="mod">
          <ac:chgData name="Daniel Drew" userId="7e8f275a5241a74f" providerId="LiveId" clId="{8D6382FB-27D6-4857-9BAC-7DB284EECDB1}" dt="2020-07-25T15:13:50.654" v="0"/>
          <ac:spMkLst>
            <pc:docMk/>
            <pc:sldMk cId="1760822483" sldId="258"/>
            <ac:spMk id="2" creationId="{0628DCB3-1EEF-4BEC-A9EB-76C52D2D754A}"/>
          </ac:spMkLst>
        </pc:spChg>
        <pc:spChg chg="mod">
          <ac:chgData name="Daniel Drew" userId="7e8f275a5241a74f" providerId="LiveId" clId="{8D6382FB-27D6-4857-9BAC-7DB284EECDB1}" dt="2020-07-25T15:13:50.654" v="0"/>
          <ac:spMkLst>
            <pc:docMk/>
            <pc:sldMk cId="1760822483" sldId="258"/>
            <ac:spMk id="3" creationId="{CC4B0C64-BA3D-444B-99F2-776759BEAB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743-99AB-4EBF-8C45-DDF0434BAB6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85277-0EFE-403D-A1BC-93548BAA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1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E03-ACD6-4375-B2E1-002AE5133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5F366-ABFE-4535-A367-4BE023A72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E0AAAFD-54A8-4F3E-9DC0-387CEF4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CE5C87-2958-4A33-BCC7-178D3A12838E}" type="datetime1">
              <a:rPr lang="en-US" smtClean="0"/>
              <a:t>9/29/2022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5773FF4-8A17-40F0-956D-16FA7402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111561-47BC-4B02-BA17-63015A63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16E6-270F-47C3-A90B-1B2BCC30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2F20-423E-44D2-ADA4-9A6784EE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DE230-9CF7-4F4E-85E6-42316D389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23081-0B49-4591-A91E-BDA2BCF6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85EF7A-5B2E-4093-B2FA-F72AD0871056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463A1-0F0C-49E0-A67A-089AD34A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853CB-823D-4423-99BB-7FEF321D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16E6-270F-47C3-A90B-1B2BCC30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4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6EC5A-1429-4580-A354-57FFFE2D3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093D5-5265-48DE-A743-34E6D0BB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8285B-8DD4-49FA-9320-69E7D9A2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F9ED7-E628-4A78-BB98-0F4FCEB99205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F94AB-48F7-43B2-9A4C-8F669330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6FBD9-7135-4B28-8681-53B47F61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16E6-270F-47C3-A90B-1B2BCC30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841C-947B-4781-BCC6-876A4F11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250E-B1B7-4125-9FB1-1A0A58CF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48D01-3A46-4E97-9EFA-C936409C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03D9D4-6ADA-4AD3-8B48-AA6655FFA0CF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0C3C4-506B-4030-9DEE-264BE91B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69A09-0B99-4538-A52E-5165A5D2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16E6-270F-47C3-A90B-1B2BCC30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7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7CE5-DC3D-4F52-8EC9-9AE18DC0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5B8BC-0895-41AC-A3BE-A4FA1855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B8719-8251-41C4-890F-942A860A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332A76-5AF1-4833-9BE3-294661CF09F2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833AF-D9F1-4162-B01D-9088E93A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0F5C9-88E3-4DD5-A1E5-73F3A744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16E6-270F-47C3-A90B-1B2BCC30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1E32-6BAC-459D-8532-1CE8920B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0C1F-A320-46B1-8273-132751119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6606-8B95-4BBB-9666-D865FEF8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EACB81E-905F-43FC-A723-C1FFE426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91A334-1B07-45F6-B32B-DAA31F960CBD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8300F6-B8B5-4833-8984-870F5B85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E2F6C4-6702-46C4-BF93-F030075F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16E6-270F-47C3-A90B-1B2BCC30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4148-4D3E-4341-9174-6EC2D1EF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AAA3-153A-4B69-A0D5-8D6D983D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0809-D5CD-4FF7-BB5A-72248F779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06FBB-1F8D-4718-8BF9-54CFC1E4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F9A5F-1F9F-4C38-A2EE-ED837153E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FF5C6E1-EC39-40C3-B19C-9F2235CE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7D7029-25D6-47EB-96D1-489A7DFED84B}" type="datetime1">
              <a:rPr lang="en-US" smtClean="0"/>
              <a:t>9/29/2022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D62985-AB56-407A-8A51-4DC0CBF0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A4EE15-FF6F-43A3-8CB2-6EF22C5E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16E6-270F-47C3-A90B-1B2BCC30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CE57-56F1-425E-BFA5-5C9ADD9E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ED814A-1056-41B5-B9D5-CCB03DC2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D78EF1-1A86-441E-AD8F-15C062BB187E}" type="datetime1">
              <a:rPr lang="en-US" smtClean="0"/>
              <a:t>9/29/2022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17883C-D97D-4E7B-A62A-6D360E55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649477-AA92-4793-87E9-1879A71F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16E6-270F-47C3-A90B-1B2BCC30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D62A7-A462-4922-9A2E-72DF31AB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6C1888-B053-4FEF-BAE4-6BB49FF24E23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C8DB-C24E-44B0-AE87-89DDF98E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7DCCF-8297-4E78-A428-BE6F627B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16E6-270F-47C3-A90B-1B2BCC30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66C3-7772-48C4-AEE7-A4AAA8A0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25C6-36F2-48C5-99E2-6139E1AA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D5BB2-85C7-454F-A266-35D7EA43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1FE2E22-0817-437F-8D06-C31795FC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E092CD-2C33-458A-AF5D-B7D6987A2DD6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905F64-7057-443B-993B-2C3D7642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4A31CE-6DEC-4E56-8042-239F57F5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16E6-270F-47C3-A90B-1B2BCC30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3F83-D651-4557-AFE3-7558D3D9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0946F-6F35-4DC1-AD10-233A33868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4FCC3-F6DB-457A-8BBA-346BB50E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B730AF-EE86-4F3E-97F4-63F2EA4F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97B1AD-7E46-40D8-9A5D-95B5AA249617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5EC2D9-0F19-4B8B-A905-162A4238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EDC178-5171-449C-B781-7FD108FC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16E6-270F-47C3-A90B-1B2BCC30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4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AEF1F-F4E4-48E3-B7A4-16C3C3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20370-B3AB-4716-8E2E-1F116190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7447-EA35-4D6A-BD62-CFF891672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D58E-E176-4793-AAF9-D7CB0566779C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54AD-1B09-4FA9-B617-5972AFA13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SWEN 4342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CE30-489A-4BDA-853B-18B8FC1BB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A16E6-270F-47C3-A90B-1B2BCC30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2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D1D4-7B2D-4B55-85B0-F5399BD3D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You Learn?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3D915-B16C-4827-B610-DD110B3BD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13: Chapter 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39DB1-25DB-4388-934F-BB1DFA15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EE4EE-DBB7-495C-81AC-B94CB1A8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16E6-270F-47C3-A90B-1B2BCC3085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DCB3-1EEF-4BEC-A9EB-76C52D2D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These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0C64-BA3D-444B-99F2-776759BEA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32"/>
            <a:ext cx="10515600" cy="55664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purpose of software maintenance- the modification of software to correct faults, to improve performance or other attributes, or to adapt the product to a changed environment</a:t>
            </a:r>
          </a:p>
          <a:p>
            <a:r>
              <a:rPr lang="en-US" dirty="0"/>
              <a:t>The different software maintenance activities- adaptive, perfective, consultative/user support, corrective</a:t>
            </a:r>
          </a:p>
          <a:p>
            <a:r>
              <a:rPr lang="en-US" dirty="0"/>
              <a:t>The primary driver of software maintenance- change</a:t>
            </a:r>
          </a:p>
          <a:p>
            <a:r>
              <a:rPr lang="en-US" dirty="0"/>
              <a:t>The three general phases or categories of software maintenance- initial move to operations, ongoing operations, change in technology</a:t>
            </a:r>
          </a:p>
          <a:p>
            <a:r>
              <a:rPr lang="en-US" dirty="0"/>
              <a:t>The shift in focus for software maintenance in each software maintenance phase- focus on environment and system problems, focus on backlog of requested changes(enhancements and emergency fixes), focus on updating and replacing software and hardware</a:t>
            </a:r>
          </a:p>
          <a:p>
            <a:r>
              <a:rPr lang="en-US" dirty="0"/>
              <a:t>Reverse engineering- analyzing a subject system to identify components and their interrelationships and creating representations of the system in another form/ does not change implementation</a:t>
            </a:r>
          </a:p>
          <a:p>
            <a:r>
              <a:rPr lang="en-US" dirty="0"/>
              <a:t>Re-engineering- examination and alteration of a system to reconstitute it in a new form and the subsequent implementation of the new form/ reimplement the system to improve quality, performance, maintainability,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D943-A0FA-4298-9C37-78E2C973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16E6-270F-47C3-A90B-1B2BCC3085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2483"/>
      </p:ext>
    </p:extLst>
  </p:cSld>
  <p:clrMapOvr>
    <a:masterClrMapping/>
  </p:clrMapOvr>
</p:sld>
</file>

<file path=ppt/theme/theme1.xml><?xml version="1.0" encoding="utf-8"?>
<a:theme xmlns:a="http://schemas.openxmlformats.org/drawingml/2006/main" name="SWEN 4342 Module 2 Lesson 1 Ch 1 Creating a Progr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02 Lesson 01 What is a Project</Template>
  <TotalTime>48</TotalTime>
  <Words>186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Franklin Gothic Book</vt:lpstr>
      <vt:lpstr>SWEN 4342 Module 2 Lesson 1 Ch 1 Creating a Program</vt:lpstr>
      <vt:lpstr>Did You Learn?</vt:lpstr>
      <vt:lpstr>These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You Learn?</dc:title>
  <dc:creator>Daniel Drew</dc:creator>
  <cp:lastModifiedBy>Michael Lankford</cp:lastModifiedBy>
  <cp:revision>2</cp:revision>
  <dcterms:created xsi:type="dcterms:W3CDTF">2020-06-20T18:07:35Z</dcterms:created>
  <dcterms:modified xsi:type="dcterms:W3CDTF">2022-09-30T02:48:58Z</dcterms:modified>
</cp:coreProperties>
</file>