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5" autoAdjust="0"/>
    <p:restoredTop sz="94660"/>
  </p:normalViewPr>
  <p:slideViewPr>
    <p:cSldViewPr snapToGrid="0" showGuides="1">
      <p:cViewPr varScale="1">
        <p:scale>
          <a:sx n="40" d="100"/>
          <a:sy n="40" d="100"/>
        </p:scale>
        <p:origin x="48" y="7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rew" userId="7e8f275a5241a74f" providerId="LiveId" clId="{9F371451-4757-4DFE-A4E7-396AA467093C}"/>
    <pc:docChg chg="modSld">
      <pc:chgData name="Daniel Drew" userId="7e8f275a5241a74f" providerId="LiveId" clId="{9F371451-4757-4DFE-A4E7-396AA467093C}" dt="2020-07-25T15:14:59.994" v="0"/>
      <pc:docMkLst>
        <pc:docMk/>
      </pc:docMkLst>
      <pc:sldChg chg="modSp">
        <pc:chgData name="Daniel Drew" userId="7e8f275a5241a74f" providerId="LiveId" clId="{9F371451-4757-4DFE-A4E7-396AA467093C}" dt="2020-07-25T15:14:59.994" v="0"/>
        <pc:sldMkLst>
          <pc:docMk/>
          <pc:sldMk cId="1950588994" sldId="256"/>
        </pc:sldMkLst>
        <pc:spChg chg="mod">
          <ac:chgData name="Daniel Drew" userId="7e8f275a5241a74f" providerId="LiveId" clId="{9F371451-4757-4DFE-A4E7-396AA467093C}" dt="2020-07-25T15:14:59.994" v="0"/>
          <ac:spMkLst>
            <pc:docMk/>
            <pc:sldMk cId="1950588994" sldId="256"/>
            <ac:spMk id="2" creationId="{500E8703-94F9-4550-86CE-7B5E50610225}"/>
          </ac:spMkLst>
        </pc:spChg>
        <pc:spChg chg="mod">
          <ac:chgData name="Daniel Drew" userId="7e8f275a5241a74f" providerId="LiveId" clId="{9F371451-4757-4DFE-A4E7-396AA467093C}" dt="2020-07-25T15:14:59.994" v="0"/>
          <ac:spMkLst>
            <pc:docMk/>
            <pc:sldMk cId="1950588994" sldId="256"/>
            <ac:spMk id="3" creationId="{C75197E8-933E-4D42-967C-5AACD6ED9318}"/>
          </ac:spMkLst>
        </pc:spChg>
      </pc:sldChg>
      <pc:sldChg chg="modSp">
        <pc:chgData name="Daniel Drew" userId="7e8f275a5241a74f" providerId="LiveId" clId="{9F371451-4757-4DFE-A4E7-396AA467093C}" dt="2020-07-25T15:14:59.994" v="0"/>
        <pc:sldMkLst>
          <pc:docMk/>
          <pc:sldMk cId="1511189591" sldId="257"/>
        </pc:sldMkLst>
        <pc:spChg chg="mod">
          <ac:chgData name="Daniel Drew" userId="7e8f275a5241a74f" providerId="LiveId" clId="{9F371451-4757-4DFE-A4E7-396AA467093C}" dt="2020-07-25T15:14:59.994" v="0"/>
          <ac:spMkLst>
            <pc:docMk/>
            <pc:sldMk cId="1511189591" sldId="257"/>
            <ac:spMk id="2" creationId="{8FAAB7FF-BCFC-4F30-94B7-565315614DE7}"/>
          </ac:spMkLst>
        </pc:spChg>
        <pc:spChg chg="mod">
          <ac:chgData name="Daniel Drew" userId="7e8f275a5241a74f" providerId="LiveId" clId="{9F371451-4757-4DFE-A4E7-396AA467093C}" dt="2020-07-25T15:14:59.994" v="0"/>
          <ac:spMkLst>
            <pc:docMk/>
            <pc:sldMk cId="1511189591" sldId="257"/>
            <ac:spMk id="3" creationId="{CC46C66E-5ED4-4663-8400-2DC749BF59BD}"/>
          </ac:spMkLst>
        </pc:spChg>
      </pc:sldChg>
      <pc:sldChg chg="modSp">
        <pc:chgData name="Daniel Drew" userId="7e8f275a5241a74f" providerId="LiveId" clId="{9F371451-4757-4DFE-A4E7-396AA467093C}" dt="2020-07-25T15:14:59.994" v="0"/>
        <pc:sldMkLst>
          <pc:docMk/>
          <pc:sldMk cId="1869659352" sldId="258"/>
        </pc:sldMkLst>
        <pc:spChg chg="mod">
          <ac:chgData name="Daniel Drew" userId="7e8f275a5241a74f" providerId="LiveId" clId="{9F371451-4757-4DFE-A4E7-396AA467093C}" dt="2020-07-25T15:14:59.994" v="0"/>
          <ac:spMkLst>
            <pc:docMk/>
            <pc:sldMk cId="1869659352" sldId="258"/>
            <ac:spMk id="2" creationId="{AD5E766F-5F05-4643-AE61-EA7B6EB0ED02}"/>
          </ac:spMkLst>
        </pc:spChg>
        <pc:spChg chg="mod">
          <ac:chgData name="Daniel Drew" userId="7e8f275a5241a74f" providerId="LiveId" clId="{9F371451-4757-4DFE-A4E7-396AA467093C}" dt="2020-07-25T15:14:59.994" v="0"/>
          <ac:spMkLst>
            <pc:docMk/>
            <pc:sldMk cId="1869659352" sldId="258"/>
            <ac:spMk id="3" creationId="{327ECD45-E6B4-49FB-9AB3-3BD694624297}"/>
          </ac:spMkLst>
        </pc:spChg>
      </pc:sldChg>
    </pc:docChg>
  </pc:docChgLst>
  <pc:docChgLst>
    <pc:chgData name="Michael Lankford" userId="89dba0c9ec072d2b" providerId="LiveId" clId="{3C9AC982-B98E-491A-80EA-16AF60713C9D}"/>
    <pc:docChg chg="custSel modSld">
      <pc:chgData name="Michael Lankford" userId="89dba0c9ec072d2b" providerId="LiveId" clId="{3C9AC982-B98E-491A-80EA-16AF60713C9D}" dt="2022-09-30T19:32:39.015" v="1306" actId="20577"/>
      <pc:docMkLst>
        <pc:docMk/>
      </pc:docMkLst>
      <pc:sldChg chg="delSp modSp mod">
        <pc:chgData name="Michael Lankford" userId="89dba0c9ec072d2b" providerId="LiveId" clId="{3C9AC982-B98E-491A-80EA-16AF60713C9D}" dt="2022-09-30T19:32:39.015" v="1306" actId="20577"/>
        <pc:sldMkLst>
          <pc:docMk/>
          <pc:sldMk cId="1511189591" sldId="257"/>
        </pc:sldMkLst>
        <pc:spChg chg="mod">
          <ac:chgData name="Michael Lankford" userId="89dba0c9ec072d2b" providerId="LiveId" clId="{3C9AC982-B98E-491A-80EA-16AF60713C9D}" dt="2022-09-30T18:43:54.205" v="518" actId="1076"/>
          <ac:spMkLst>
            <pc:docMk/>
            <pc:sldMk cId="1511189591" sldId="257"/>
            <ac:spMk id="2" creationId="{8FAAB7FF-BCFC-4F30-94B7-565315614DE7}"/>
          </ac:spMkLst>
        </pc:spChg>
        <pc:spChg chg="mod">
          <ac:chgData name="Michael Lankford" userId="89dba0c9ec072d2b" providerId="LiveId" clId="{3C9AC982-B98E-491A-80EA-16AF60713C9D}" dt="2022-09-30T19:32:39.015" v="1306" actId="20577"/>
          <ac:spMkLst>
            <pc:docMk/>
            <pc:sldMk cId="1511189591" sldId="257"/>
            <ac:spMk id="3" creationId="{CC46C66E-5ED4-4663-8400-2DC749BF59BD}"/>
          </ac:spMkLst>
        </pc:spChg>
        <pc:spChg chg="del mod">
          <ac:chgData name="Michael Lankford" userId="89dba0c9ec072d2b" providerId="LiveId" clId="{3C9AC982-B98E-491A-80EA-16AF60713C9D}" dt="2022-09-30T18:43:47.475" v="515" actId="478"/>
          <ac:spMkLst>
            <pc:docMk/>
            <pc:sldMk cId="1511189591" sldId="257"/>
            <ac:spMk id="4" creationId="{A844C746-AFF7-48E1-BF93-B94F25225B6F}"/>
          </ac:spMkLst>
        </pc:spChg>
      </pc:sldChg>
      <pc:sldChg chg="modSp mod">
        <pc:chgData name="Michael Lankford" userId="89dba0c9ec072d2b" providerId="LiveId" clId="{3C9AC982-B98E-491A-80EA-16AF60713C9D}" dt="2022-09-30T18:41:30.315" v="134" actId="20577"/>
        <pc:sldMkLst>
          <pc:docMk/>
          <pc:sldMk cId="1869659352" sldId="258"/>
        </pc:sldMkLst>
        <pc:spChg chg="mod">
          <ac:chgData name="Michael Lankford" userId="89dba0c9ec072d2b" providerId="LiveId" clId="{3C9AC982-B98E-491A-80EA-16AF60713C9D}" dt="2022-09-30T18:41:30.315" v="134" actId="20577"/>
          <ac:spMkLst>
            <pc:docMk/>
            <pc:sldMk cId="1869659352" sldId="258"/>
            <ac:spMk id="3" creationId="{327ECD45-E6B4-49FB-9AB3-3BD6946242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342A2-E35A-42C0-82A8-F9505642A2D8}"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78B4A-56AD-4137-AD85-2E957D6A8C80}" type="slidenum">
              <a:rPr lang="en-US" smtClean="0"/>
              <a:t>‹#›</a:t>
            </a:fld>
            <a:endParaRPr lang="en-US"/>
          </a:p>
        </p:txBody>
      </p:sp>
    </p:spTree>
    <p:extLst>
      <p:ext uri="{BB962C8B-B14F-4D97-AF65-F5344CB8AC3E}">
        <p14:creationId xmlns:p14="http://schemas.microsoft.com/office/powerpoint/2010/main" val="40089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FE03-ACD6-4375-B2E1-002AE51334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545F366-ABFE-4535-A367-4BE023A72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DE0AAAFD-54A8-4F3E-9DC0-387CEF48DCA2}"/>
              </a:ext>
            </a:extLst>
          </p:cNvPr>
          <p:cNvSpPr>
            <a:spLocks noGrp="1"/>
          </p:cNvSpPr>
          <p:nvPr>
            <p:ph type="dt" sz="half" idx="10"/>
          </p:nvPr>
        </p:nvSpPr>
        <p:spPr>
          <a:xfrm>
            <a:off x="838200" y="6356350"/>
            <a:ext cx="2743200" cy="365125"/>
          </a:xfrm>
          <a:prstGeom prst="rect">
            <a:avLst/>
          </a:prstGeom>
        </p:spPr>
        <p:txBody>
          <a:bodyPr/>
          <a:lstStyle/>
          <a:p>
            <a:fld id="{6BD310E5-66D3-4C1B-BFEB-D6BABAF14C31}" type="datetime1">
              <a:rPr lang="en-US" smtClean="0"/>
              <a:t>9/30/2022</a:t>
            </a:fld>
            <a:endParaRPr lang="en-US"/>
          </a:p>
        </p:txBody>
      </p:sp>
      <p:sp>
        <p:nvSpPr>
          <p:cNvPr id="11" name="Footer Placeholder 10">
            <a:extLst>
              <a:ext uri="{FF2B5EF4-FFF2-40B4-BE49-F238E27FC236}">
                <a16:creationId xmlns:a16="http://schemas.microsoft.com/office/drawing/2014/main" id="{F5773FF4-8A17-40F0-956D-16FA740201C9}"/>
              </a:ext>
            </a:extLst>
          </p:cNvPr>
          <p:cNvSpPr>
            <a:spLocks noGrp="1"/>
          </p:cNvSpPr>
          <p:nvPr>
            <p:ph type="ftr" sz="quarter" idx="11"/>
          </p:nvPr>
        </p:nvSpPr>
        <p:spPr/>
        <p:txBody>
          <a:bodyPr/>
          <a:lstStyle/>
          <a:p>
            <a:r>
              <a:rPr lang="en-US"/>
              <a:t>SWEN 4342</a:t>
            </a:r>
          </a:p>
        </p:txBody>
      </p:sp>
      <p:sp>
        <p:nvSpPr>
          <p:cNvPr id="12" name="Slide Number Placeholder 11">
            <a:extLst>
              <a:ext uri="{FF2B5EF4-FFF2-40B4-BE49-F238E27FC236}">
                <a16:creationId xmlns:a16="http://schemas.microsoft.com/office/drawing/2014/main" id="{3A111561-47BC-4B02-BA17-63015A63A261}"/>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146399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F20-423E-44D2-ADA4-9A6784EEB9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5DE230-9CF7-4F4E-85E6-42316D389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923081-0B49-4591-A91E-BDA2BCF627C3}"/>
              </a:ext>
            </a:extLst>
          </p:cNvPr>
          <p:cNvSpPr>
            <a:spLocks noGrp="1"/>
          </p:cNvSpPr>
          <p:nvPr>
            <p:ph type="dt" sz="half" idx="10"/>
          </p:nvPr>
        </p:nvSpPr>
        <p:spPr>
          <a:xfrm>
            <a:off x="838200" y="6356350"/>
            <a:ext cx="2743200" cy="365125"/>
          </a:xfrm>
          <a:prstGeom prst="rect">
            <a:avLst/>
          </a:prstGeom>
        </p:spPr>
        <p:txBody>
          <a:bodyPr/>
          <a:lstStyle/>
          <a:p>
            <a:fld id="{31128581-8AB0-4E7A-AAA3-8BFFDF5089E0}" type="datetime1">
              <a:rPr lang="en-US" smtClean="0"/>
              <a:t>9/30/2022</a:t>
            </a:fld>
            <a:endParaRPr lang="en-US"/>
          </a:p>
        </p:txBody>
      </p:sp>
      <p:sp>
        <p:nvSpPr>
          <p:cNvPr id="8" name="Footer Placeholder 7">
            <a:extLst>
              <a:ext uri="{FF2B5EF4-FFF2-40B4-BE49-F238E27FC236}">
                <a16:creationId xmlns:a16="http://schemas.microsoft.com/office/drawing/2014/main" id="{A68463A1-0F0C-49E0-A67A-089AD34AF534}"/>
              </a:ext>
            </a:extLst>
          </p:cNvPr>
          <p:cNvSpPr>
            <a:spLocks noGrp="1"/>
          </p:cNvSpPr>
          <p:nvPr>
            <p:ph type="ftr" sz="quarter" idx="11"/>
          </p:nvPr>
        </p:nvSpPr>
        <p:spPr/>
        <p:txBody>
          <a:bodyPr/>
          <a:lstStyle/>
          <a:p>
            <a:r>
              <a:rPr lang="en-US"/>
              <a:t>SWEN 4342</a:t>
            </a:r>
          </a:p>
        </p:txBody>
      </p:sp>
      <p:sp>
        <p:nvSpPr>
          <p:cNvPr id="9" name="Slide Number Placeholder 8">
            <a:extLst>
              <a:ext uri="{FF2B5EF4-FFF2-40B4-BE49-F238E27FC236}">
                <a16:creationId xmlns:a16="http://schemas.microsoft.com/office/drawing/2014/main" id="{00B853CB-823D-4423-99BB-7FEF321DEB1F}"/>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241896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6EC5A-1429-4580-A354-57FFFE2D3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A093D5-5265-48DE-A743-34E6D0BB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98285B-8DD4-49FA-9320-69E7D9A213DC}"/>
              </a:ext>
            </a:extLst>
          </p:cNvPr>
          <p:cNvSpPr>
            <a:spLocks noGrp="1"/>
          </p:cNvSpPr>
          <p:nvPr>
            <p:ph type="dt" sz="half" idx="10"/>
          </p:nvPr>
        </p:nvSpPr>
        <p:spPr>
          <a:xfrm>
            <a:off x="838200" y="6356350"/>
            <a:ext cx="2743200" cy="365125"/>
          </a:xfrm>
          <a:prstGeom prst="rect">
            <a:avLst/>
          </a:prstGeom>
        </p:spPr>
        <p:txBody>
          <a:bodyPr/>
          <a:lstStyle/>
          <a:p>
            <a:fld id="{CFCE650A-1131-434C-86ED-A078ECD7D0BD}" type="datetime1">
              <a:rPr lang="en-US" smtClean="0"/>
              <a:t>9/30/2022</a:t>
            </a:fld>
            <a:endParaRPr lang="en-US"/>
          </a:p>
        </p:txBody>
      </p:sp>
      <p:sp>
        <p:nvSpPr>
          <p:cNvPr id="8" name="Footer Placeholder 7">
            <a:extLst>
              <a:ext uri="{FF2B5EF4-FFF2-40B4-BE49-F238E27FC236}">
                <a16:creationId xmlns:a16="http://schemas.microsoft.com/office/drawing/2014/main" id="{58FF94AB-48F7-43B2-9A4C-8F6693308731}"/>
              </a:ext>
            </a:extLst>
          </p:cNvPr>
          <p:cNvSpPr>
            <a:spLocks noGrp="1"/>
          </p:cNvSpPr>
          <p:nvPr>
            <p:ph type="ftr" sz="quarter" idx="11"/>
          </p:nvPr>
        </p:nvSpPr>
        <p:spPr/>
        <p:txBody>
          <a:bodyPr/>
          <a:lstStyle/>
          <a:p>
            <a:r>
              <a:rPr lang="en-US"/>
              <a:t>SWEN 4342</a:t>
            </a:r>
          </a:p>
        </p:txBody>
      </p:sp>
      <p:sp>
        <p:nvSpPr>
          <p:cNvPr id="9" name="Slide Number Placeholder 8">
            <a:extLst>
              <a:ext uri="{FF2B5EF4-FFF2-40B4-BE49-F238E27FC236}">
                <a16:creationId xmlns:a16="http://schemas.microsoft.com/office/drawing/2014/main" id="{8726FBD9-7135-4B28-8681-53B47F618B3B}"/>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348915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841C-947B-4781-BCC6-876A4F117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5250E-B1B7-4125-9FB1-1A0A58CF3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48D01-3A46-4E97-9EFA-C936409CABF0}"/>
              </a:ext>
            </a:extLst>
          </p:cNvPr>
          <p:cNvSpPr>
            <a:spLocks noGrp="1"/>
          </p:cNvSpPr>
          <p:nvPr>
            <p:ph type="dt" sz="half" idx="10"/>
          </p:nvPr>
        </p:nvSpPr>
        <p:spPr>
          <a:xfrm>
            <a:off x="838200" y="6356350"/>
            <a:ext cx="2743200" cy="365125"/>
          </a:xfrm>
          <a:prstGeom prst="rect">
            <a:avLst/>
          </a:prstGeom>
        </p:spPr>
        <p:txBody>
          <a:bodyPr/>
          <a:lstStyle/>
          <a:p>
            <a:fld id="{DDF1390E-C39A-44E2-B45B-BD80689AC0F4}" type="datetime1">
              <a:rPr lang="en-US" smtClean="0"/>
              <a:t>9/30/2022</a:t>
            </a:fld>
            <a:endParaRPr lang="en-US"/>
          </a:p>
        </p:txBody>
      </p:sp>
      <p:sp>
        <p:nvSpPr>
          <p:cNvPr id="8" name="Footer Placeholder 7">
            <a:extLst>
              <a:ext uri="{FF2B5EF4-FFF2-40B4-BE49-F238E27FC236}">
                <a16:creationId xmlns:a16="http://schemas.microsoft.com/office/drawing/2014/main" id="{C1D0C3C4-506B-4030-9DEE-264BE91B9875}"/>
              </a:ext>
            </a:extLst>
          </p:cNvPr>
          <p:cNvSpPr>
            <a:spLocks noGrp="1"/>
          </p:cNvSpPr>
          <p:nvPr>
            <p:ph type="ftr" sz="quarter" idx="11"/>
          </p:nvPr>
        </p:nvSpPr>
        <p:spPr/>
        <p:txBody>
          <a:bodyPr/>
          <a:lstStyle/>
          <a:p>
            <a:r>
              <a:rPr lang="en-US"/>
              <a:t>SWEN 4342</a:t>
            </a:r>
          </a:p>
        </p:txBody>
      </p:sp>
      <p:sp>
        <p:nvSpPr>
          <p:cNvPr id="9" name="Slide Number Placeholder 8">
            <a:extLst>
              <a:ext uri="{FF2B5EF4-FFF2-40B4-BE49-F238E27FC236}">
                <a16:creationId xmlns:a16="http://schemas.microsoft.com/office/drawing/2014/main" id="{5E369A09-0B99-4538-A52E-5165A5D25B68}"/>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315482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7CE5-DC3D-4F52-8EC9-9AE18DC0F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15B8BC-0895-41AC-A3BE-A4FA18558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41FB8719-8251-41C4-890F-942A860A206C}"/>
              </a:ext>
            </a:extLst>
          </p:cNvPr>
          <p:cNvSpPr>
            <a:spLocks noGrp="1"/>
          </p:cNvSpPr>
          <p:nvPr>
            <p:ph type="dt" sz="half" idx="10"/>
          </p:nvPr>
        </p:nvSpPr>
        <p:spPr>
          <a:xfrm>
            <a:off x="838200" y="6356350"/>
            <a:ext cx="2743200" cy="365125"/>
          </a:xfrm>
          <a:prstGeom prst="rect">
            <a:avLst/>
          </a:prstGeom>
        </p:spPr>
        <p:txBody>
          <a:bodyPr/>
          <a:lstStyle/>
          <a:p>
            <a:fld id="{BBD0516C-3DDC-40E4-A5D5-01F97BDF74C9}" type="datetime1">
              <a:rPr lang="en-US" smtClean="0"/>
              <a:t>9/30/2022</a:t>
            </a:fld>
            <a:endParaRPr lang="en-US"/>
          </a:p>
        </p:txBody>
      </p:sp>
      <p:sp>
        <p:nvSpPr>
          <p:cNvPr id="8" name="Footer Placeholder 7">
            <a:extLst>
              <a:ext uri="{FF2B5EF4-FFF2-40B4-BE49-F238E27FC236}">
                <a16:creationId xmlns:a16="http://schemas.microsoft.com/office/drawing/2014/main" id="{EC4833AF-D9F1-4162-B01D-9088E93AB794}"/>
              </a:ext>
            </a:extLst>
          </p:cNvPr>
          <p:cNvSpPr>
            <a:spLocks noGrp="1"/>
          </p:cNvSpPr>
          <p:nvPr>
            <p:ph type="ftr" sz="quarter" idx="11"/>
          </p:nvPr>
        </p:nvSpPr>
        <p:spPr/>
        <p:txBody>
          <a:bodyPr/>
          <a:lstStyle/>
          <a:p>
            <a:r>
              <a:rPr lang="en-US"/>
              <a:t>SWEN 4342</a:t>
            </a:r>
          </a:p>
        </p:txBody>
      </p:sp>
      <p:sp>
        <p:nvSpPr>
          <p:cNvPr id="9" name="Slide Number Placeholder 8">
            <a:extLst>
              <a:ext uri="{FF2B5EF4-FFF2-40B4-BE49-F238E27FC236}">
                <a16:creationId xmlns:a16="http://schemas.microsoft.com/office/drawing/2014/main" id="{0350F5C9-88E3-4DD5-A1E5-73F3A74475A5}"/>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60201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1E32-6BAC-459D-8532-1CE8920B8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5B0C1F-A320-46B1-8273-132751119B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D6606-8B95-4BBB-9666-D865FEF851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EACB81E-905F-43FC-A723-C1FFE426A826}"/>
              </a:ext>
            </a:extLst>
          </p:cNvPr>
          <p:cNvSpPr>
            <a:spLocks noGrp="1"/>
          </p:cNvSpPr>
          <p:nvPr>
            <p:ph type="dt" sz="half" idx="10"/>
          </p:nvPr>
        </p:nvSpPr>
        <p:spPr>
          <a:xfrm>
            <a:off x="838200" y="6356350"/>
            <a:ext cx="2743200" cy="365125"/>
          </a:xfrm>
          <a:prstGeom prst="rect">
            <a:avLst/>
          </a:prstGeom>
        </p:spPr>
        <p:txBody>
          <a:bodyPr/>
          <a:lstStyle/>
          <a:p>
            <a:fld id="{48ECF314-68B8-4459-9E22-BD5620D59BB8}" type="datetime1">
              <a:rPr lang="en-US" smtClean="0"/>
              <a:t>9/30/2022</a:t>
            </a:fld>
            <a:endParaRPr lang="en-US"/>
          </a:p>
        </p:txBody>
      </p:sp>
      <p:sp>
        <p:nvSpPr>
          <p:cNvPr id="9" name="Footer Placeholder 8">
            <a:extLst>
              <a:ext uri="{FF2B5EF4-FFF2-40B4-BE49-F238E27FC236}">
                <a16:creationId xmlns:a16="http://schemas.microsoft.com/office/drawing/2014/main" id="{058300F6-B8B5-4833-8984-870F5B85CA8F}"/>
              </a:ext>
            </a:extLst>
          </p:cNvPr>
          <p:cNvSpPr>
            <a:spLocks noGrp="1"/>
          </p:cNvSpPr>
          <p:nvPr>
            <p:ph type="ftr" sz="quarter" idx="11"/>
          </p:nvPr>
        </p:nvSpPr>
        <p:spPr/>
        <p:txBody>
          <a:bodyPr/>
          <a:lstStyle/>
          <a:p>
            <a:r>
              <a:rPr lang="en-US"/>
              <a:t>SWEN 4342</a:t>
            </a:r>
          </a:p>
        </p:txBody>
      </p:sp>
      <p:sp>
        <p:nvSpPr>
          <p:cNvPr id="10" name="Slide Number Placeholder 9">
            <a:extLst>
              <a:ext uri="{FF2B5EF4-FFF2-40B4-BE49-F238E27FC236}">
                <a16:creationId xmlns:a16="http://schemas.microsoft.com/office/drawing/2014/main" id="{0FE2F6C4-6702-46C4-BF93-F030075F8A94}"/>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289261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4148-4D3E-4341-9174-6EC2D1EF19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5AAA3-153A-4B69-A0D5-8D6D983D1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30809-D5CD-4FF7-BB5A-72248F779A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106FBB-1F8D-4718-8BF9-54CFC1E4A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FF9A5F-1F9F-4C38-A2EE-ED837153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FFF5C6E1-EC39-40C3-B19C-9F2235CED28D}"/>
              </a:ext>
            </a:extLst>
          </p:cNvPr>
          <p:cNvSpPr>
            <a:spLocks noGrp="1"/>
          </p:cNvSpPr>
          <p:nvPr>
            <p:ph type="dt" sz="half" idx="10"/>
          </p:nvPr>
        </p:nvSpPr>
        <p:spPr>
          <a:xfrm>
            <a:off x="838200" y="6356350"/>
            <a:ext cx="2743200" cy="365125"/>
          </a:xfrm>
          <a:prstGeom prst="rect">
            <a:avLst/>
          </a:prstGeom>
        </p:spPr>
        <p:txBody>
          <a:bodyPr/>
          <a:lstStyle/>
          <a:p>
            <a:fld id="{AC9F35BA-BE6E-4F36-8F37-F7AEC1EEB5C1}" type="datetime1">
              <a:rPr lang="en-US" smtClean="0"/>
              <a:t>9/30/2022</a:t>
            </a:fld>
            <a:endParaRPr lang="en-US"/>
          </a:p>
        </p:txBody>
      </p:sp>
      <p:sp>
        <p:nvSpPr>
          <p:cNvPr id="11" name="Footer Placeholder 10">
            <a:extLst>
              <a:ext uri="{FF2B5EF4-FFF2-40B4-BE49-F238E27FC236}">
                <a16:creationId xmlns:a16="http://schemas.microsoft.com/office/drawing/2014/main" id="{59D62985-AB56-407A-8A51-4DC0CBF049EB}"/>
              </a:ext>
            </a:extLst>
          </p:cNvPr>
          <p:cNvSpPr>
            <a:spLocks noGrp="1"/>
          </p:cNvSpPr>
          <p:nvPr>
            <p:ph type="ftr" sz="quarter" idx="11"/>
          </p:nvPr>
        </p:nvSpPr>
        <p:spPr/>
        <p:txBody>
          <a:bodyPr/>
          <a:lstStyle/>
          <a:p>
            <a:r>
              <a:rPr lang="en-US"/>
              <a:t>SWEN 4342</a:t>
            </a:r>
          </a:p>
        </p:txBody>
      </p:sp>
      <p:sp>
        <p:nvSpPr>
          <p:cNvPr id="12" name="Slide Number Placeholder 11">
            <a:extLst>
              <a:ext uri="{FF2B5EF4-FFF2-40B4-BE49-F238E27FC236}">
                <a16:creationId xmlns:a16="http://schemas.microsoft.com/office/drawing/2014/main" id="{48A4EE15-FF6F-43A3-8CB2-6EF22C5E1407}"/>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193161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CE57-56F1-425E-BFA5-5C9ADD9EF2F7}"/>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E2ED814A-1056-41B5-B9D5-CCB03DC2E692}"/>
              </a:ext>
            </a:extLst>
          </p:cNvPr>
          <p:cNvSpPr>
            <a:spLocks noGrp="1"/>
          </p:cNvSpPr>
          <p:nvPr>
            <p:ph type="dt" sz="half" idx="10"/>
          </p:nvPr>
        </p:nvSpPr>
        <p:spPr>
          <a:xfrm>
            <a:off x="838200" y="6356350"/>
            <a:ext cx="2743200" cy="365125"/>
          </a:xfrm>
          <a:prstGeom prst="rect">
            <a:avLst/>
          </a:prstGeom>
        </p:spPr>
        <p:txBody>
          <a:bodyPr/>
          <a:lstStyle/>
          <a:p>
            <a:fld id="{72A44934-F950-4070-98DF-2A535E841FD0}" type="datetime1">
              <a:rPr lang="en-US" smtClean="0"/>
              <a:t>9/30/2022</a:t>
            </a:fld>
            <a:endParaRPr lang="en-US"/>
          </a:p>
        </p:txBody>
      </p:sp>
      <p:sp>
        <p:nvSpPr>
          <p:cNvPr id="7" name="Footer Placeholder 6">
            <a:extLst>
              <a:ext uri="{FF2B5EF4-FFF2-40B4-BE49-F238E27FC236}">
                <a16:creationId xmlns:a16="http://schemas.microsoft.com/office/drawing/2014/main" id="{E617883C-D97D-4E7B-A62A-6D360E559AAB}"/>
              </a:ext>
            </a:extLst>
          </p:cNvPr>
          <p:cNvSpPr>
            <a:spLocks noGrp="1"/>
          </p:cNvSpPr>
          <p:nvPr>
            <p:ph type="ftr" sz="quarter" idx="11"/>
          </p:nvPr>
        </p:nvSpPr>
        <p:spPr/>
        <p:txBody>
          <a:bodyPr/>
          <a:lstStyle/>
          <a:p>
            <a:r>
              <a:rPr lang="en-US"/>
              <a:t>SWEN 4342</a:t>
            </a:r>
          </a:p>
        </p:txBody>
      </p:sp>
      <p:sp>
        <p:nvSpPr>
          <p:cNvPr id="8" name="Slide Number Placeholder 7">
            <a:extLst>
              <a:ext uri="{FF2B5EF4-FFF2-40B4-BE49-F238E27FC236}">
                <a16:creationId xmlns:a16="http://schemas.microsoft.com/office/drawing/2014/main" id="{F0649477-AA92-4793-87E9-1879A71FA5D3}"/>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81236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5CD62A7-A462-4922-9A2E-72DF31ABC621}"/>
              </a:ext>
            </a:extLst>
          </p:cNvPr>
          <p:cNvSpPr>
            <a:spLocks noGrp="1"/>
          </p:cNvSpPr>
          <p:nvPr>
            <p:ph type="dt" sz="half" idx="10"/>
          </p:nvPr>
        </p:nvSpPr>
        <p:spPr>
          <a:xfrm>
            <a:off x="838200" y="6356350"/>
            <a:ext cx="2743200" cy="365125"/>
          </a:xfrm>
          <a:prstGeom prst="rect">
            <a:avLst/>
          </a:prstGeom>
        </p:spPr>
        <p:txBody>
          <a:bodyPr/>
          <a:lstStyle/>
          <a:p>
            <a:fld id="{55C9EA8D-447E-4A07-91AD-60D6C86314F4}" type="datetime1">
              <a:rPr lang="en-US" smtClean="0"/>
              <a:t>9/30/2022</a:t>
            </a:fld>
            <a:endParaRPr lang="en-US"/>
          </a:p>
        </p:txBody>
      </p:sp>
      <p:sp>
        <p:nvSpPr>
          <p:cNvPr id="6" name="Footer Placeholder 5">
            <a:extLst>
              <a:ext uri="{FF2B5EF4-FFF2-40B4-BE49-F238E27FC236}">
                <a16:creationId xmlns:a16="http://schemas.microsoft.com/office/drawing/2014/main" id="{086DC8DB-C24E-44B0-AE87-89DDF98E5023}"/>
              </a:ext>
            </a:extLst>
          </p:cNvPr>
          <p:cNvSpPr>
            <a:spLocks noGrp="1"/>
          </p:cNvSpPr>
          <p:nvPr>
            <p:ph type="ftr" sz="quarter" idx="11"/>
          </p:nvPr>
        </p:nvSpPr>
        <p:spPr/>
        <p:txBody>
          <a:bodyPr/>
          <a:lstStyle/>
          <a:p>
            <a:r>
              <a:rPr lang="en-US"/>
              <a:t>SWEN 4342</a:t>
            </a:r>
          </a:p>
        </p:txBody>
      </p:sp>
      <p:sp>
        <p:nvSpPr>
          <p:cNvPr id="7" name="Slide Number Placeholder 6">
            <a:extLst>
              <a:ext uri="{FF2B5EF4-FFF2-40B4-BE49-F238E27FC236}">
                <a16:creationId xmlns:a16="http://schemas.microsoft.com/office/drawing/2014/main" id="{BF97DCCF-8297-4E78-A428-BE6F627BF464}"/>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331757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D66C3-7772-48C4-AEE7-A4AAA8A06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A525C6-36F2-48C5-99E2-6139E1AA5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BD5BB2-85C7-454F-A266-35D7EA43F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F1FE2E22-0817-437F-8D06-C31795FC7A51}"/>
              </a:ext>
            </a:extLst>
          </p:cNvPr>
          <p:cNvSpPr>
            <a:spLocks noGrp="1"/>
          </p:cNvSpPr>
          <p:nvPr>
            <p:ph type="dt" sz="half" idx="10"/>
          </p:nvPr>
        </p:nvSpPr>
        <p:spPr>
          <a:xfrm>
            <a:off x="838200" y="6356350"/>
            <a:ext cx="2743200" cy="365125"/>
          </a:xfrm>
          <a:prstGeom prst="rect">
            <a:avLst/>
          </a:prstGeom>
        </p:spPr>
        <p:txBody>
          <a:bodyPr/>
          <a:lstStyle/>
          <a:p>
            <a:fld id="{053922CB-B47A-4857-8EAF-BD0197B91BE9}" type="datetime1">
              <a:rPr lang="en-US" smtClean="0"/>
              <a:t>9/30/2022</a:t>
            </a:fld>
            <a:endParaRPr lang="en-US"/>
          </a:p>
        </p:txBody>
      </p:sp>
      <p:sp>
        <p:nvSpPr>
          <p:cNvPr id="9" name="Footer Placeholder 8">
            <a:extLst>
              <a:ext uri="{FF2B5EF4-FFF2-40B4-BE49-F238E27FC236}">
                <a16:creationId xmlns:a16="http://schemas.microsoft.com/office/drawing/2014/main" id="{6E905F64-7057-443B-993B-2C3D7642A6B5}"/>
              </a:ext>
            </a:extLst>
          </p:cNvPr>
          <p:cNvSpPr>
            <a:spLocks noGrp="1"/>
          </p:cNvSpPr>
          <p:nvPr>
            <p:ph type="ftr" sz="quarter" idx="11"/>
          </p:nvPr>
        </p:nvSpPr>
        <p:spPr/>
        <p:txBody>
          <a:bodyPr/>
          <a:lstStyle/>
          <a:p>
            <a:r>
              <a:rPr lang="en-US"/>
              <a:t>SWEN 4342</a:t>
            </a:r>
          </a:p>
        </p:txBody>
      </p:sp>
      <p:sp>
        <p:nvSpPr>
          <p:cNvPr id="10" name="Slide Number Placeholder 9">
            <a:extLst>
              <a:ext uri="{FF2B5EF4-FFF2-40B4-BE49-F238E27FC236}">
                <a16:creationId xmlns:a16="http://schemas.microsoft.com/office/drawing/2014/main" id="{E74A31CE-6DEC-4E56-8042-239F57F5CA2C}"/>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152938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3F83-D651-4557-AFE3-7558D3D9F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70946F-6F35-4DC1-AD10-233A33868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CD4FCC3-F6DB-457A-8BBA-346BB50E6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4DB730AF-EE86-4F3E-97F4-63F2EA4F05CE}"/>
              </a:ext>
            </a:extLst>
          </p:cNvPr>
          <p:cNvSpPr>
            <a:spLocks noGrp="1"/>
          </p:cNvSpPr>
          <p:nvPr>
            <p:ph type="dt" sz="half" idx="10"/>
          </p:nvPr>
        </p:nvSpPr>
        <p:spPr>
          <a:xfrm>
            <a:off x="838200" y="6356350"/>
            <a:ext cx="2743200" cy="365125"/>
          </a:xfrm>
          <a:prstGeom prst="rect">
            <a:avLst/>
          </a:prstGeom>
        </p:spPr>
        <p:txBody>
          <a:bodyPr/>
          <a:lstStyle/>
          <a:p>
            <a:fld id="{1C7EF098-63EE-4342-8DFF-776E1F6025F9}" type="datetime1">
              <a:rPr lang="en-US" smtClean="0"/>
              <a:t>9/30/2022</a:t>
            </a:fld>
            <a:endParaRPr lang="en-US"/>
          </a:p>
        </p:txBody>
      </p:sp>
      <p:sp>
        <p:nvSpPr>
          <p:cNvPr id="9" name="Footer Placeholder 8">
            <a:extLst>
              <a:ext uri="{FF2B5EF4-FFF2-40B4-BE49-F238E27FC236}">
                <a16:creationId xmlns:a16="http://schemas.microsoft.com/office/drawing/2014/main" id="{3A5EC2D9-0F19-4B8B-A905-162A42388FF9}"/>
              </a:ext>
            </a:extLst>
          </p:cNvPr>
          <p:cNvSpPr>
            <a:spLocks noGrp="1"/>
          </p:cNvSpPr>
          <p:nvPr>
            <p:ph type="ftr" sz="quarter" idx="11"/>
          </p:nvPr>
        </p:nvSpPr>
        <p:spPr/>
        <p:txBody>
          <a:bodyPr/>
          <a:lstStyle/>
          <a:p>
            <a:r>
              <a:rPr lang="en-US"/>
              <a:t>SWEN 4342</a:t>
            </a:r>
          </a:p>
        </p:txBody>
      </p:sp>
      <p:sp>
        <p:nvSpPr>
          <p:cNvPr id="10" name="Slide Number Placeholder 9">
            <a:extLst>
              <a:ext uri="{FF2B5EF4-FFF2-40B4-BE49-F238E27FC236}">
                <a16:creationId xmlns:a16="http://schemas.microsoft.com/office/drawing/2014/main" id="{45EDC178-5171-449C-B781-7FD108FC7D53}"/>
              </a:ext>
            </a:extLst>
          </p:cNvPr>
          <p:cNvSpPr>
            <a:spLocks noGrp="1"/>
          </p:cNvSpPr>
          <p:nvPr>
            <p:ph type="sldNum" sz="quarter" idx="12"/>
          </p:nvPr>
        </p:nvSpPr>
        <p:spPr/>
        <p:txBody>
          <a:bodyPr/>
          <a:lstStyle/>
          <a:p>
            <a:fld id="{B7BB3C53-F9F6-4539-919C-5BDB6AB70AEA}" type="slidenum">
              <a:rPr lang="en-US" smtClean="0"/>
              <a:t>‹#›</a:t>
            </a:fld>
            <a:endParaRPr lang="en-US"/>
          </a:p>
        </p:txBody>
      </p:sp>
    </p:spTree>
    <p:extLst>
      <p:ext uri="{BB962C8B-B14F-4D97-AF65-F5344CB8AC3E}">
        <p14:creationId xmlns:p14="http://schemas.microsoft.com/office/powerpoint/2010/main" val="86974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AEF1F-F4E4-48E3-B7A4-16C3C33E6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20370-B3AB-4716-8E2E-1F1161909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9117447-EA35-4D6A-BD62-CFF891672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65B07-2550-483C-833D-5986D702C7EB}" type="datetime1">
              <a:rPr lang="en-US" smtClean="0"/>
              <a:t>9/30/2022</a:t>
            </a:fld>
            <a:endParaRPr lang="en-US"/>
          </a:p>
        </p:txBody>
      </p:sp>
      <p:sp>
        <p:nvSpPr>
          <p:cNvPr id="5" name="Footer Placeholder 4">
            <a:extLst>
              <a:ext uri="{FF2B5EF4-FFF2-40B4-BE49-F238E27FC236}">
                <a16:creationId xmlns:a16="http://schemas.microsoft.com/office/drawing/2014/main" id="{DDC654AD-1B09-4FA9-B617-5972AFA13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SWEN 4342</a:t>
            </a:r>
          </a:p>
        </p:txBody>
      </p:sp>
      <p:sp>
        <p:nvSpPr>
          <p:cNvPr id="6" name="Slide Number Placeholder 5">
            <a:extLst>
              <a:ext uri="{FF2B5EF4-FFF2-40B4-BE49-F238E27FC236}">
                <a16:creationId xmlns:a16="http://schemas.microsoft.com/office/drawing/2014/main" id="{586FCE30-489A-4BDA-853B-18B8FC1BB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B3C53-F9F6-4539-919C-5BDB6AB70AEA}" type="slidenum">
              <a:rPr lang="en-US" smtClean="0"/>
              <a:t>‹#›</a:t>
            </a:fld>
            <a:endParaRPr lang="en-US"/>
          </a:p>
        </p:txBody>
      </p:sp>
    </p:spTree>
    <p:extLst>
      <p:ext uri="{BB962C8B-B14F-4D97-AF65-F5344CB8AC3E}">
        <p14:creationId xmlns:p14="http://schemas.microsoft.com/office/powerpoint/2010/main" val="28163045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8703-94F9-4550-86CE-7B5E50610225}"/>
              </a:ext>
            </a:extLst>
          </p:cNvPr>
          <p:cNvSpPr>
            <a:spLocks noGrp="1"/>
          </p:cNvSpPr>
          <p:nvPr>
            <p:ph type="ctrTitle"/>
          </p:nvPr>
        </p:nvSpPr>
        <p:spPr/>
        <p:txBody>
          <a:bodyPr/>
          <a:lstStyle/>
          <a:p>
            <a:r>
              <a:rPr lang="en-US" dirty="0"/>
              <a:t>Did You Learn?</a:t>
            </a:r>
          </a:p>
        </p:txBody>
      </p:sp>
      <p:sp>
        <p:nvSpPr>
          <p:cNvPr id="3" name="Subtitle 2">
            <a:extLst>
              <a:ext uri="{FF2B5EF4-FFF2-40B4-BE49-F238E27FC236}">
                <a16:creationId xmlns:a16="http://schemas.microsoft.com/office/drawing/2014/main" id="{C75197E8-933E-4D42-967C-5AACD6ED9318}"/>
              </a:ext>
            </a:extLst>
          </p:cNvPr>
          <p:cNvSpPr>
            <a:spLocks noGrp="1"/>
          </p:cNvSpPr>
          <p:nvPr>
            <p:ph type="subTitle" idx="1"/>
          </p:nvPr>
        </p:nvSpPr>
        <p:spPr/>
        <p:txBody>
          <a:bodyPr/>
          <a:lstStyle/>
          <a:p>
            <a:r>
              <a:rPr lang="en-US" dirty="0"/>
              <a:t>Module 14: Chapter 13</a:t>
            </a:r>
          </a:p>
        </p:txBody>
      </p:sp>
      <p:sp>
        <p:nvSpPr>
          <p:cNvPr id="4" name="Footer Placeholder 3">
            <a:extLst>
              <a:ext uri="{FF2B5EF4-FFF2-40B4-BE49-F238E27FC236}">
                <a16:creationId xmlns:a16="http://schemas.microsoft.com/office/drawing/2014/main" id="{E6B0D312-BEE3-4032-81A3-2E0704752FD9}"/>
              </a:ext>
            </a:extLst>
          </p:cNvPr>
          <p:cNvSpPr>
            <a:spLocks noGrp="1"/>
          </p:cNvSpPr>
          <p:nvPr>
            <p:ph type="ftr" sz="quarter" idx="11"/>
          </p:nvPr>
        </p:nvSpPr>
        <p:spPr/>
        <p:txBody>
          <a:bodyPr/>
          <a:lstStyle/>
          <a:p>
            <a:r>
              <a:rPr lang="en-US"/>
              <a:t>SWEN 4342</a:t>
            </a:r>
          </a:p>
        </p:txBody>
      </p:sp>
      <p:sp>
        <p:nvSpPr>
          <p:cNvPr id="5" name="Slide Number Placeholder 4">
            <a:extLst>
              <a:ext uri="{FF2B5EF4-FFF2-40B4-BE49-F238E27FC236}">
                <a16:creationId xmlns:a16="http://schemas.microsoft.com/office/drawing/2014/main" id="{4491BFD1-0641-4DA2-831E-00ED4BDD65B4}"/>
              </a:ext>
            </a:extLst>
          </p:cNvPr>
          <p:cNvSpPr>
            <a:spLocks noGrp="1"/>
          </p:cNvSpPr>
          <p:nvPr>
            <p:ph type="sldNum" sz="quarter" idx="12"/>
          </p:nvPr>
        </p:nvSpPr>
        <p:spPr/>
        <p:txBody>
          <a:bodyPr/>
          <a:lstStyle/>
          <a:p>
            <a:fld id="{B7BB3C53-F9F6-4539-919C-5BDB6AB70AEA}" type="slidenum">
              <a:rPr lang="en-US" smtClean="0"/>
              <a:t>1</a:t>
            </a:fld>
            <a:endParaRPr lang="en-US"/>
          </a:p>
        </p:txBody>
      </p:sp>
    </p:spTree>
    <p:extLst>
      <p:ext uri="{BB962C8B-B14F-4D97-AF65-F5344CB8AC3E}">
        <p14:creationId xmlns:p14="http://schemas.microsoft.com/office/powerpoint/2010/main" val="195058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766F-5F05-4643-AE61-EA7B6EB0ED02}"/>
              </a:ext>
            </a:extLst>
          </p:cNvPr>
          <p:cNvSpPr>
            <a:spLocks noGrp="1"/>
          </p:cNvSpPr>
          <p:nvPr>
            <p:ph type="title"/>
          </p:nvPr>
        </p:nvSpPr>
        <p:spPr/>
        <p:txBody>
          <a:bodyPr/>
          <a:lstStyle/>
          <a:p>
            <a:r>
              <a:rPr lang="en-US" dirty="0"/>
              <a:t>These Definitions</a:t>
            </a:r>
          </a:p>
        </p:txBody>
      </p:sp>
      <p:sp>
        <p:nvSpPr>
          <p:cNvPr id="3" name="Content Placeholder 2">
            <a:extLst>
              <a:ext uri="{FF2B5EF4-FFF2-40B4-BE49-F238E27FC236}">
                <a16:creationId xmlns:a16="http://schemas.microsoft.com/office/drawing/2014/main" id="{327ECD45-E6B4-49FB-9AB3-3BD694624297}"/>
              </a:ext>
            </a:extLst>
          </p:cNvPr>
          <p:cNvSpPr>
            <a:spLocks noGrp="1"/>
          </p:cNvSpPr>
          <p:nvPr>
            <p:ph idx="1"/>
          </p:nvPr>
        </p:nvSpPr>
        <p:spPr/>
        <p:txBody>
          <a:bodyPr/>
          <a:lstStyle/>
          <a:p>
            <a:r>
              <a:rPr lang="en-US" dirty="0"/>
              <a:t>Project- a temporary endeavor undertaken to create a unique product or service/ have a definite beginning and a definite ending </a:t>
            </a:r>
          </a:p>
        </p:txBody>
      </p:sp>
      <p:sp>
        <p:nvSpPr>
          <p:cNvPr id="4" name="Footer Placeholder 3">
            <a:extLst>
              <a:ext uri="{FF2B5EF4-FFF2-40B4-BE49-F238E27FC236}">
                <a16:creationId xmlns:a16="http://schemas.microsoft.com/office/drawing/2014/main" id="{8A35594D-AFFB-4ED0-BAFE-696BE4DD7713}"/>
              </a:ext>
            </a:extLst>
          </p:cNvPr>
          <p:cNvSpPr>
            <a:spLocks noGrp="1"/>
          </p:cNvSpPr>
          <p:nvPr>
            <p:ph type="ftr" sz="quarter" idx="11"/>
          </p:nvPr>
        </p:nvSpPr>
        <p:spPr/>
        <p:txBody>
          <a:bodyPr/>
          <a:lstStyle/>
          <a:p>
            <a:r>
              <a:rPr lang="en-US"/>
              <a:t>SWEN 4342</a:t>
            </a:r>
          </a:p>
        </p:txBody>
      </p:sp>
      <p:sp>
        <p:nvSpPr>
          <p:cNvPr id="5" name="Slide Number Placeholder 4">
            <a:extLst>
              <a:ext uri="{FF2B5EF4-FFF2-40B4-BE49-F238E27FC236}">
                <a16:creationId xmlns:a16="http://schemas.microsoft.com/office/drawing/2014/main" id="{D2742FA9-BFA3-4C06-83F7-B3393FA4D992}"/>
              </a:ext>
            </a:extLst>
          </p:cNvPr>
          <p:cNvSpPr>
            <a:spLocks noGrp="1"/>
          </p:cNvSpPr>
          <p:nvPr>
            <p:ph type="sldNum" sz="quarter" idx="12"/>
          </p:nvPr>
        </p:nvSpPr>
        <p:spPr/>
        <p:txBody>
          <a:bodyPr/>
          <a:lstStyle/>
          <a:p>
            <a:fld id="{B7BB3C53-F9F6-4539-919C-5BDB6AB70AEA}" type="slidenum">
              <a:rPr lang="en-US" smtClean="0"/>
              <a:t>2</a:t>
            </a:fld>
            <a:endParaRPr lang="en-US"/>
          </a:p>
        </p:txBody>
      </p:sp>
    </p:spTree>
    <p:extLst>
      <p:ext uri="{BB962C8B-B14F-4D97-AF65-F5344CB8AC3E}">
        <p14:creationId xmlns:p14="http://schemas.microsoft.com/office/powerpoint/2010/main" val="186965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B7FF-BCFC-4F30-94B7-565315614DE7}"/>
              </a:ext>
            </a:extLst>
          </p:cNvPr>
          <p:cNvSpPr>
            <a:spLocks noGrp="1"/>
          </p:cNvSpPr>
          <p:nvPr>
            <p:ph type="title"/>
          </p:nvPr>
        </p:nvSpPr>
        <p:spPr>
          <a:xfrm>
            <a:off x="838200" y="136525"/>
            <a:ext cx="10515600" cy="1325563"/>
          </a:xfrm>
        </p:spPr>
        <p:txBody>
          <a:bodyPr/>
          <a:lstStyle/>
          <a:p>
            <a:r>
              <a:rPr lang="en-US" dirty="0"/>
              <a:t>These Concepts</a:t>
            </a:r>
          </a:p>
        </p:txBody>
      </p:sp>
      <p:sp>
        <p:nvSpPr>
          <p:cNvPr id="3" name="Content Placeholder 2">
            <a:extLst>
              <a:ext uri="{FF2B5EF4-FFF2-40B4-BE49-F238E27FC236}">
                <a16:creationId xmlns:a16="http://schemas.microsoft.com/office/drawing/2014/main" id="{CC46C66E-5ED4-4663-8400-2DC749BF59BD}"/>
              </a:ext>
            </a:extLst>
          </p:cNvPr>
          <p:cNvSpPr>
            <a:spLocks noGrp="1"/>
          </p:cNvSpPr>
          <p:nvPr>
            <p:ph idx="1"/>
          </p:nvPr>
        </p:nvSpPr>
        <p:spPr>
          <a:xfrm>
            <a:off x="838200" y="1203158"/>
            <a:ext cx="10515600" cy="5518317"/>
          </a:xfrm>
        </p:spPr>
        <p:txBody>
          <a:bodyPr>
            <a:normAutofit fontScale="85000" lnSpcReduction="20000"/>
          </a:bodyPr>
          <a:lstStyle/>
          <a:p>
            <a:r>
              <a:rPr lang="en-US" dirty="0"/>
              <a:t>Characteristics of effective project management- meet objectives, satisfy stakeholders, be more predictable, increase success chances, deliver the right products at the right time, resolve problems, respond to risks timely, optimize use of resources, identify recover or terminate failing projects, manage constraints, balance constraint influence on the project, manage change in a better manner </a:t>
            </a:r>
          </a:p>
          <a:p>
            <a:r>
              <a:rPr lang="en-US" dirty="0"/>
              <a:t>The project management process (POMA)- planning(estimate, establish goals, allocate resources, identify risks), organizing(design structure, hire resources, give education, establish tracking mechanisms), monitoring of status(gather status information, analyze and evaluate information, present and communicate info), adjustment(resources, schedule, content)</a:t>
            </a:r>
          </a:p>
          <a:p>
            <a:r>
              <a:rPr lang="en-US" dirty="0"/>
              <a:t>Use of COCOMO and Function Point Estimation- 3 modes(organic, semi-detached, embedded)/ estimate size costs for different difficulty of projects based on a set of factors/ part of planning phase of POMA</a:t>
            </a:r>
          </a:p>
          <a:p>
            <a:r>
              <a:rPr lang="en-US" dirty="0"/>
              <a:t>Use of a Work Breakdown Structure- estimates the complete project by deliverables, tasks required, and resources</a:t>
            </a:r>
          </a:p>
          <a:p>
            <a:r>
              <a:rPr lang="en-US" dirty="0"/>
              <a:t>Use of Earned value- track project status by comparing how much effort has been expended vs how much effort was planned to have been expended/ part of </a:t>
            </a:r>
            <a:r>
              <a:rPr lang="en-US"/>
              <a:t>monitoring phase of POMA</a:t>
            </a:r>
            <a:endParaRPr lang="en-US" dirty="0"/>
          </a:p>
        </p:txBody>
      </p:sp>
      <p:sp>
        <p:nvSpPr>
          <p:cNvPr id="5" name="Slide Number Placeholder 4">
            <a:extLst>
              <a:ext uri="{FF2B5EF4-FFF2-40B4-BE49-F238E27FC236}">
                <a16:creationId xmlns:a16="http://schemas.microsoft.com/office/drawing/2014/main" id="{265445D0-48F7-4CEB-BA22-20049288BD9F}"/>
              </a:ext>
            </a:extLst>
          </p:cNvPr>
          <p:cNvSpPr>
            <a:spLocks noGrp="1"/>
          </p:cNvSpPr>
          <p:nvPr>
            <p:ph type="sldNum" sz="quarter" idx="12"/>
          </p:nvPr>
        </p:nvSpPr>
        <p:spPr/>
        <p:txBody>
          <a:bodyPr/>
          <a:lstStyle/>
          <a:p>
            <a:fld id="{B7BB3C53-F9F6-4539-919C-5BDB6AB70AEA}" type="slidenum">
              <a:rPr lang="en-US" smtClean="0"/>
              <a:t>3</a:t>
            </a:fld>
            <a:endParaRPr lang="en-US"/>
          </a:p>
        </p:txBody>
      </p:sp>
    </p:spTree>
    <p:extLst>
      <p:ext uri="{BB962C8B-B14F-4D97-AF65-F5344CB8AC3E}">
        <p14:creationId xmlns:p14="http://schemas.microsoft.com/office/powerpoint/2010/main" val="1511189591"/>
      </p:ext>
    </p:extLst>
  </p:cSld>
  <p:clrMapOvr>
    <a:masterClrMapping/>
  </p:clrMapOvr>
</p:sld>
</file>

<file path=ppt/theme/theme1.xml><?xml version="1.0" encoding="utf-8"?>
<a:theme xmlns:a="http://schemas.openxmlformats.org/drawingml/2006/main" name="SWEN 4342 Module 2 Lesson 1 Ch 1 Creating a Progra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 02 Lesson 01 What is a Project</Template>
  <TotalTime>70</TotalTime>
  <Words>253</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Franklin Gothic Book</vt:lpstr>
      <vt:lpstr>SWEN 4342 Module 2 Lesson 1 Ch 1 Creating a Program</vt:lpstr>
      <vt:lpstr>Did You Learn?</vt:lpstr>
      <vt:lpstr>These Definitions</vt:lpstr>
      <vt:lpstr>These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You Learn?</dc:title>
  <dc:creator>Daniel Drew</dc:creator>
  <cp:lastModifiedBy>Michael Lankford</cp:lastModifiedBy>
  <cp:revision>1</cp:revision>
  <dcterms:created xsi:type="dcterms:W3CDTF">2020-06-20T18:22:33Z</dcterms:created>
  <dcterms:modified xsi:type="dcterms:W3CDTF">2022-09-30T19:32:45Z</dcterms:modified>
</cp:coreProperties>
</file>