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nkford" userId="89dba0c9ec072d2b" providerId="LiveId" clId="{92D473DD-E90C-48A1-978A-2BE5EF90537D}"/>
    <pc:docChg chg="custSel modSld">
      <pc:chgData name="Michael Lankford" userId="89dba0c9ec072d2b" providerId="LiveId" clId="{92D473DD-E90C-48A1-978A-2BE5EF90537D}" dt="2022-09-28T20:46:41.296" v="1322" actId="20577"/>
      <pc:docMkLst>
        <pc:docMk/>
      </pc:docMkLst>
      <pc:sldChg chg="modSp mod">
        <pc:chgData name="Michael Lankford" userId="89dba0c9ec072d2b" providerId="LiveId" clId="{92D473DD-E90C-48A1-978A-2BE5EF90537D}" dt="2022-09-28T20:05:35.931" v="245" actId="20577"/>
        <pc:sldMkLst>
          <pc:docMk/>
          <pc:sldMk cId="2537577341" sldId="257"/>
        </pc:sldMkLst>
        <pc:spChg chg="mod">
          <ac:chgData name="Michael Lankford" userId="89dba0c9ec072d2b" providerId="LiveId" clId="{92D473DD-E90C-48A1-978A-2BE5EF90537D}" dt="2022-09-28T20:05:35.931" v="245" actId="20577"/>
          <ac:spMkLst>
            <pc:docMk/>
            <pc:sldMk cId="2537577341" sldId="257"/>
            <ac:spMk id="3" creationId="{70EFCEEA-F4E2-49C9-A30E-32D5BFB5B3CD}"/>
          </ac:spMkLst>
        </pc:spChg>
      </pc:sldChg>
      <pc:sldChg chg="delSp modSp mod">
        <pc:chgData name="Michael Lankford" userId="89dba0c9ec072d2b" providerId="LiveId" clId="{92D473DD-E90C-48A1-978A-2BE5EF90537D}" dt="2022-09-28T20:46:41.296" v="1322" actId="20577"/>
        <pc:sldMkLst>
          <pc:docMk/>
          <pc:sldMk cId="33538489" sldId="258"/>
        </pc:sldMkLst>
        <pc:spChg chg="mod">
          <ac:chgData name="Michael Lankford" userId="89dba0c9ec072d2b" providerId="LiveId" clId="{92D473DD-E90C-48A1-978A-2BE5EF90537D}" dt="2022-09-28T20:14:42.634" v="600" actId="1076"/>
          <ac:spMkLst>
            <pc:docMk/>
            <pc:sldMk cId="33538489" sldId="258"/>
            <ac:spMk id="2" creationId="{5E899AB6-4DB3-4D9D-AA08-EA229024BE99}"/>
          </ac:spMkLst>
        </pc:spChg>
        <pc:spChg chg="mod">
          <ac:chgData name="Michael Lankford" userId="89dba0c9ec072d2b" providerId="LiveId" clId="{92D473DD-E90C-48A1-978A-2BE5EF90537D}" dt="2022-09-28T20:46:41.296" v="1322" actId="20577"/>
          <ac:spMkLst>
            <pc:docMk/>
            <pc:sldMk cId="33538489" sldId="258"/>
            <ac:spMk id="3" creationId="{1238E351-00FF-44A1-B975-C671FC867F51}"/>
          </ac:spMkLst>
        </pc:spChg>
        <pc:spChg chg="del mod">
          <ac:chgData name="Michael Lankford" userId="89dba0c9ec072d2b" providerId="LiveId" clId="{92D473DD-E90C-48A1-978A-2BE5EF90537D}" dt="2022-09-28T20:02:56.571" v="24" actId="478"/>
          <ac:spMkLst>
            <pc:docMk/>
            <pc:sldMk cId="33538489" sldId="258"/>
            <ac:spMk id="4" creationId="{37D39935-EA6D-4F9D-B7BA-AEF3ADF5558E}"/>
          </ac:spMkLst>
        </pc:spChg>
      </pc:sldChg>
    </pc:docChg>
  </pc:docChgLst>
  <pc:docChgLst>
    <pc:chgData name="Daniel Drew" userId="7e8f275a5241a74f" providerId="LiveId" clId="{61FE1810-BFD1-4B70-B56C-B78A07E3102B}"/>
    <pc:docChg chg="modSld">
      <pc:chgData name="Daniel Drew" userId="7e8f275a5241a74f" providerId="LiveId" clId="{61FE1810-BFD1-4B70-B56C-B78A07E3102B}" dt="2020-07-25T15:05:01.848" v="0"/>
      <pc:docMkLst>
        <pc:docMk/>
      </pc:docMkLst>
      <pc:sldChg chg="modSp">
        <pc:chgData name="Daniel Drew" userId="7e8f275a5241a74f" providerId="LiveId" clId="{61FE1810-BFD1-4B70-B56C-B78A07E3102B}" dt="2020-07-25T15:05:01.848" v="0"/>
        <pc:sldMkLst>
          <pc:docMk/>
          <pc:sldMk cId="130233187" sldId="256"/>
        </pc:sldMkLst>
        <pc:spChg chg="mod">
          <ac:chgData name="Daniel Drew" userId="7e8f275a5241a74f" providerId="LiveId" clId="{61FE1810-BFD1-4B70-B56C-B78A07E3102B}" dt="2020-07-25T15:05:01.848" v="0"/>
          <ac:spMkLst>
            <pc:docMk/>
            <pc:sldMk cId="130233187" sldId="256"/>
            <ac:spMk id="2" creationId="{F476088A-4B3C-481B-9FFA-4D50CAFEAAB4}"/>
          </ac:spMkLst>
        </pc:spChg>
        <pc:spChg chg="mod">
          <ac:chgData name="Daniel Drew" userId="7e8f275a5241a74f" providerId="LiveId" clId="{61FE1810-BFD1-4B70-B56C-B78A07E3102B}" dt="2020-07-25T15:05:01.848" v="0"/>
          <ac:spMkLst>
            <pc:docMk/>
            <pc:sldMk cId="130233187" sldId="256"/>
            <ac:spMk id="3" creationId="{E79F6A59-31B1-4CC2-B83D-ECE86B3B01CC}"/>
          </ac:spMkLst>
        </pc:spChg>
      </pc:sldChg>
      <pc:sldChg chg="modSp">
        <pc:chgData name="Daniel Drew" userId="7e8f275a5241a74f" providerId="LiveId" clId="{61FE1810-BFD1-4B70-B56C-B78A07E3102B}" dt="2020-07-25T15:05:01.848" v="0"/>
        <pc:sldMkLst>
          <pc:docMk/>
          <pc:sldMk cId="2537577341" sldId="257"/>
        </pc:sldMkLst>
        <pc:spChg chg="mod">
          <ac:chgData name="Daniel Drew" userId="7e8f275a5241a74f" providerId="LiveId" clId="{61FE1810-BFD1-4B70-B56C-B78A07E3102B}" dt="2020-07-25T15:05:01.848" v="0"/>
          <ac:spMkLst>
            <pc:docMk/>
            <pc:sldMk cId="2537577341" sldId="257"/>
            <ac:spMk id="2" creationId="{B15809CD-25A6-4138-B7D9-012B45303B50}"/>
          </ac:spMkLst>
        </pc:spChg>
        <pc:spChg chg="mod">
          <ac:chgData name="Daniel Drew" userId="7e8f275a5241a74f" providerId="LiveId" clId="{61FE1810-BFD1-4B70-B56C-B78A07E3102B}" dt="2020-07-25T15:05:01.848" v="0"/>
          <ac:spMkLst>
            <pc:docMk/>
            <pc:sldMk cId="2537577341" sldId="257"/>
            <ac:spMk id="3" creationId="{70EFCEEA-F4E2-49C9-A30E-32D5BFB5B3CD}"/>
          </ac:spMkLst>
        </pc:spChg>
      </pc:sldChg>
      <pc:sldChg chg="modSp">
        <pc:chgData name="Daniel Drew" userId="7e8f275a5241a74f" providerId="LiveId" clId="{61FE1810-BFD1-4B70-B56C-B78A07E3102B}" dt="2020-07-25T15:05:01.848" v="0"/>
        <pc:sldMkLst>
          <pc:docMk/>
          <pc:sldMk cId="33538489" sldId="258"/>
        </pc:sldMkLst>
        <pc:spChg chg="mod">
          <ac:chgData name="Daniel Drew" userId="7e8f275a5241a74f" providerId="LiveId" clId="{61FE1810-BFD1-4B70-B56C-B78A07E3102B}" dt="2020-07-25T15:05:01.848" v="0"/>
          <ac:spMkLst>
            <pc:docMk/>
            <pc:sldMk cId="33538489" sldId="258"/>
            <ac:spMk id="2" creationId="{5E899AB6-4DB3-4D9D-AA08-EA229024BE99}"/>
          </ac:spMkLst>
        </pc:spChg>
        <pc:spChg chg="mod">
          <ac:chgData name="Daniel Drew" userId="7e8f275a5241a74f" providerId="LiveId" clId="{61FE1810-BFD1-4B70-B56C-B78A07E3102B}" dt="2020-07-25T15:05:01.848" v="0"/>
          <ac:spMkLst>
            <pc:docMk/>
            <pc:sldMk cId="33538489" sldId="258"/>
            <ac:spMk id="3" creationId="{1238E351-00FF-44A1-B975-C671FC867F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071C0-1BEA-4718-82CF-C24D9F31FF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8C949-F7A4-47DB-AF1C-2F7454DF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E03-ACD6-4375-B2E1-002AE513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5F366-ABFE-4535-A367-4BE023A7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E0AAAFD-54A8-4F3E-9DC0-387CEF4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FA77C-3B2C-474E-861F-231BF55F0618}" type="datetime1">
              <a:rPr lang="en-US" smtClean="0"/>
              <a:t>9/28/2022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5773FF4-8A17-40F0-956D-16FA7402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111561-47BC-4B02-BA17-63015A63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2F20-423E-44D2-ADA4-9A6784EE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E230-9CF7-4F4E-85E6-42316D38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3081-0B49-4591-A91E-BDA2BCF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C85BD9-B81A-44E2-B974-BEF4FBC81390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463A1-0F0C-49E0-A67A-089AD34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853CB-823D-4423-99BB-7FEF321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EC5A-1429-4580-A354-57FFFE2D3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93D5-5265-48DE-A743-34E6D0BB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285B-8DD4-49FA-9320-69E7D9A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6DC716-225A-4167-B6B3-6F0609443621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F94AB-48F7-43B2-9A4C-8F669330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FBD9-7135-4B28-8681-53B47F6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841C-947B-4781-BCC6-876A4F1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250E-B1B7-4125-9FB1-1A0A58CF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48D01-3A46-4E97-9EFA-C936409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1131F5-EC3F-4E66-A145-5AA34EF09DCA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C3C4-506B-4030-9DEE-264BE91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9A09-0B99-4538-A52E-5165A5D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7CE5-DC3D-4F52-8EC9-9AE18DC0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B8BC-0895-41AC-A3BE-A4FA1855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8719-8251-41C4-890F-942A860A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2FEB4-34AF-41A6-AF74-2AB1907D53C6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833AF-D9F1-4162-B01D-9088E93A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0F5C9-88E3-4DD5-A1E5-73F3A74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1E32-6BAC-459D-8532-1CE8920B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0C1F-A320-46B1-8273-13275111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6606-8B95-4BBB-9666-D865FEF8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EACB81E-905F-43FC-A723-C1FFE42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9F508-7F87-41C0-A041-20FD51D98124}" type="datetime1">
              <a:rPr lang="en-US" smtClean="0"/>
              <a:t>9/28/2022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8300F6-B8B5-4833-8984-870F5B8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E2F6C4-6702-46C4-BF93-F030075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4148-4D3E-4341-9174-6EC2D1EF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AAA3-153A-4B69-A0D5-8D6D983D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0809-D5CD-4FF7-BB5A-72248F77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06FBB-1F8D-4718-8BF9-54CFC1E4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9A5F-1F9F-4C38-A2EE-ED837153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FF5C6E1-EC39-40C3-B19C-9F2235C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8433BF-1482-48A2-834D-3483557CFC59}" type="datetime1">
              <a:rPr lang="en-US" smtClean="0"/>
              <a:t>9/28/2022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D62985-AB56-407A-8A51-4DC0CBF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4EE15-FF6F-43A3-8CB2-6EF22C5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CE57-56F1-425E-BFA5-5C9ADD9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ED814A-1056-41B5-B9D5-CCB03DC2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FB046-B23E-431B-8AE9-83F9DEB0811C}" type="datetime1">
              <a:rPr lang="en-US" smtClean="0"/>
              <a:t>9/28/2022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17883C-D97D-4E7B-A62A-6D360E5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649477-AA92-4793-87E9-1879A71F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62A7-A462-4922-9A2E-72DF31AB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18C8D-81D0-4F13-9B1B-7CB308964CC0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C8DB-C24E-44B0-AE87-89DDF98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DCCF-8297-4E78-A428-BE6F627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6C3-7772-48C4-AEE7-A4AAA8A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25C6-36F2-48C5-99E2-6139E1AA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5BB2-85C7-454F-A266-35D7EA4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FE2E22-0817-437F-8D06-C31795F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7DAA7B-CD09-4708-BEFB-3734B3806E56}" type="datetime1">
              <a:rPr lang="en-US" smtClean="0"/>
              <a:t>9/28/2022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905F64-7057-443B-993B-2C3D7642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4A31CE-6DEC-4E56-8042-239F57F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3F83-D651-4557-AFE3-7558D3D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0946F-6F35-4DC1-AD10-233A33868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4FCC3-F6DB-457A-8BBA-346BB50E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B730AF-EE86-4F3E-97F4-63F2EA4F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F6901-9D0A-4A3C-846B-7D863567BC7A}" type="datetime1">
              <a:rPr lang="en-US" smtClean="0"/>
              <a:t>9/28/2022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5EC2D9-0F19-4B8B-A905-162A423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EDC178-5171-449C-B781-7FD108FC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EF1F-F4E4-48E3-B7A4-16C3C3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0370-B3AB-4716-8E2E-1F116190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7447-EA35-4D6A-BD62-CFF89167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2DFB-002E-4932-AB50-33E4032363B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54AD-1B09-4FA9-B617-5972AFA13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SWEN 4342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CE30-489A-4BDA-853B-18B8FC1BB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92A1-2898-4E14-BCD5-F5D41782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0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088A-4B3C-481B-9FFA-4D50CAFEA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you Learn?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6A59-31B1-4CC2-B83D-ECE86B3B0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7: Chapter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4F0C6-8DD2-4B77-A1EA-7C80BBE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CDEDC-A5EE-4583-B11A-D539F793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09CD-25A6-4138-B7D9-012B4530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CEEA-F4E2-49C9-A30E-32D5BFB5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Engineering- a set of activities related to the development and agreement of the final set of requirement specifications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9D4C0-CF7D-4F50-B4C2-14FC5DB4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D887-9274-4296-B2B2-979AA0D6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9AB6-4DB3-4D9D-AA08-EA229024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These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E351-00FF-44A1-B975-C671FC86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968"/>
            <a:ext cx="10515600" cy="57270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primary requirements engineering activities- elicitation, analysis, documentation and definition, prototyping, review and validation, specification, agreement and acceptance</a:t>
            </a:r>
          </a:p>
          <a:p>
            <a:r>
              <a:rPr lang="en-US" dirty="0"/>
              <a:t>How high-level requirements are used to capture an overall definition of the project- established the business need for the system/ make a business profile focusing on opportunity\needs, justification, scope, major constraints, major functionality, success factor, user characteristics</a:t>
            </a:r>
          </a:p>
          <a:p>
            <a:r>
              <a:rPr lang="en-US" dirty="0"/>
              <a:t>The six dimensions of requirements- business flow, data formats and information needs, other constraints like performance or reliability, user interfaces, systems with other interfaces, individual functionality</a:t>
            </a:r>
          </a:p>
          <a:p>
            <a:r>
              <a:rPr lang="en-US" dirty="0"/>
              <a:t>The primary activities in requirements analysis- </a:t>
            </a:r>
            <a:r>
              <a:rPr lang="en-US"/>
              <a:t>categorizing or clustering </a:t>
            </a:r>
            <a:r>
              <a:rPr lang="en-US" dirty="0"/>
              <a:t>and prioritizing</a:t>
            </a:r>
          </a:p>
          <a:p>
            <a:r>
              <a:rPr lang="en-US" dirty="0"/>
              <a:t>The techniques for clustering requirements in requirements analysis- business flow, use cases, RBS, </a:t>
            </a:r>
            <a:r>
              <a:rPr lang="en-US" dirty="0" err="1"/>
              <a:t>Vord</a:t>
            </a:r>
            <a:r>
              <a:rPr lang="en-US" dirty="0"/>
              <a:t>, requirement breakdown structure</a:t>
            </a:r>
          </a:p>
          <a:p>
            <a:r>
              <a:rPr lang="en-US" dirty="0"/>
              <a:t>The different techniques for prioritizing requirements and why it is necessary to prioritize requirements- informal and methodological approach</a:t>
            </a:r>
          </a:p>
          <a:p>
            <a:r>
              <a:rPr lang="en-US" dirty="0"/>
              <a:t>What requirements traceability is and how it is used- gives the ability to track back after development and verify all requirements have been developed, tested, and delivered/ four levels: backward from, forward from, backward to, forward to</a:t>
            </a:r>
          </a:p>
          <a:p>
            <a:r>
              <a:rPr lang="en-US" dirty="0"/>
              <a:t>The use of prototyping in requirements engineering- address the user interface for visual looks and flow/ can be performed in low fidelity or high fidelity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94907-7BC3-40EC-B578-AEA07D6C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92A1-2898-4E14-BCD5-F5D417829F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9"/>
      </p:ext>
    </p:extLst>
  </p:cSld>
  <p:clrMapOvr>
    <a:masterClrMapping/>
  </p:clrMapOvr>
</p:sld>
</file>

<file path=ppt/theme/theme1.xml><?xml version="1.0" encoding="utf-8"?>
<a:theme xmlns:a="http://schemas.openxmlformats.org/drawingml/2006/main" name="SWEN 4342 Module 2 Lesson 1 Ch 1 Creating a Pro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02 Lesson 01 What is a Project</Template>
  <TotalTime>62</TotalTime>
  <Words>260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Book</vt:lpstr>
      <vt:lpstr>SWEN 4342 Module 2 Lesson 1 Ch 1 Creating a Program</vt:lpstr>
      <vt:lpstr>Did you Learn?</vt:lpstr>
      <vt:lpstr>These Definitions</vt:lpstr>
      <vt:lpstr>These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Learn?</dc:title>
  <dc:creator>Daniel Drew</dc:creator>
  <cp:lastModifiedBy>Michael Lankford</cp:lastModifiedBy>
  <cp:revision>2</cp:revision>
  <dcterms:created xsi:type="dcterms:W3CDTF">2020-06-20T16:39:15Z</dcterms:created>
  <dcterms:modified xsi:type="dcterms:W3CDTF">2022-09-28T20:46:41Z</dcterms:modified>
</cp:coreProperties>
</file>