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48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nkford" userId="89dba0c9ec072d2b" providerId="LiveId" clId="{1F863E65-E4B3-4D97-A5E9-2D841391F12C}"/>
    <pc:docChg chg="custSel modSld">
      <pc:chgData name="Michael Lankford" userId="89dba0c9ec072d2b" providerId="LiveId" clId="{1F863E65-E4B3-4D97-A5E9-2D841391F12C}" dt="2022-09-29T16:57:49.420" v="906" actId="20577"/>
      <pc:docMkLst>
        <pc:docMk/>
      </pc:docMkLst>
      <pc:sldChg chg="delSp modSp mod">
        <pc:chgData name="Michael Lankford" userId="89dba0c9ec072d2b" providerId="LiveId" clId="{1F863E65-E4B3-4D97-A5E9-2D841391F12C}" dt="2022-09-29T16:57:49.420" v="906" actId="20577"/>
        <pc:sldMkLst>
          <pc:docMk/>
          <pc:sldMk cId="2022082443" sldId="257"/>
        </pc:sldMkLst>
        <pc:spChg chg="mod">
          <ac:chgData name="Michael Lankford" userId="89dba0c9ec072d2b" providerId="LiveId" clId="{1F863E65-E4B3-4D97-A5E9-2D841391F12C}" dt="2022-09-29T16:57:49.420" v="906" actId="20577"/>
          <ac:spMkLst>
            <pc:docMk/>
            <pc:sldMk cId="2022082443" sldId="257"/>
            <ac:spMk id="3" creationId="{6B01ACAD-D648-4292-A52B-9ADBEA1725AA}"/>
          </ac:spMkLst>
        </pc:spChg>
        <pc:spChg chg="del">
          <ac:chgData name="Michael Lankford" userId="89dba0c9ec072d2b" providerId="LiveId" clId="{1F863E65-E4B3-4D97-A5E9-2D841391F12C}" dt="2022-09-29T16:49:55.619" v="775" actId="478"/>
          <ac:spMkLst>
            <pc:docMk/>
            <pc:sldMk cId="2022082443" sldId="257"/>
            <ac:spMk id="4" creationId="{8B21089A-A92A-4B11-ADE2-5F849A72F094}"/>
          </ac:spMkLst>
        </pc:spChg>
      </pc:sldChg>
    </pc:docChg>
  </pc:docChgLst>
  <pc:docChgLst>
    <pc:chgData name="Daniel Drew" userId="7e8f275a5241a74f" providerId="LiveId" clId="{271CBA55-F04C-4F33-96A5-2F153CAD829B}"/>
    <pc:docChg chg="modSld">
      <pc:chgData name="Daniel Drew" userId="7e8f275a5241a74f" providerId="LiveId" clId="{271CBA55-F04C-4F33-96A5-2F153CAD829B}" dt="2020-07-25T15:08:04.651" v="1"/>
      <pc:docMkLst>
        <pc:docMk/>
      </pc:docMkLst>
      <pc:sldChg chg="modSp">
        <pc:chgData name="Daniel Drew" userId="7e8f275a5241a74f" providerId="LiveId" clId="{271CBA55-F04C-4F33-96A5-2F153CAD829B}" dt="2020-07-25T15:08:04.651" v="1"/>
        <pc:sldMkLst>
          <pc:docMk/>
          <pc:sldMk cId="2414477155" sldId="256"/>
        </pc:sldMkLst>
        <pc:spChg chg="mod">
          <ac:chgData name="Daniel Drew" userId="7e8f275a5241a74f" providerId="LiveId" clId="{271CBA55-F04C-4F33-96A5-2F153CAD829B}" dt="2020-07-25T15:08:04.651" v="1"/>
          <ac:spMkLst>
            <pc:docMk/>
            <pc:sldMk cId="2414477155" sldId="256"/>
            <ac:spMk id="2" creationId="{77DC268A-DE4A-4C38-80F6-6CB950ACB050}"/>
          </ac:spMkLst>
        </pc:spChg>
        <pc:spChg chg="mod">
          <ac:chgData name="Daniel Drew" userId="7e8f275a5241a74f" providerId="LiveId" clId="{271CBA55-F04C-4F33-96A5-2F153CAD829B}" dt="2020-07-25T15:08:04.651" v="1"/>
          <ac:spMkLst>
            <pc:docMk/>
            <pc:sldMk cId="2414477155" sldId="256"/>
            <ac:spMk id="3" creationId="{28102061-8BEF-4A40-BF22-511EB957EE3A}"/>
          </ac:spMkLst>
        </pc:spChg>
      </pc:sldChg>
      <pc:sldChg chg="modSp mod">
        <pc:chgData name="Daniel Drew" userId="7e8f275a5241a74f" providerId="LiveId" clId="{271CBA55-F04C-4F33-96A5-2F153CAD829B}" dt="2020-07-25T15:08:04.651" v="1"/>
        <pc:sldMkLst>
          <pc:docMk/>
          <pc:sldMk cId="2022082443" sldId="257"/>
        </pc:sldMkLst>
        <pc:spChg chg="mod">
          <ac:chgData name="Daniel Drew" userId="7e8f275a5241a74f" providerId="LiveId" clId="{271CBA55-F04C-4F33-96A5-2F153CAD829B}" dt="2020-07-25T15:08:04.651" v="1"/>
          <ac:spMkLst>
            <pc:docMk/>
            <pc:sldMk cId="2022082443" sldId="257"/>
            <ac:spMk id="2" creationId="{2F3426E3-BCBC-46AB-B700-467AFCA269E3}"/>
          </ac:spMkLst>
        </pc:spChg>
        <pc:spChg chg="mod">
          <ac:chgData name="Daniel Drew" userId="7e8f275a5241a74f" providerId="LiveId" clId="{271CBA55-F04C-4F33-96A5-2F153CAD829B}" dt="2020-07-25T15:08:04.651" v="1"/>
          <ac:spMkLst>
            <pc:docMk/>
            <pc:sldMk cId="2022082443" sldId="257"/>
            <ac:spMk id="3" creationId="{6B01ACAD-D648-4292-A52B-9ADBEA1725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75DF6-B308-4A7A-8DD4-037484E37F7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772D-759B-458B-8422-AA377B1A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E03-ACD6-4375-B2E1-002AE5133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5F366-ABFE-4535-A367-4BE023A7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E0AAAFD-54A8-4F3E-9DC0-387CEF4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C9CB6D-3860-4B24-B52D-C5C272A5F97C}" type="datetime1">
              <a:rPr lang="en-US" smtClean="0"/>
              <a:t>9/29/2022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5773FF4-8A17-40F0-956D-16FA7402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111561-47BC-4B02-BA17-63015A63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2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2F20-423E-44D2-ADA4-9A6784EE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E230-9CF7-4F4E-85E6-42316D38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23081-0B49-4591-A91E-BDA2BCF6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AEF3-863A-4496-A118-B47A48F0E564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463A1-0F0C-49E0-A67A-089AD34A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853CB-823D-4423-99BB-7FEF321D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5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6EC5A-1429-4580-A354-57FFFE2D3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93D5-5265-48DE-A743-34E6D0BB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8285B-8DD4-49FA-9320-69E7D9A2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CF67E-6488-46F5-A396-9C8E7D02BB30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F94AB-48F7-43B2-9A4C-8F669330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6FBD9-7135-4B28-8681-53B47F61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841C-947B-4781-BCC6-876A4F1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250E-B1B7-4125-9FB1-1A0A58CF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48D01-3A46-4E97-9EFA-C936409C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E2FDD5-0C0F-48EE-842E-E82ADEED49D1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0C3C4-506B-4030-9DEE-264BE91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69A09-0B99-4538-A52E-5165A5D2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7CE5-DC3D-4F52-8EC9-9AE18DC0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B8BC-0895-41AC-A3BE-A4FA1855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B8719-8251-41C4-890F-942A860A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EEBBDC-2957-4093-AC43-0A35EDFC7315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833AF-D9F1-4162-B01D-9088E93A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0F5C9-88E3-4DD5-A1E5-73F3A74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1E32-6BAC-459D-8532-1CE8920B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0C1F-A320-46B1-8273-132751119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6606-8B95-4BBB-9666-D865FEF8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EACB81E-905F-43FC-A723-C1FFE426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212C2A-CA5B-4244-AEEA-FBCDE974D233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8300F6-B8B5-4833-8984-870F5B85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E2F6C4-6702-46C4-BF93-F030075F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4148-4D3E-4341-9174-6EC2D1EF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AAA3-153A-4B69-A0D5-8D6D983D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0809-D5CD-4FF7-BB5A-72248F779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06FBB-1F8D-4718-8BF9-54CFC1E4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F9A5F-1F9F-4C38-A2EE-ED837153E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FF5C6E1-EC39-40C3-B19C-9F2235CE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114AB-63DF-46D3-95E5-EB71B352D632}" type="datetime1">
              <a:rPr lang="en-US" smtClean="0"/>
              <a:t>9/29/2022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D62985-AB56-407A-8A51-4DC0CBF0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4EE15-FF6F-43A3-8CB2-6EF22C5E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CE57-56F1-425E-BFA5-5C9ADD9E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ED814A-1056-41B5-B9D5-CCB03DC2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04DD5-3227-469F-82FB-B73858C5D92B}" type="datetime1">
              <a:rPr lang="en-US" smtClean="0"/>
              <a:t>9/29/2022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17883C-D97D-4E7B-A62A-6D360E55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649477-AA92-4793-87E9-1879A71F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D62A7-A462-4922-9A2E-72DF31AB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FD768-17CD-4CB7-86AE-4EAC160BC570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C8DB-C24E-44B0-AE87-89DDF98E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7DCCF-8297-4E78-A428-BE6F627B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66C3-7772-48C4-AEE7-A4AAA8A0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25C6-36F2-48C5-99E2-6139E1AA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5BB2-85C7-454F-A266-35D7EA43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1FE2E22-0817-437F-8D06-C31795F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A35928-F3E4-4508-ACA8-6B8E2774637F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905F64-7057-443B-993B-2C3D7642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4A31CE-6DEC-4E56-8042-239F57F5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4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3F83-D651-4557-AFE3-7558D3D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0946F-6F35-4DC1-AD10-233A33868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4FCC3-F6DB-457A-8BBA-346BB50E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B730AF-EE86-4F3E-97F4-63F2EA4F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8F6AE5-4520-4C89-B102-A9ABF0CD05FE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5EC2D9-0F19-4B8B-A905-162A4238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EDC178-5171-449C-B781-7FD108FC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6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AEF1F-F4E4-48E3-B7A4-16C3C3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0370-B3AB-4716-8E2E-1F116190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7447-EA35-4D6A-BD62-CFF89167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224B-FBAF-4698-8FDA-B5295D2D23FF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54AD-1B09-4FA9-B617-5972AFA13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SWEN 4342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CE30-489A-4BDA-853B-18B8FC1BB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91E7-57CA-4D7C-B7C6-53519869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24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268A-DE4A-4C38-80F6-6CB950ACB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You Learn?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02061-8BEF-4A40-BF22-511EB957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5805C-016F-49F7-8A8A-432E9704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075B6-A9D8-47CC-A22F-F96067D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26E3-BCBC-46AB-B700-467AFCA2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ACAD-D648-4292-A52B-9ADBEA17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49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two general characteristics of good design- consistency and completeness</a:t>
            </a:r>
          </a:p>
          <a:p>
            <a:r>
              <a:rPr lang="en-US" dirty="0"/>
              <a:t>McCabe’s Cyclomatic Complexity factor- based on the belief that program quality is related to the complexity of the program control flow/ Complexity = E-N+2p</a:t>
            </a:r>
          </a:p>
          <a:p>
            <a:r>
              <a:rPr lang="en-US" dirty="0"/>
              <a:t>The basic attribute of good design- simplicity/ strong cohesion tight coupling</a:t>
            </a:r>
          </a:p>
          <a:p>
            <a:r>
              <a:rPr lang="en-US" dirty="0"/>
              <a:t>Cohesion in design- addresses the attribute of “degree of relatedness” within the unit, module, object, or component</a:t>
            </a:r>
          </a:p>
          <a:p>
            <a:r>
              <a:rPr lang="en-US" dirty="0"/>
              <a:t>Coupling in design- addresses the attribute of “degree of interdependence” between software units, modules, or components</a:t>
            </a:r>
          </a:p>
          <a:p>
            <a:r>
              <a:rPr lang="en-US" dirty="0"/>
              <a:t>The Law of Demeter- design guideline for systems that originated from the Demeter system project/ an object can only send messages to other objects, object attributes, method parameters of the object, object created by the method, object returned from a call, an object in a collection/ limits message sending</a:t>
            </a:r>
          </a:p>
          <a:p>
            <a:r>
              <a:rPr lang="en-US" dirty="0"/>
              <a:t>The golden rules for good user interface design-  place the user in control, reduce uses’ memory load, and consistency</a:t>
            </a:r>
          </a:p>
          <a:p>
            <a:r>
              <a:rPr lang="en-US" dirty="0"/>
              <a:t>The use of prototyping is user interface design- shows how something is going to work/ low fidelity and </a:t>
            </a:r>
            <a:r>
              <a:rPr lang="en-US"/>
              <a:t>high fidelity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E49E-4EB1-4762-8448-73A748A6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1E7-57CA-4D7C-B7C6-535198692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2443"/>
      </p:ext>
    </p:extLst>
  </p:cSld>
  <p:clrMapOvr>
    <a:masterClrMapping/>
  </p:clrMapOvr>
</p:sld>
</file>

<file path=ppt/theme/theme1.xml><?xml version="1.0" encoding="utf-8"?>
<a:theme xmlns:a="http://schemas.openxmlformats.org/drawingml/2006/main" name="SWEN 4342 Module 2 Lesson 1 Ch 1 Creating a Progr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02 Lesson 01 What is a Project</Template>
  <TotalTime>26</TotalTime>
  <Words>202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Franklin Gothic Book</vt:lpstr>
      <vt:lpstr>SWEN 4342 Module 2 Lesson 1 Ch 1 Creating a Program</vt:lpstr>
      <vt:lpstr>Did You Learn?</vt:lpstr>
      <vt:lpstr>These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Learn?</dc:title>
  <dc:creator>Daniel Drew</dc:creator>
  <cp:lastModifiedBy>Michael Lankford</cp:lastModifiedBy>
  <cp:revision>1</cp:revision>
  <dcterms:created xsi:type="dcterms:W3CDTF">2020-06-20T17:28:15Z</dcterms:created>
  <dcterms:modified xsi:type="dcterms:W3CDTF">2022-09-29T16:57:54Z</dcterms:modified>
</cp:coreProperties>
</file>