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4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0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2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9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2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0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6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Subtle clouds">
            <a:extLst>
              <a:ext uri="{FF2B5EF4-FFF2-40B4-BE49-F238E27FC236}">
                <a16:creationId xmlns:a16="http://schemas.microsoft.com/office/drawing/2014/main" id="{C6097F60-BF02-9CFF-B95D-D8D6D2315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73" r="23917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0F37B-216C-4961-8730-5F3F2C0A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9379" y="-1"/>
            <a:ext cx="7492621" cy="2500951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		LAB – 5</a:t>
            </a:r>
            <a:br>
              <a:rPr lang="en-US" sz="4400" dirty="0"/>
            </a:br>
            <a:br>
              <a:rPr lang="en-US" sz="4400" dirty="0"/>
            </a:br>
            <a:r>
              <a:rPr lang="en-US" sz="4000" dirty="0"/>
              <a:t>CYCLIC REDUNDANCY CODING: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3656F-2ED7-4797-8884-F49AA66D2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1145" y="3429000"/>
            <a:ext cx="6405488" cy="1524000"/>
          </a:xfrm>
        </p:spPr>
        <p:txBody>
          <a:bodyPr>
            <a:normAutofit/>
          </a:bodyPr>
          <a:lstStyle/>
          <a:p>
            <a:pPr algn="l"/>
            <a:r>
              <a:rPr lang="en-US" i="1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Goals: </a:t>
            </a:r>
            <a:r>
              <a:rPr lang="en-US" i="1" spc="75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To understand how CRC hardware generates CRC check bits</a:t>
            </a:r>
            <a:r>
              <a:rPr lang="en-US" i="1" spc="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  <a:endParaRPr lang="en-US" i="1" spc="75" dirty="0">
              <a:solidFill>
                <a:schemeClr val="tx1"/>
              </a:solidFill>
              <a:effectLst/>
              <a:latin typeface="Cambria" panose="020405030504060302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3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5445-F6CD-4565-B4FD-76EE3745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B8E56-C037-449C-9321-38A540B03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VCC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74LS86 Quad Two-Input Exclusive OR (3)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74LS74 Dual D Flip-Flop (5)</a:t>
            </a:r>
          </a:p>
          <a:p>
            <a:r>
              <a:rPr lang="en-US" sz="18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Probe (5)</a:t>
            </a:r>
          </a:p>
          <a:p>
            <a:r>
              <a:rPr lang="en-US" sz="18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SPDT (2)</a:t>
            </a:r>
          </a:p>
          <a:p>
            <a:r>
              <a:rPr lang="en-US" sz="18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Ground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2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4B74-9440-4503-841F-81AD8B3A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Redundancy Coding: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21CCB-FA08-43A3-B8ED-C97CC0FC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Cyclic redundancy check (CRC) is a common data transmission error detection technique commonly used in the digital data communication field.</a:t>
            </a:r>
          </a:p>
          <a:p>
            <a:pPr>
              <a:lnSpc>
                <a:spcPct val="135000"/>
              </a:lnSpc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The transmit end calculates a check code for the data in a data frame based on a certain algorithm, appends the check code to the data frame, and sends the data frame to the receive end.</a:t>
            </a:r>
          </a:p>
          <a:p>
            <a:pPr>
              <a:lnSpc>
                <a:spcPct val="135000"/>
              </a:lnSpc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CRC is based on binary division and is also called “polynomial code checksum.”</a:t>
            </a:r>
          </a:p>
          <a:p>
            <a:pPr>
              <a:lnSpc>
                <a:spcPct val="135000"/>
              </a:lnSpc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1010001101 --- 01110</a:t>
            </a:r>
          </a:p>
        </p:txBody>
      </p:sp>
    </p:spTree>
    <p:extLst>
      <p:ext uri="{BB962C8B-B14F-4D97-AF65-F5344CB8AC3E}">
        <p14:creationId xmlns:p14="http://schemas.microsoft.com/office/powerpoint/2010/main" val="376240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DE58-BE23-460C-9E27-0D423652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Exclusive OR (Truth Table)</a:t>
            </a:r>
            <a:endParaRPr lang="en-US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0AAC0A1-7C1C-4112-9319-DDF3951F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88" y="2286000"/>
            <a:ext cx="4783292" cy="3434080"/>
          </a:xfrm>
        </p:spPr>
      </p:pic>
    </p:spTree>
    <p:extLst>
      <p:ext uri="{BB962C8B-B14F-4D97-AF65-F5344CB8AC3E}">
        <p14:creationId xmlns:p14="http://schemas.microsoft.com/office/powerpoint/2010/main" val="323717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7A20-44F9-4506-86AC-C4188683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759"/>
            <a:ext cx="10668000" cy="573579"/>
          </a:xfrm>
        </p:spPr>
        <p:txBody>
          <a:bodyPr>
            <a:normAutofit fontScale="90000"/>
          </a:bodyPr>
          <a:lstStyle/>
          <a:p>
            <a:r>
              <a:rPr lang="en-US" dirty="0"/>
              <a:t>Circuit Diagram :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4BFC878E-3E6E-4006-996E-CB498347B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" y="1117599"/>
            <a:ext cx="9895840" cy="5374641"/>
          </a:xfrm>
        </p:spPr>
      </p:pic>
    </p:spTree>
    <p:extLst>
      <p:ext uri="{BB962C8B-B14F-4D97-AF65-F5344CB8AC3E}">
        <p14:creationId xmlns:p14="http://schemas.microsoft.com/office/powerpoint/2010/main" val="338734170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5E2"/>
      </a:lt2>
      <a:accent1>
        <a:srgbClr val="88A4BF"/>
      </a:accent1>
      <a:accent2>
        <a:srgbClr val="77ABAF"/>
      </a:accent2>
      <a:accent3>
        <a:srgbClr val="81AA9C"/>
      </a:accent3>
      <a:accent4>
        <a:srgbClr val="78AF85"/>
      </a:accent4>
      <a:accent5>
        <a:srgbClr val="88AA81"/>
      </a:accent5>
      <a:accent6>
        <a:srgbClr val="93A973"/>
      </a:accent6>
      <a:hlink>
        <a:srgbClr val="9D7D5E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147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Cambria</vt:lpstr>
      <vt:lpstr>Sitka Subheading</vt:lpstr>
      <vt:lpstr>PebbleVTI</vt:lpstr>
      <vt:lpstr>  LAB – 5  CYCLIC REDUNDANCY CODING:</vt:lpstr>
      <vt:lpstr>COMPONENTS:</vt:lpstr>
      <vt:lpstr>Cyclic Redundancy Coding:</vt:lpstr>
      <vt:lpstr>Exclusive OR (Truth Table)</vt:lpstr>
      <vt:lpstr>Circuit Diagram :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LAB – 5  CYCLIC REDUNDANCY CODING:</dc:title>
  <dc:creator>MANU SAI</dc:creator>
  <cp:lastModifiedBy>MANU SAI</cp:lastModifiedBy>
  <cp:revision>3</cp:revision>
  <dcterms:created xsi:type="dcterms:W3CDTF">2022-03-22T06:45:48Z</dcterms:created>
  <dcterms:modified xsi:type="dcterms:W3CDTF">2022-03-24T17:35:09Z</dcterms:modified>
</cp:coreProperties>
</file>