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1860FA-004F-4A55-A970-CCD23C486FD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6AF6A0-BC62-47D6-B0D8-EDF586988B8D}">
      <dgm:prSet/>
      <dgm:spPr/>
      <dgm:t>
        <a:bodyPr/>
        <a:lstStyle/>
        <a:p>
          <a:r>
            <a:rPr lang="en-US" dirty="0"/>
            <a:t>Data Transmission is two types</a:t>
          </a:r>
        </a:p>
      </dgm:t>
    </dgm:pt>
    <dgm:pt modelId="{D4CC6005-D05D-41A4-B8F9-54C01B1270AF}" type="parTrans" cxnId="{E0FC30FB-5524-4597-B1E9-8B3ACADEC3D1}">
      <dgm:prSet/>
      <dgm:spPr/>
      <dgm:t>
        <a:bodyPr/>
        <a:lstStyle/>
        <a:p>
          <a:endParaRPr lang="en-US"/>
        </a:p>
      </dgm:t>
    </dgm:pt>
    <dgm:pt modelId="{E0871E4B-B81B-4C0C-BE73-528872A04D7E}" type="sibTrans" cxnId="{E0FC30FB-5524-4597-B1E9-8B3ACADEC3D1}">
      <dgm:prSet/>
      <dgm:spPr/>
      <dgm:t>
        <a:bodyPr/>
        <a:lstStyle/>
        <a:p>
          <a:endParaRPr lang="en-US"/>
        </a:p>
      </dgm:t>
    </dgm:pt>
    <dgm:pt modelId="{33A7D997-0049-4DF4-AC76-2E0D4799594C}">
      <dgm:prSet/>
      <dgm:spPr/>
      <dgm:t>
        <a:bodyPr/>
        <a:lstStyle/>
        <a:p>
          <a:r>
            <a:rPr lang="en-US"/>
            <a:t>Parallel  </a:t>
          </a:r>
        </a:p>
      </dgm:t>
    </dgm:pt>
    <dgm:pt modelId="{06BDA4D5-856E-498F-8AEA-76104433EF43}" type="parTrans" cxnId="{742243DC-B6AA-4E41-B85D-AA9744070F66}">
      <dgm:prSet/>
      <dgm:spPr/>
      <dgm:t>
        <a:bodyPr/>
        <a:lstStyle/>
        <a:p>
          <a:endParaRPr lang="en-US"/>
        </a:p>
      </dgm:t>
    </dgm:pt>
    <dgm:pt modelId="{B19716D3-B5FA-4D1E-BBCD-C76B6EFAACF2}" type="sibTrans" cxnId="{742243DC-B6AA-4E41-B85D-AA9744070F66}">
      <dgm:prSet/>
      <dgm:spPr/>
      <dgm:t>
        <a:bodyPr/>
        <a:lstStyle/>
        <a:p>
          <a:endParaRPr lang="en-US"/>
        </a:p>
      </dgm:t>
    </dgm:pt>
    <dgm:pt modelId="{3985470A-AF29-46AA-954C-3196DD3673A2}">
      <dgm:prSet/>
      <dgm:spPr/>
      <dgm:t>
        <a:bodyPr/>
        <a:lstStyle/>
        <a:p>
          <a:r>
            <a:rPr lang="en-US"/>
            <a:t>Serial</a:t>
          </a:r>
        </a:p>
      </dgm:t>
    </dgm:pt>
    <dgm:pt modelId="{2714A251-8681-4976-9886-9F07B7C56264}" type="parTrans" cxnId="{32C7C99A-AE63-46C9-B9E8-671A27FD7815}">
      <dgm:prSet/>
      <dgm:spPr/>
      <dgm:t>
        <a:bodyPr/>
        <a:lstStyle/>
        <a:p>
          <a:endParaRPr lang="en-US"/>
        </a:p>
      </dgm:t>
    </dgm:pt>
    <dgm:pt modelId="{62881B75-DE74-467F-B675-3A896F494855}" type="sibTrans" cxnId="{32C7C99A-AE63-46C9-B9E8-671A27FD7815}">
      <dgm:prSet/>
      <dgm:spPr/>
      <dgm:t>
        <a:bodyPr/>
        <a:lstStyle/>
        <a:p>
          <a:endParaRPr lang="en-US"/>
        </a:p>
      </dgm:t>
    </dgm:pt>
    <dgm:pt modelId="{B79033CB-08F6-48D6-B331-ABE155EB040B}" type="pres">
      <dgm:prSet presAssocID="{921860FA-004F-4A55-A970-CCD23C486FD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DF1E9AA-D719-4B6C-A05A-E06C5BF5A8E4}" type="pres">
      <dgm:prSet presAssocID="{956AF6A0-BC62-47D6-B0D8-EDF586988B8D}" presName="hierRoot1" presStyleCnt="0"/>
      <dgm:spPr/>
    </dgm:pt>
    <dgm:pt modelId="{B9733415-548E-49C5-85F0-6423E8D3BFEE}" type="pres">
      <dgm:prSet presAssocID="{956AF6A0-BC62-47D6-B0D8-EDF586988B8D}" presName="composite" presStyleCnt="0"/>
      <dgm:spPr/>
    </dgm:pt>
    <dgm:pt modelId="{AB0C5A91-AC0A-4B97-A99F-092134BAE4FE}" type="pres">
      <dgm:prSet presAssocID="{956AF6A0-BC62-47D6-B0D8-EDF586988B8D}" presName="background" presStyleLbl="node0" presStyleIdx="0" presStyleCnt="1"/>
      <dgm:spPr/>
    </dgm:pt>
    <dgm:pt modelId="{E6C2BF7B-49FF-4EF0-8DF6-2DBF08CB15D2}" type="pres">
      <dgm:prSet presAssocID="{956AF6A0-BC62-47D6-B0D8-EDF586988B8D}" presName="text" presStyleLbl="fgAcc0" presStyleIdx="0" presStyleCnt="1" custScaleX="96516">
        <dgm:presLayoutVars>
          <dgm:chPref val="3"/>
        </dgm:presLayoutVars>
      </dgm:prSet>
      <dgm:spPr/>
    </dgm:pt>
    <dgm:pt modelId="{282424FD-9341-47CF-B799-D397C883ACEA}" type="pres">
      <dgm:prSet presAssocID="{956AF6A0-BC62-47D6-B0D8-EDF586988B8D}" presName="hierChild2" presStyleCnt="0"/>
      <dgm:spPr/>
    </dgm:pt>
    <dgm:pt modelId="{7DDFA5A1-47FE-45D8-8213-C9982DC9F9D1}" type="pres">
      <dgm:prSet presAssocID="{06BDA4D5-856E-498F-8AEA-76104433EF43}" presName="Name10" presStyleLbl="parChTrans1D2" presStyleIdx="0" presStyleCnt="2"/>
      <dgm:spPr/>
    </dgm:pt>
    <dgm:pt modelId="{D15B3089-9453-4A16-8BC6-23D382A2B934}" type="pres">
      <dgm:prSet presAssocID="{33A7D997-0049-4DF4-AC76-2E0D4799594C}" presName="hierRoot2" presStyleCnt="0"/>
      <dgm:spPr/>
    </dgm:pt>
    <dgm:pt modelId="{09E2E2F5-71FB-4D2C-B8AB-233F2866A05D}" type="pres">
      <dgm:prSet presAssocID="{33A7D997-0049-4DF4-AC76-2E0D4799594C}" presName="composite2" presStyleCnt="0"/>
      <dgm:spPr/>
    </dgm:pt>
    <dgm:pt modelId="{BC852F1A-956C-4E6F-8671-22DFAD44A338}" type="pres">
      <dgm:prSet presAssocID="{33A7D997-0049-4DF4-AC76-2E0D4799594C}" presName="background2" presStyleLbl="node2" presStyleIdx="0" presStyleCnt="2"/>
      <dgm:spPr/>
    </dgm:pt>
    <dgm:pt modelId="{F4470EA1-7282-44B3-8AC8-795724D34824}" type="pres">
      <dgm:prSet presAssocID="{33A7D997-0049-4DF4-AC76-2E0D4799594C}" presName="text2" presStyleLbl="fgAcc2" presStyleIdx="0" presStyleCnt="2">
        <dgm:presLayoutVars>
          <dgm:chPref val="3"/>
        </dgm:presLayoutVars>
      </dgm:prSet>
      <dgm:spPr/>
    </dgm:pt>
    <dgm:pt modelId="{71BCF7B7-6CD2-41CB-8FDD-4CAB8BA2BF71}" type="pres">
      <dgm:prSet presAssocID="{33A7D997-0049-4DF4-AC76-2E0D4799594C}" presName="hierChild3" presStyleCnt="0"/>
      <dgm:spPr/>
    </dgm:pt>
    <dgm:pt modelId="{90EB2258-5BA3-4CB9-838C-299736A34CB5}" type="pres">
      <dgm:prSet presAssocID="{2714A251-8681-4976-9886-9F07B7C56264}" presName="Name10" presStyleLbl="parChTrans1D2" presStyleIdx="1" presStyleCnt="2"/>
      <dgm:spPr/>
    </dgm:pt>
    <dgm:pt modelId="{EC77D29E-6B94-4A72-A8E0-CBC2277D3CA4}" type="pres">
      <dgm:prSet presAssocID="{3985470A-AF29-46AA-954C-3196DD3673A2}" presName="hierRoot2" presStyleCnt="0"/>
      <dgm:spPr/>
    </dgm:pt>
    <dgm:pt modelId="{61FB6AF9-D15D-4F25-A767-44ADC4B5AABC}" type="pres">
      <dgm:prSet presAssocID="{3985470A-AF29-46AA-954C-3196DD3673A2}" presName="composite2" presStyleCnt="0"/>
      <dgm:spPr/>
    </dgm:pt>
    <dgm:pt modelId="{2696D537-94E2-4566-BDB8-9C50A659A3A8}" type="pres">
      <dgm:prSet presAssocID="{3985470A-AF29-46AA-954C-3196DD3673A2}" presName="background2" presStyleLbl="node2" presStyleIdx="1" presStyleCnt="2"/>
      <dgm:spPr/>
    </dgm:pt>
    <dgm:pt modelId="{F17D7EDD-07FF-4E31-B35F-FE3FB6714D71}" type="pres">
      <dgm:prSet presAssocID="{3985470A-AF29-46AA-954C-3196DD3673A2}" presName="text2" presStyleLbl="fgAcc2" presStyleIdx="1" presStyleCnt="2">
        <dgm:presLayoutVars>
          <dgm:chPref val="3"/>
        </dgm:presLayoutVars>
      </dgm:prSet>
      <dgm:spPr/>
    </dgm:pt>
    <dgm:pt modelId="{73B7DCEC-AC4F-4393-84EB-94DB52BCA0B7}" type="pres">
      <dgm:prSet presAssocID="{3985470A-AF29-46AA-954C-3196DD3673A2}" presName="hierChild3" presStyleCnt="0"/>
      <dgm:spPr/>
    </dgm:pt>
  </dgm:ptLst>
  <dgm:cxnLst>
    <dgm:cxn modelId="{5AF7E321-EB71-41C8-A184-CC03EBAE2EB4}" type="presOf" srcId="{33A7D997-0049-4DF4-AC76-2E0D4799594C}" destId="{F4470EA1-7282-44B3-8AC8-795724D34824}" srcOrd="0" destOrd="0" presId="urn:microsoft.com/office/officeart/2005/8/layout/hierarchy1"/>
    <dgm:cxn modelId="{D7136627-1843-473F-A4C9-99D7B1440528}" type="presOf" srcId="{2714A251-8681-4976-9886-9F07B7C56264}" destId="{90EB2258-5BA3-4CB9-838C-299736A34CB5}" srcOrd="0" destOrd="0" presId="urn:microsoft.com/office/officeart/2005/8/layout/hierarchy1"/>
    <dgm:cxn modelId="{B6FCE939-B619-455B-A08C-F36E78466A65}" type="presOf" srcId="{921860FA-004F-4A55-A970-CCD23C486FD2}" destId="{B79033CB-08F6-48D6-B331-ABE155EB040B}" srcOrd="0" destOrd="0" presId="urn:microsoft.com/office/officeart/2005/8/layout/hierarchy1"/>
    <dgm:cxn modelId="{8C4B6B89-5198-4EC0-8715-A29ACC7019BD}" type="presOf" srcId="{3985470A-AF29-46AA-954C-3196DD3673A2}" destId="{F17D7EDD-07FF-4E31-B35F-FE3FB6714D71}" srcOrd="0" destOrd="0" presId="urn:microsoft.com/office/officeart/2005/8/layout/hierarchy1"/>
    <dgm:cxn modelId="{32C7C99A-AE63-46C9-B9E8-671A27FD7815}" srcId="{956AF6A0-BC62-47D6-B0D8-EDF586988B8D}" destId="{3985470A-AF29-46AA-954C-3196DD3673A2}" srcOrd="1" destOrd="0" parTransId="{2714A251-8681-4976-9886-9F07B7C56264}" sibTransId="{62881B75-DE74-467F-B675-3A896F494855}"/>
    <dgm:cxn modelId="{1AC56AAA-7D22-40F3-96C1-998FFB59A3F7}" type="presOf" srcId="{956AF6A0-BC62-47D6-B0D8-EDF586988B8D}" destId="{E6C2BF7B-49FF-4EF0-8DF6-2DBF08CB15D2}" srcOrd="0" destOrd="0" presId="urn:microsoft.com/office/officeart/2005/8/layout/hierarchy1"/>
    <dgm:cxn modelId="{742243DC-B6AA-4E41-B85D-AA9744070F66}" srcId="{956AF6A0-BC62-47D6-B0D8-EDF586988B8D}" destId="{33A7D997-0049-4DF4-AC76-2E0D4799594C}" srcOrd="0" destOrd="0" parTransId="{06BDA4D5-856E-498F-8AEA-76104433EF43}" sibTransId="{B19716D3-B5FA-4D1E-BBCD-C76B6EFAACF2}"/>
    <dgm:cxn modelId="{EFF579E8-040C-4EF5-931F-6E577F5E2FC8}" type="presOf" srcId="{06BDA4D5-856E-498F-8AEA-76104433EF43}" destId="{7DDFA5A1-47FE-45D8-8213-C9982DC9F9D1}" srcOrd="0" destOrd="0" presId="urn:microsoft.com/office/officeart/2005/8/layout/hierarchy1"/>
    <dgm:cxn modelId="{E0FC30FB-5524-4597-B1E9-8B3ACADEC3D1}" srcId="{921860FA-004F-4A55-A970-CCD23C486FD2}" destId="{956AF6A0-BC62-47D6-B0D8-EDF586988B8D}" srcOrd="0" destOrd="0" parTransId="{D4CC6005-D05D-41A4-B8F9-54C01B1270AF}" sibTransId="{E0871E4B-B81B-4C0C-BE73-528872A04D7E}"/>
    <dgm:cxn modelId="{D0D85953-BB1E-4C6B-9AAF-F3CDF81B1F26}" type="presParOf" srcId="{B79033CB-08F6-48D6-B331-ABE155EB040B}" destId="{1DF1E9AA-D719-4B6C-A05A-E06C5BF5A8E4}" srcOrd="0" destOrd="0" presId="urn:microsoft.com/office/officeart/2005/8/layout/hierarchy1"/>
    <dgm:cxn modelId="{49EE51DE-F146-4D23-B495-93A6CBD06B8D}" type="presParOf" srcId="{1DF1E9AA-D719-4B6C-A05A-E06C5BF5A8E4}" destId="{B9733415-548E-49C5-85F0-6423E8D3BFEE}" srcOrd="0" destOrd="0" presId="urn:microsoft.com/office/officeart/2005/8/layout/hierarchy1"/>
    <dgm:cxn modelId="{6F9E6CAB-3A1F-41EE-99EF-CCAA97774B23}" type="presParOf" srcId="{B9733415-548E-49C5-85F0-6423E8D3BFEE}" destId="{AB0C5A91-AC0A-4B97-A99F-092134BAE4FE}" srcOrd="0" destOrd="0" presId="urn:microsoft.com/office/officeart/2005/8/layout/hierarchy1"/>
    <dgm:cxn modelId="{A6800CFA-8A30-4255-84C9-0EAC33AF48CF}" type="presParOf" srcId="{B9733415-548E-49C5-85F0-6423E8D3BFEE}" destId="{E6C2BF7B-49FF-4EF0-8DF6-2DBF08CB15D2}" srcOrd="1" destOrd="0" presId="urn:microsoft.com/office/officeart/2005/8/layout/hierarchy1"/>
    <dgm:cxn modelId="{4C1CC90E-F870-48CA-8336-8FF9D91C5F66}" type="presParOf" srcId="{1DF1E9AA-D719-4B6C-A05A-E06C5BF5A8E4}" destId="{282424FD-9341-47CF-B799-D397C883ACEA}" srcOrd="1" destOrd="0" presId="urn:microsoft.com/office/officeart/2005/8/layout/hierarchy1"/>
    <dgm:cxn modelId="{AC252F4D-363A-4537-BB5B-4415C9E85086}" type="presParOf" srcId="{282424FD-9341-47CF-B799-D397C883ACEA}" destId="{7DDFA5A1-47FE-45D8-8213-C9982DC9F9D1}" srcOrd="0" destOrd="0" presId="urn:microsoft.com/office/officeart/2005/8/layout/hierarchy1"/>
    <dgm:cxn modelId="{FA6D5CAF-2001-4ACD-8FD8-CBF26B9E02FB}" type="presParOf" srcId="{282424FD-9341-47CF-B799-D397C883ACEA}" destId="{D15B3089-9453-4A16-8BC6-23D382A2B934}" srcOrd="1" destOrd="0" presId="urn:microsoft.com/office/officeart/2005/8/layout/hierarchy1"/>
    <dgm:cxn modelId="{ADBDBB76-59F2-46F2-AD66-DA841981CA2D}" type="presParOf" srcId="{D15B3089-9453-4A16-8BC6-23D382A2B934}" destId="{09E2E2F5-71FB-4D2C-B8AB-233F2866A05D}" srcOrd="0" destOrd="0" presId="urn:microsoft.com/office/officeart/2005/8/layout/hierarchy1"/>
    <dgm:cxn modelId="{BEA48847-EFAB-46A4-84D3-6337EDF82FAF}" type="presParOf" srcId="{09E2E2F5-71FB-4D2C-B8AB-233F2866A05D}" destId="{BC852F1A-956C-4E6F-8671-22DFAD44A338}" srcOrd="0" destOrd="0" presId="urn:microsoft.com/office/officeart/2005/8/layout/hierarchy1"/>
    <dgm:cxn modelId="{09EDF33D-F166-40DE-830D-AC36CCABBEDC}" type="presParOf" srcId="{09E2E2F5-71FB-4D2C-B8AB-233F2866A05D}" destId="{F4470EA1-7282-44B3-8AC8-795724D34824}" srcOrd="1" destOrd="0" presId="urn:microsoft.com/office/officeart/2005/8/layout/hierarchy1"/>
    <dgm:cxn modelId="{88EECEB7-A725-4A48-A2A2-BE7F0029F74F}" type="presParOf" srcId="{D15B3089-9453-4A16-8BC6-23D382A2B934}" destId="{71BCF7B7-6CD2-41CB-8FDD-4CAB8BA2BF71}" srcOrd="1" destOrd="0" presId="urn:microsoft.com/office/officeart/2005/8/layout/hierarchy1"/>
    <dgm:cxn modelId="{771935E2-F98F-4127-82A0-BAE69F7AE82C}" type="presParOf" srcId="{282424FD-9341-47CF-B799-D397C883ACEA}" destId="{90EB2258-5BA3-4CB9-838C-299736A34CB5}" srcOrd="2" destOrd="0" presId="urn:microsoft.com/office/officeart/2005/8/layout/hierarchy1"/>
    <dgm:cxn modelId="{7430CAD8-E43A-4BD1-94F2-BCA6ADB9351A}" type="presParOf" srcId="{282424FD-9341-47CF-B799-D397C883ACEA}" destId="{EC77D29E-6B94-4A72-A8E0-CBC2277D3CA4}" srcOrd="3" destOrd="0" presId="urn:microsoft.com/office/officeart/2005/8/layout/hierarchy1"/>
    <dgm:cxn modelId="{32D18041-0116-4C36-8685-E9CC9EDAAD22}" type="presParOf" srcId="{EC77D29E-6B94-4A72-A8E0-CBC2277D3CA4}" destId="{61FB6AF9-D15D-4F25-A767-44ADC4B5AABC}" srcOrd="0" destOrd="0" presId="urn:microsoft.com/office/officeart/2005/8/layout/hierarchy1"/>
    <dgm:cxn modelId="{7ECB3905-1612-41BF-87DD-34DFD3836338}" type="presParOf" srcId="{61FB6AF9-D15D-4F25-A767-44ADC4B5AABC}" destId="{2696D537-94E2-4566-BDB8-9C50A659A3A8}" srcOrd="0" destOrd="0" presId="urn:microsoft.com/office/officeart/2005/8/layout/hierarchy1"/>
    <dgm:cxn modelId="{E7DFF3C6-C2F6-4D77-8C48-BF5CE193792A}" type="presParOf" srcId="{61FB6AF9-D15D-4F25-A767-44ADC4B5AABC}" destId="{F17D7EDD-07FF-4E31-B35F-FE3FB6714D71}" srcOrd="1" destOrd="0" presId="urn:microsoft.com/office/officeart/2005/8/layout/hierarchy1"/>
    <dgm:cxn modelId="{362FEC91-9F07-4195-B1BE-856AB578C85D}" type="presParOf" srcId="{EC77D29E-6B94-4A72-A8E0-CBC2277D3CA4}" destId="{73B7DCEC-AC4F-4393-84EB-94DB52BCA0B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B2258-5BA3-4CB9-838C-299736A34CB5}">
      <dsp:nvSpPr>
        <dsp:cNvPr id="0" name=""/>
        <dsp:cNvSpPr/>
      </dsp:nvSpPr>
      <dsp:spPr>
        <a:xfrm>
          <a:off x="5357383" y="1657427"/>
          <a:ext cx="1592895" cy="758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6604"/>
              </a:lnTo>
              <a:lnTo>
                <a:pt x="1592895" y="516604"/>
              </a:lnTo>
              <a:lnTo>
                <a:pt x="1592895" y="7580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DFA5A1-47FE-45D8-8213-C9982DC9F9D1}">
      <dsp:nvSpPr>
        <dsp:cNvPr id="0" name=""/>
        <dsp:cNvSpPr/>
      </dsp:nvSpPr>
      <dsp:spPr>
        <a:xfrm>
          <a:off x="3764488" y="1657427"/>
          <a:ext cx="1592895" cy="758073"/>
        </a:xfrm>
        <a:custGeom>
          <a:avLst/>
          <a:gdLst/>
          <a:ahLst/>
          <a:cxnLst/>
          <a:rect l="0" t="0" r="0" b="0"/>
          <a:pathLst>
            <a:path>
              <a:moveTo>
                <a:pt x="1592895" y="0"/>
              </a:moveTo>
              <a:lnTo>
                <a:pt x="1592895" y="516604"/>
              </a:lnTo>
              <a:lnTo>
                <a:pt x="0" y="516604"/>
              </a:lnTo>
              <a:lnTo>
                <a:pt x="0" y="7580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0C5A91-AC0A-4B97-A99F-092134BAE4FE}">
      <dsp:nvSpPr>
        <dsp:cNvPr id="0" name=""/>
        <dsp:cNvSpPr/>
      </dsp:nvSpPr>
      <dsp:spPr>
        <a:xfrm>
          <a:off x="4099511" y="2264"/>
          <a:ext cx="2515743" cy="1655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2BF7B-49FF-4EF0-8DF6-2DBF08CB15D2}">
      <dsp:nvSpPr>
        <dsp:cNvPr id="0" name=""/>
        <dsp:cNvSpPr/>
      </dsp:nvSpPr>
      <dsp:spPr>
        <a:xfrm>
          <a:off x="4389129" y="277400"/>
          <a:ext cx="2515743" cy="16551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Data Transmission is two types</a:t>
          </a:r>
        </a:p>
      </dsp:txBody>
      <dsp:txXfrm>
        <a:off x="4437607" y="325878"/>
        <a:ext cx="2418787" cy="1558207"/>
      </dsp:txXfrm>
    </dsp:sp>
    <dsp:sp modelId="{BC852F1A-956C-4E6F-8671-22DFAD44A338}">
      <dsp:nvSpPr>
        <dsp:cNvPr id="0" name=""/>
        <dsp:cNvSpPr/>
      </dsp:nvSpPr>
      <dsp:spPr>
        <a:xfrm>
          <a:off x="2461210" y="2415500"/>
          <a:ext cx="2606556" cy="1655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70EA1-7282-44B3-8AC8-795724D34824}">
      <dsp:nvSpPr>
        <dsp:cNvPr id="0" name=""/>
        <dsp:cNvSpPr/>
      </dsp:nvSpPr>
      <dsp:spPr>
        <a:xfrm>
          <a:off x="2750827" y="2690637"/>
          <a:ext cx="2606556" cy="16551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Parallel  </a:t>
          </a:r>
        </a:p>
      </dsp:txBody>
      <dsp:txXfrm>
        <a:off x="2799305" y="2739115"/>
        <a:ext cx="2509600" cy="1558207"/>
      </dsp:txXfrm>
    </dsp:sp>
    <dsp:sp modelId="{2696D537-94E2-4566-BDB8-9C50A659A3A8}">
      <dsp:nvSpPr>
        <dsp:cNvPr id="0" name=""/>
        <dsp:cNvSpPr/>
      </dsp:nvSpPr>
      <dsp:spPr>
        <a:xfrm>
          <a:off x="5647001" y="2415500"/>
          <a:ext cx="2606556" cy="1655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D7EDD-07FF-4E31-B35F-FE3FB6714D71}">
      <dsp:nvSpPr>
        <dsp:cNvPr id="0" name=""/>
        <dsp:cNvSpPr/>
      </dsp:nvSpPr>
      <dsp:spPr>
        <a:xfrm>
          <a:off x="5936618" y="2690637"/>
          <a:ext cx="2606556" cy="16551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Serial</a:t>
          </a:r>
        </a:p>
      </dsp:txBody>
      <dsp:txXfrm>
        <a:off x="5985096" y="2739115"/>
        <a:ext cx="2509600" cy="15582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114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833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757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521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290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843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541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0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222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41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4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FCBAD70B-933D-5048-2725-9120969A77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25"/>
          <a:stretch/>
        </p:blipFill>
        <p:spPr>
          <a:xfrm>
            <a:off x="0" y="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4389C0-C7A1-2191-9CA2-774FBBC64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1" y="1736049"/>
            <a:ext cx="10628010" cy="1364660"/>
          </a:xfrm>
        </p:spPr>
        <p:txBody>
          <a:bodyPr>
            <a:normAutofit fontScale="90000"/>
          </a:bodyPr>
          <a:lstStyle/>
          <a:p>
            <a:br>
              <a:rPr lang="en-US" sz="6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6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6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6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7.UART Temp Readings Using MSP 430 Launchpad</a:t>
            </a:r>
            <a:br>
              <a:rPr lang="en-US" sz="6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AD328-F377-625C-9CC7-265806CF6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1" y="3509963"/>
            <a:ext cx="10543962" cy="174783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Goals: Introduce the students to UART communication using MSP 430 Launchpad</a:t>
            </a:r>
          </a:p>
        </p:txBody>
      </p:sp>
      <p:grpSp>
        <p:nvGrpSpPr>
          <p:cNvPr id="29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1582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F3AF9E-6BBC-0C7B-0455-138C8D7DDF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011472"/>
              </p:ext>
            </p:extLst>
          </p:nvPr>
        </p:nvGraphicFramePr>
        <p:xfrm>
          <a:off x="525462" y="363894"/>
          <a:ext cx="11004385" cy="4348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FE5C500-F12E-9F2F-1731-43174D073E40}"/>
              </a:ext>
            </a:extLst>
          </p:cNvPr>
          <p:cNvSpPr/>
          <p:nvPr/>
        </p:nvSpPr>
        <p:spPr>
          <a:xfrm>
            <a:off x="8052318" y="4982547"/>
            <a:ext cx="3219062" cy="71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1) Asynchronous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1B6B64-4A1C-C7C8-3FDE-57448FD24630}"/>
              </a:ext>
            </a:extLst>
          </p:cNvPr>
          <p:cNvSpPr/>
          <p:nvPr/>
        </p:nvSpPr>
        <p:spPr>
          <a:xfrm>
            <a:off x="8052318" y="5971592"/>
            <a:ext cx="3219062" cy="71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2) Synchronous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6A2BCB-97B2-14DD-B19C-0EF7F50A7616}"/>
              </a:ext>
            </a:extLst>
          </p:cNvPr>
          <p:cNvCxnSpPr>
            <a:cxnSpLocks/>
          </p:cNvCxnSpPr>
          <p:nvPr/>
        </p:nvCxnSpPr>
        <p:spPr>
          <a:xfrm>
            <a:off x="7595118" y="4711959"/>
            <a:ext cx="0" cy="1797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2DD2D7-A4EF-8352-2E52-0A4BA3731AFB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7632441" y="5341775"/>
            <a:ext cx="41987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9AA5B4-7ABD-61C6-1680-8048793C7E3A}"/>
              </a:ext>
            </a:extLst>
          </p:cNvPr>
          <p:cNvCxnSpPr>
            <a:cxnSpLocks/>
          </p:cNvCxnSpPr>
          <p:nvPr/>
        </p:nvCxnSpPr>
        <p:spPr>
          <a:xfrm>
            <a:off x="7632441" y="6330820"/>
            <a:ext cx="41987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24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173E-1BB7-9F2A-BE8B-1958CC8D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Asynchronous Communication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28ACE-F684-15D3-7AE3-7DEC5AB4D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5057192"/>
            <a:ext cx="10077557" cy="1013738"/>
          </a:xfrm>
        </p:spPr>
        <p:txBody>
          <a:bodyPr/>
          <a:lstStyle/>
          <a:p>
            <a:r>
              <a:rPr lang="en-US" dirty="0"/>
              <a:t>Microcontrollers (sender /receiver) need to convert their data on a parallel bus to and from a serial interface.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B6AA4C-46EF-EF51-E380-F11CEE80C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950" y="2022907"/>
            <a:ext cx="6988629" cy="283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B3FBC-1F4E-D346-3F01-4A4A23D1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en-US" dirty="0"/>
              <a:t>UART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847CF-CF23-DD11-D5AF-CB247D87B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7891391" cy="32745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Universal Asynchronous Receiver/Transmitter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• The UART takes bytes of data and transmits the individual bits in a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sequential fashion. At the destination, a second UART re-assembles the bits into complete bytes.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• 9600 8N1 - 9600 baud, 8 data bits, no parity, and 1 stop bit - is one of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the more commonly used serial protocols.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E3864-3714-E7CA-4536-D658CF049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733" y="1034534"/>
            <a:ext cx="3022258" cy="385988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8880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1D0F1-E571-2033-621B-9F0506051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8192177" cy="1848734"/>
          </a:xfrm>
        </p:spPr>
        <p:txBody>
          <a:bodyPr>
            <a:normAutofit/>
          </a:bodyPr>
          <a:lstStyle/>
          <a:p>
            <a:r>
              <a:rPr lang="en-US" dirty="0"/>
              <a:t>Interfacing</a:t>
            </a:r>
          </a:p>
        </p:txBody>
      </p:sp>
      <p:grpSp>
        <p:nvGrpSpPr>
          <p:cNvPr id="40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1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2597A8B-414A-4F6D-9710-2F1BE256E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94598" y="4164981"/>
            <a:ext cx="5997401" cy="2693020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1C89A-F5AC-2567-DA8C-05E07D672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3299404"/>
            <a:ext cx="6805891" cy="27457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Data processing devices (or data terminal equipment, DTE) do not (usually) include data transmission facilities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• Need an interface called data circuit terminating equipment (DCE)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- e.g. modem, network interface controller (NIC)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• DCE communicates data and control info with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DTE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- Done over interchange circuits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- Clear interface standards require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9BA142B-E03A-4CCD-8C46-8BDDD96A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95435" y="4632160"/>
            <a:ext cx="886141" cy="802496"/>
            <a:chOff x="10948005" y="3272152"/>
            <a:chExt cx="868640" cy="78664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D6B7380-D890-4F06-9C8B-9810CF45B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9071096-5B07-42AC-9C76-6B3D847D0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6A8581-41D2-4ED9-94DE-6EE3A38B2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4" name="Graphic 12">
              <a:extLst>
                <a:ext uri="{FF2B5EF4-FFF2-40B4-BE49-F238E27FC236}">
                  <a16:creationId xmlns:a16="http://schemas.microsoft.com/office/drawing/2014/main" id="{CA390FC2-3FC4-4A52-A729-F9F03EE12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15">
              <a:extLst>
                <a:ext uri="{FF2B5EF4-FFF2-40B4-BE49-F238E27FC236}">
                  <a16:creationId xmlns:a16="http://schemas.microsoft.com/office/drawing/2014/main" id="{DA930EF0-907F-46F9-B728-0C189FCB4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15">
              <a:extLst>
                <a:ext uri="{FF2B5EF4-FFF2-40B4-BE49-F238E27FC236}">
                  <a16:creationId xmlns:a16="http://schemas.microsoft.com/office/drawing/2014/main" id="{F8E83A83-33D7-4E07-98AC-CA07C0F1E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DA03248-3CE4-4D20-8293-BFDF226CD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9280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659F-C2D9-1C48-BBCE-6FAD71D1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Signaling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2E66D-87E7-6D10-CF82-52038F9F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7"/>
            <a:ext cx="10077557" cy="35490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use TTL ( Transistor-Transistor Logic ) level in serial communication.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Microcontrollers and other low-level ICs communicate serially they use TTL levels.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TTL serial signals exist between a microcontroller’s voltage supply range ( 0V to 3.3V or 5V). 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3C0FDD3-58D4-C1AB-B2D8-7FA925EC2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84" y="4474766"/>
            <a:ext cx="7548041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4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BB50-6E43-A948-7E9A-FB4F5AD38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Signaling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0486B-D835-92D7-D7E7-17325B8F8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RS-232, USB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	Like TTL serial flipped on its head.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	Rs-232 signals usually range between -13V and 13V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4FDFB339-A4DD-30C0-41B3-B32FDE72F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934" y="4210050"/>
            <a:ext cx="6961292" cy="243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9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CD9D2-D452-D3B4-AEFF-AD1C3DDF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8192177" cy="1848734"/>
          </a:xfrm>
        </p:spPr>
        <p:txBody>
          <a:bodyPr>
            <a:normAutofit/>
          </a:bodyPr>
          <a:lstStyle/>
          <a:p>
            <a:r>
              <a:rPr lang="en-US" dirty="0"/>
              <a:t>Serial Signaling</a:t>
            </a:r>
          </a:p>
        </p:txBody>
      </p:sp>
      <p:grpSp>
        <p:nvGrpSpPr>
          <p:cNvPr id="12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3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2597A8B-414A-4F6D-9710-2F1BE256E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94598" y="4164981"/>
            <a:ext cx="5997401" cy="2693020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4FB9C-2028-504B-D420-B2A3207D2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3299404"/>
            <a:ext cx="6805891" cy="27457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TTL vs. RS-232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TTL is much easier to implement into embedded circuits. However, low voltage levels are more susceptible to losses across long transmission lines. RS-232, or more complex standards like RS-485, are better suited to long-range serial transmissions.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BA142B-E03A-4CCD-8C46-8BDDD96A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95435" y="4632160"/>
            <a:ext cx="886141" cy="802496"/>
            <a:chOff x="10948005" y="3272152"/>
            <a:chExt cx="868640" cy="78664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D6B7380-D890-4F06-9C8B-9810CF45B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9071096-5B07-42AC-9C76-6B3D847D0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6A8581-41D2-4ED9-94DE-6EE3A38B2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Graphic 12">
              <a:extLst>
                <a:ext uri="{FF2B5EF4-FFF2-40B4-BE49-F238E27FC236}">
                  <a16:creationId xmlns:a16="http://schemas.microsoft.com/office/drawing/2014/main" id="{CA390FC2-3FC4-4A52-A729-F9F03EE12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DA930EF0-907F-46F9-B728-0C189FCB4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F8E83A83-33D7-4E07-98AC-CA07C0F1E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DA03248-3CE4-4D20-8293-BFDF226CD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9210714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DarkSeedRightStep">
      <a:dk1>
        <a:srgbClr val="000000"/>
      </a:dk1>
      <a:lt1>
        <a:srgbClr val="FFFFFF"/>
      </a:lt1>
      <a:dk2>
        <a:srgbClr val="1C311C"/>
      </a:dk2>
      <a:lt2>
        <a:srgbClr val="F3F0F3"/>
      </a:lt2>
      <a:accent1>
        <a:srgbClr val="55B547"/>
      </a:accent1>
      <a:accent2>
        <a:srgbClr val="3BB15E"/>
      </a:accent2>
      <a:accent3>
        <a:srgbClr val="46B292"/>
      </a:accent3>
      <a:accent4>
        <a:srgbClr val="3BA2B1"/>
      </a:accent4>
      <a:accent5>
        <a:srgbClr val="4D83C3"/>
      </a:accent5>
      <a:accent6>
        <a:srgbClr val="494DB7"/>
      </a:accent6>
      <a:hlink>
        <a:srgbClr val="BF6F3F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311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Avenir Next LT Pro Light</vt:lpstr>
      <vt:lpstr>Georgia Pro Semibold</vt:lpstr>
      <vt:lpstr>Times New Roman</vt:lpstr>
      <vt:lpstr>RocaVTI</vt:lpstr>
      <vt:lpstr>    7.UART Temp Readings Using MSP 430 Launchpad </vt:lpstr>
      <vt:lpstr>PowerPoint Presentation</vt:lpstr>
      <vt:lpstr> Asynchronous Communication  </vt:lpstr>
      <vt:lpstr>UART</vt:lpstr>
      <vt:lpstr>Interfacing</vt:lpstr>
      <vt:lpstr>Serial Signaling</vt:lpstr>
      <vt:lpstr>Serial Signaling</vt:lpstr>
      <vt:lpstr>Serial Signaling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7.UART Temp Readings Using MSP 430 Launchpad </dc:title>
  <dc:creator>Algeti, Manu Chandra Reddy</dc:creator>
  <cp:lastModifiedBy>Algeti, Manu Chandra Reddy</cp:lastModifiedBy>
  <cp:revision>1</cp:revision>
  <dcterms:created xsi:type="dcterms:W3CDTF">2022-10-24T22:01:14Z</dcterms:created>
  <dcterms:modified xsi:type="dcterms:W3CDTF">2022-10-24T22:50:45Z</dcterms:modified>
</cp:coreProperties>
</file>