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18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56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319E7-A347-482E-900D-CACCCD485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341775" cy="2481974"/>
          </a:xfrm>
        </p:spPr>
        <p:txBody>
          <a:bodyPr>
            <a:normAutofit/>
          </a:bodyPr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E8B5F-A09A-494A-B8E3-1312B4743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04" y="3051110"/>
            <a:ext cx="5806395" cy="1019668"/>
          </a:xfrm>
        </p:spPr>
        <p:txBody>
          <a:bodyPr anchor="b">
            <a:normAutofit/>
          </a:bodyPr>
          <a:lstStyle/>
          <a:p>
            <a:r>
              <a:rPr lang="en-US" dirty="0"/>
              <a:t>Goals: Introduce the students for basic communication of socket programming using java.</a:t>
            </a:r>
          </a:p>
        </p:txBody>
      </p:sp>
      <p:pic>
        <p:nvPicPr>
          <p:cNvPr id="4" name="Picture 3" descr="Toy robot in black and grey background">
            <a:extLst>
              <a:ext uri="{FF2B5EF4-FFF2-40B4-BE49-F238E27FC236}">
                <a16:creationId xmlns:a16="http://schemas.microsoft.com/office/drawing/2014/main" id="{321BDC2E-D59E-67CF-D5D0-A1CEEFCBD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B029-4CB5-43F7-8661-E5168E9F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82F9-2BD6-4B1E-B4BA-431FAB7E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effectLst/>
                <a:latin typeface="Arial" panose="020B0604020202020204" pitchFamily="34" charset="0"/>
              </a:rPr>
              <a:t>socket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one endpoint of a two-way communication link between two programs running on the network. A socket is bound to a port number so that the TCP layer can identify the application that data is destined to be sent to.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Normally, a server runs on a specific computer and has a socket that is bound to a specific port number. The server just waits, listening to the socket for a client to make a connection request.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6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BD20-F9B4-44E9-8975-660DA061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Socket Programming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0845-F60D-49CE-AEE9-C0FBFC73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any Networked Application the context of the internet we require socket programming.</a:t>
            </a:r>
          </a:p>
          <a:p>
            <a:r>
              <a:rPr lang="en-US" dirty="0"/>
              <a:t>A good example is Internet Explorer, Firefox browser which fetch web pages  from web server and display it.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	WWW ( Internet Explorer, Firefox )</a:t>
            </a:r>
          </a:p>
          <a:p>
            <a:pPr lvl="1"/>
            <a:r>
              <a:rPr lang="en-US" dirty="0"/>
              <a:t>	FTP ( WS FTP )</a:t>
            </a:r>
          </a:p>
          <a:p>
            <a:pPr lvl="1"/>
            <a:r>
              <a:rPr lang="en-US" dirty="0"/>
              <a:t>	P2P ( </a:t>
            </a:r>
            <a:r>
              <a:rPr lang="en-US" dirty="0" err="1"/>
              <a:t>Limewire</a:t>
            </a:r>
            <a:r>
              <a:rPr lang="en-US" dirty="0"/>
              <a:t>, </a:t>
            </a:r>
            <a:r>
              <a:rPr lang="en-US" dirty="0" err="1"/>
              <a:t>Bitcomet</a:t>
            </a:r>
            <a:r>
              <a:rPr lang="en-US" dirty="0"/>
              <a:t> 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0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87FA-0040-477D-B35F-43D28F10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10212355" cy="1360898"/>
          </a:xfrm>
        </p:spPr>
        <p:txBody>
          <a:bodyPr>
            <a:normAutofit/>
          </a:bodyPr>
          <a:lstStyle/>
          <a:p>
            <a:r>
              <a:rPr lang="en-US" sz="3600" dirty="0"/>
              <a:t>Network Programming In Telephone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A77D-B437-4B91-A546-E2D1563A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2735"/>
            <a:ext cx="9905999" cy="3846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telephone call over a "telephony network" works as follows: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sz="2000" dirty="0"/>
              <a:t>Both parties have a telephone installed. </a:t>
            </a:r>
          </a:p>
          <a:p>
            <a:pPr lvl="2"/>
            <a:r>
              <a:rPr lang="en-US" sz="2000" dirty="0"/>
              <a:t>A phone number is assigned to each telephone.</a:t>
            </a:r>
          </a:p>
          <a:p>
            <a:pPr lvl="2"/>
            <a:r>
              <a:rPr lang="en-US" sz="2000" dirty="0"/>
              <a:t>Turn on ringer to listen for a caller. </a:t>
            </a:r>
          </a:p>
          <a:p>
            <a:pPr lvl="2"/>
            <a:r>
              <a:rPr lang="en-US" sz="2000" dirty="0"/>
              <a:t>Caller lifts telephone and dials a number.</a:t>
            </a:r>
          </a:p>
          <a:p>
            <a:pPr lvl="2"/>
            <a:r>
              <a:rPr lang="en-US" sz="2000" dirty="0"/>
              <a:t>Telephone rings and the receiver of the call picks it up.</a:t>
            </a:r>
          </a:p>
          <a:p>
            <a:pPr lvl="2"/>
            <a:r>
              <a:rPr lang="en-US" sz="2000" dirty="0"/>
              <a:t>Both Parties talk and exchange data.</a:t>
            </a:r>
          </a:p>
          <a:p>
            <a:pPr lvl="2"/>
            <a:r>
              <a:rPr lang="en-US" sz="2000" dirty="0"/>
              <a:t>After conversation is over they hang up the phone.</a:t>
            </a:r>
          </a:p>
        </p:txBody>
      </p:sp>
    </p:spTree>
    <p:extLst>
      <p:ext uri="{BB962C8B-B14F-4D97-AF65-F5344CB8AC3E}">
        <p14:creationId xmlns:p14="http://schemas.microsoft.com/office/powerpoint/2010/main" val="24135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C089-A935-4B6C-BF13-AC444E24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92898"/>
            <a:ext cx="9905999" cy="44062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network application works as follows:</a:t>
            </a:r>
          </a:p>
          <a:p>
            <a:pPr marL="0" indent="0">
              <a:buNone/>
            </a:pPr>
            <a:endParaRPr lang="en-US" sz="2400" dirty="0"/>
          </a:p>
          <a:p>
            <a:pPr lvl="2"/>
            <a:r>
              <a:rPr lang="en-US" sz="2000" dirty="0"/>
              <a:t>An endpoint (telephone) for communication is created on both ends.</a:t>
            </a:r>
          </a:p>
          <a:p>
            <a:pPr lvl="2"/>
            <a:r>
              <a:rPr lang="en-US" sz="2000" dirty="0"/>
              <a:t>An address (phone no) is assigned to both ends to distinguish them from the rest of the network.</a:t>
            </a:r>
          </a:p>
          <a:p>
            <a:pPr lvl="2"/>
            <a:r>
              <a:rPr lang="en-US" sz="2000" dirty="0"/>
              <a:t>One of the endpoints (caller) initiate a connection to the other.</a:t>
            </a:r>
          </a:p>
          <a:p>
            <a:pPr lvl="2"/>
            <a:r>
              <a:rPr lang="en-US" sz="2000" dirty="0"/>
              <a:t>The other end (receiver) point waits for the communication to start.</a:t>
            </a:r>
          </a:p>
          <a:p>
            <a:pPr lvl="2"/>
            <a:r>
              <a:rPr lang="en-US" sz="2000" dirty="0"/>
              <a:t>Once a connection has been made, data is exchanged (talk).</a:t>
            </a:r>
          </a:p>
          <a:p>
            <a:pPr lvl="2"/>
            <a:r>
              <a:rPr lang="en-US" sz="2000" dirty="0"/>
              <a:t>Once data has been exchanged the endpoints are closed(hang up).</a:t>
            </a:r>
          </a:p>
        </p:txBody>
      </p:sp>
    </p:spTree>
    <p:extLst>
      <p:ext uri="{BB962C8B-B14F-4D97-AF65-F5344CB8AC3E}">
        <p14:creationId xmlns:p14="http://schemas.microsoft.com/office/powerpoint/2010/main" val="227955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230B-01E0-4E7D-8335-E611DDF8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4" y="788959"/>
            <a:ext cx="9905999" cy="1011849"/>
          </a:xfrm>
        </p:spPr>
        <p:txBody>
          <a:bodyPr/>
          <a:lstStyle/>
          <a:p>
            <a:r>
              <a:rPr lang="en-US" dirty="0"/>
              <a:t>The Client – Server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D07A-0786-4464-AE32-85A55D3F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87420"/>
            <a:ext cx="9905999" cy="41707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 - An entity which is a provider of information.</a:t>
            </a:r>
          </a:p>
          <a:p>
            <a:r>
              <a:rPr lang="en-US" dirty="0"/>
              <a:t>Client - An entity which is a seeker of information.</a:t>
            </a:r>
          </a:p>
          <a:p>
            <a:r>
              <a:rPr lang="en-US" dirty="0"/>
              <a:t>Example - Apache is a web server providing web pages(information) and Internet Explorer is a web client which requests those pages from the server.</a:t>
            </a:r>
          </a:p>
          <a:p>
            <a:r>
              <a:rPr lang="en-US" dirty="0"/>
              <a:t>In the socket programming world almost all communication is based on the Client-Server model.</a:t>
            </a:r>
          </a:p>
          <a:p>
            <a:r>
              <a:rPr lang="en-US" dirty="0"/>
              <a:t>The Server starts up first and waits for a client to connect to it. After a client successfully connects, it requests some information. The Server serves this information to the client. The client then disconnects and the Server waits for more clients.</a:t>
            </a:r>
          </a:p>
        </p:txBody>
      </p:sp>
    </p:spTree>
    <p:extLst>
      <p:ext uri="{BB962C8B-B14F-4D97-AF65-F5344CB8AC3E}">
        <p14:creationId xmlns:p14="http://schemas.microsoft.com/office/powerpoint/2010/main" val="113552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32F0-6DC6-4C47-BA39-535953F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095824"/>
          </a:xfrm>
        </p:spPr>
        <p:txBody>
          <a:bodyPr/>
          <a:lstStyle/>
          <a:p>
            <a:r>
              <a:rPr lang="en-US" dirty="0"/>
              <a:t>Client- server model: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09E3334-F9A8-452E-8D31-8A79CE03E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476501"/>
            <a:ext cx="3833813" cy="130016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59B67F-1735-4113-8AAB-1A025FC1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4537142"/>
            <a:ext cx="3833813" cy="13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CABC-9107-4B62-9E38-FD13C36F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31" y="2515123"/>
            <a:ext cx="9905999" cy="1360898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62978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412524"/>
      </a:dk2>
      <a:lt2>
        <a:srgbClr val="E8E5E2"/>
      </a:lt2>
      <a:accent1>
        <a:srgbClr val="1D80CF"/>
      </a:accent1>
      <a:accent2>
        <a:srgbClr val="26B4B7"/>
      </a:accent2>
      <a:accent3>
        <a:srgbClr val="2F48E1"/>
      </a:accent3>
      <a:accent4>
        <a:srgbClr val="CF1D5A"/>
      </a:accent4>
      <a:accent5>
        <a:srgbClr val="E13C2F"/>
      </a:accent5>
      <a:accent6>
        <a:srgbClr val="CF741D"/>
      </a:accent6>
      <a:hlink>
        <a:srgbClr val="B6723C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Walbaum Display</vt:lpstr>
      <vt:lpstr>RegattaVTI</vt:lpstr>
      <vt:lpstr>SOCKET PROGRAMMING</vt:lpstr>
      <vt:lpstr>Introduction:</vt:lpstr>
      <vt:lpstr>Why Socket Programming ?</vt:lpstr>
      <vt:lpstr>Network Programming In Telephone Analogy</vt:lpstr>
      <vt:lpstr>PowerPoint Presentation</vt:lpstr>
      <vt:lpstr>The Client – Server model:</vt:lpstr>
      <vt:lpstr>Client- server model: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Singireddy Mahipal Reddy, Kruthik Reddy</dc:creator>
  <cp:lastModifiedBy>Singireddy Mahipal Reddy, Kruthik Reddy</cp:lastModifiedBy>
  <cp:revision>3</cp:revision>
  <dcterms:created xsi:type="dcterms:W3CDTF">2022-04-26T22:35:24Z</dcterms:created>
  <dcterms:modified xsi:type="dcterms:W3CDTF">2022-04-26T23:10:44Z</dcterms:modified>
</cp:coreProperties>
</file>