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58" r:id="rId8"/>
    <p:sldId id="259" r:id="rId9"/>
    <p:sldId id="26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637AE-A6CC-4B50-8B05-E0610D7BE828}" v="1" dt="2023-02-21T02:56:27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108" d="100"/>
          <a:sy n="108" d="100"/>
        </p:scale>
        <p:origin x="171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uvik Chakraborty" userId="7d9c6dc9-bee0-42d3-bd6c-6fa62feee626" providerId="ADAL" clId="{F20637AE-A6CC-4B50-8B05-E0610D7BE828}"/>
    <pc:docChg chg="undo custSel addSld delSld modSld">
      <pc:chgData name="Shouvik Chakraborty" userId="7d9c6dc9-bee0-42d3-bd6c-6fa62feee626" providerId="ADAL" clId="{F20637AE-A6CC-4B50-8B05-E0610D7BE828}" dt="2023-02-21T03:01:01.106" v="856" actId="6549"/>
      <pc:docMkLst>
        <pc:docMk/>
      </pc:docMkLst>
      <pc:sldChg chg="modSp mod">
        <pc:chgData name="Shouvik Chakraborty" userId="7d9c6dc9-bee0-42d3-bd6c-6fa62feee626" providerId="ADAL" clId="{F20637AE-A6CC-4B50-8B05-E0610D7BE828}" dt="2023-02-21T03:00:14.987" v="851" actId="20577"/>
        <pc:sldMkLst>
          <pc:docMk/>
          <pc:sldMk cId="2067151396" sldId="256"/>
        </pc:sldMkLst>
        <pc:spChg chg="mod">
          <ac:chgData name="Shouvik Chakraborty" userId="7d9c6dc9-bee0-42d3-bd6c-6fa62feee626" providerId="ADAL" clId="{F20637AE-A6CC-4B50-8B05-E0610D7BE828}" dt="2023-02-21T03:00:14.987" v="851" actId="20577"/>
          <ac:spMkLst>
            <pc:docMk/>
            <pc:sldMk cId="2067151396" sldId="256"/>
            <ac:spMk id="2" creationId="{00000000-0000-0000-0000-000000000000}"/>
          </ac:spMkLst>
        </pc:spChg>
        <pc:spChg chg="mod">
          <ac:chgData name="Shouvik Chakraborty" userId="7d9c6dc9-bee0-42d3-bd6c-6fa62feee626" providerId="ADAL" clId="{F20637AE-A6CC-4B50-8B05-E0610D7BE828}" dt="2023-02-21T02:46:46.496" v="681" actId="20577"/>
          <ac:spMkLst>
            <pc:docMk/>
            <pc:sldMk cId="2067151396" sldId="256"/>
            <ac:spMk id="3" creationId="{00000000-0000-0000-0000-000000000000}"/>
          </ac:spMkLst>
        </pc:spChg>
      </pc:sldChg>
      <pc:sldChg chg="modSp mod">
        <pc:chgData name="Shouvik Chakraborty" userId="7d9c6dc9-bee0-42d3-bd6c-6fa62feee626" providerId="ADAL" clId="{F20637AE-A6CC-4B50-8B05-E0610D7BE828}" dt="2023-02-21T03:00:39.993" v="853" actId="20577"/>
        <pc:sldMkLst>
          <pc:docMk/>
          <pc:sldMk cId="3430576280" sldId="257"/>
        </pc:sldMkLst>
        <pc:spChg chg="mod">
          <ac:chgData name="Shouvik Chakraborty" userId="7d9c6dc9-bee0-42d3-bd6c-6fa62feee626" providerId="ADAL" clId="{F20637AE-A6CC-4B50-8B05-E0610D7BE828}" dt="2023-02-21T03:00:39.993" v="853" actId="20577"/>
          <ac:spMkLst>
            <pc:docMk/>
            <pc:sldMk cId="3430576280" sldId="257"/>
            <ac:spMk id="5" creationId="{00000000-0000-0000-0000-000000000000}"/>
          </ac:spMkLst>
        </pc:spChg>
      </pc:sldChg>
      <pc:sldChg chg="modSp mod">
        <pc:chgData name="Shouvik Chakraborty" userId="7d9c6dc9-bee0-42d3-bd6c-6fa62feee626" providerId="ADAL" clId="{F20637AE-A6CC-4B50-8B05-E0610D7BE828}" dt="2023-02-21T02:56:34.245" v="833" actId="6549"/>
        <pc:sldMkLst>
          <pc:docMk/>
          <pc:sldMk cId="2378215083" sldId="258"/>
        </pc:sldMkLst>
        <pc:spChg chg="mod">
          <ac:chgData name="Shouvik Chakraborty" userId="7d9c6dc9-bee0-42d3-bd6c-6fa62feee626" providerId="ADAL" clId="{F20637AE-A6CC-4B50-8B05-E0610D7BE828}" dt="2023-02-21T02:47:40.488" v="717" actId="6549"/>
          <ac:spMkLst>
            <pc:docMk/>
            <pc:sldMk cId="2378215083" sldId="258"/>
            <ac:spMk id="4" creationId="{00000000-0000-0000-0000-000000000000}"/>
          </ac:spMkLst>
        </pc:spChg>
        <pc:spChg chg="mod">
          <ac:chgData name="Shouvik Chakraborty" userId="7d9c6dc9-bee0-42d3-bd6c-6fa62feee626" providerId="ADAL" clId="{F20637AE-A6CC-4B50-8B05-E0610D7BE828}" dt="2023-02-21T02:56:34.245" v="833" actId="6549"/>
          <ac:spMkLst>
            <pc:docMk/>
            <pc:sldMk cId="2378215083" sldId="258"/>
            <ac:spMk id="9" creationId="{00000000-0000-0000-0000-000000000000}"/>
          </ac:spMkLst>
        </pc:spChg>
      </pc:sldChg>
      <pc:sldChg chg="modSp mod">
        <pc:chgData name="Shouvik Chakraborty" userId="7d9c6dc9-bee0-42d3-bd6c-6fa62feee626" providerId="ADAL" clId="{F20637AE-A6CC-4B50-8B05-E0610D7BE828}" dt="2023-02-21T02:53:27.369" v="788" actId="207"/>
        <pc:sldMkLst>
          <pc:docMk/>
          <pc:sldMk cId="443503562" sldId="259"/>
        </pc:sldMkLst>
        <pc:spChg chg="mod">
          <ac:chgData name="Shouvik Chakraborty" userId="7d9c6dc9-bee0-42d3-bd6c-6fa62feee626" providerId="ADAL" clId="{F20637AE-A6CC-4B50-8B05-E0610D7BE828}" dt="2023-02-21T02:53:27.369" v="788" actId="207"/>
          <ac:spMkLst>
            <pc:docMk/>
            <pc:sldMk cId="443503562" sldId="259"/>
            <ac:spMk id="6" creationId="{00000000-0000-0000-0000-000000000000}"/>
          </ac:spMkLst>
        </pc:spChg>
      </pc:sldChg>
      <pc:sldChg chg="modSp mod">
        <pc:chgData name="Shouvik Chakraborty" userId="7d9c6dc9-bee0-42d3-bd6c-6fa62feee626" providerId="ADAL" clId="{F20637AE-A6CC-4B50-8B05-E0610D7BE828}" dt="2023-02-21T02:55:23.935" v="806" actId="20577"/>
        <pc:sldMkLst>
          <pc:docMk/>
          <pc:sldMk cId="55753396" sldId="260"/>
        </pc:sldMkLst>
        <pc:spChg chg="mod">
          <ac:chgData name="Shouvik Chakraborty" userId="7d9c6dc9-bee0-42d3-bd6c-6fa62feee626" providerId="ADAL" clId="{F20637AE-A6CC-4B50-8B05-E0610D7BE828}" dt="2023-02-21T02:55:23.935" v="806" actId="20577"/>
          <ac:spMkLst>
            <pc:docMk/>
            <pc:sldMk cId="55753396" sldId="260"/>
            <ac:spMk id="5" creationId="{00000000-0000-0000-0000-000000000000}"/>
          </ac:spMkLst>
        </pc:spChg>
      </pc:sldChg>
      <pc:sldChg chg="modSp mod">
        <pc:chgData name="Shouvik Chakraborty" userId="7d9c6dc9-bee0-42d3-bd6c-6fa62feee626" providerId="ADAL" clId="{F20637AE-A6CC-4B50-8B05-E0610D7BE828}" dt="2023-02-21T03:01:01.106" v="856" actId="6549"/>
        <pc:sldMkLst>
          <pc:docMk/>
          <pc:sldMk cId="2584907011" sldId="261"/>
        </pc:sldMkLst>
        <pc:spChg chg="mod">
          <ac:chgData name="Shouvik Chakraborty" userId="7d9c6dc9-bee0-42d3-bd6c-6fa62feee626" providerId="ADAL" clId="{F20637AE-A6CC-4B50-8B05-E0610D7BE828}" dt="2023-02-21T03:01:01.106" v="856" actId="6549"/>
          <ac:spMkLst>
            <pc:docMk/>
            <pc:sldMk cId="2584907011" sldId="261"/>
            <ac:spMk id="2" creationId="{00000000-0000-0000-0000-000000000000}"/>
          </ac:spMkLst>
        </pc:spChg>
        <pc:spChg chg="mod">
          <ac:chgData name="Shouvik Chakraborty" userId="7d9c6dc9-bee0-42d3-bd6c-6fa62feee626" providerId="ADAL" clId="{F20637AE-A6CC-4B50-8B05-E0610D7BE828}" dt="2023-02-21T02:57:35.585" v="845" actId="5793"/>
          <ac:spMkLst>
            <pc:docMk/>
            <pc:sldMk cId="2584907011" sldId="261"/>
            <ac:spMk id="4" creationId="{00000000-0000-0000-0000-000000000000}"/>
          </ac:spMkLst>
        </pc:spChg>
      </pc:sldChg>
      <pc:sldChg chg="modSp add mod">
        <pc:chgData name="Shouvik Chakraborty" userId="7d9c6dc9-bee0-42d3-bd6c-6fa62feee626" providerId="ADAL" clId="{F20637AE-A6CC-4B50-8B05-E0610D7BE828}" dt="2023-02-21T02:54:46.531" v="801" actId="20577"/>
        <pc:sldMkLst>
          <pc:docMk/>
          <pc:sldMk cId="1194272044" sldId="262"/>
        </pc:sldMkLst>
        <pc:spChg chg="mod">
          <ac:chgData name="Shouvik Chakraborty" userId="7d9c6dc9-bee0-42d3-bd6c-6fa62feee626" providerId="ADAL" clId="{F20637AE-A6CC-4B50-8B05-E0610D7BE828}" dt="2023-02-21T02:54:46.531" v="801" actId="20577"/>
          <ac:spMkLst>
            <pc:docMk/>
            <pc:sldMk cId="1194272044" sldId="262"/>
            <ac:spMk id="5" creationId="{00000000-0000-0000-0000-000000000000}"/>
          </ac:spMkLst>
        </pc:spChg>
      </pc:sldChg>
      <pc:sldChg chg="del">
        <pc:chgData name="Shouvik Chakraborty" userId="7d9c6dc9-bee0-42d3-bd6c-6fa62feee626" providerId="ADAL" clId="{F20637AE-A6CC-4B50-8B05-E0610D7BE828}" dt="2023-02-21T02:47:03.439" v="682" actId="2696"/>
        <pc:sldMkLst>
          <pc:docMk/>
          <pc:sldMk cId="3914058279" sldId="262"/>
        </pc:sldMkLst>
      </pc:sldChg>
    </pc:docChg>
  </pc:docChgLst>
  <pc:docChgLst>
    <pc:chgData name="Shouvik Chakraborty" userId="7d9c6dc9-bee0-42d3-bd6c-6fa62feee626" providerId="ADAL" clId="{2AD608A5-6E60-42AF-B871-AFA87C99551F}"/>
    <pc:docChg chg="modSld">
      <pc:chgData name="Shouvik Chakraborty" userId="7d9c6dc9-bee0-42d3-bd6c-6fa62feee626" providerId="ADAL" clId="{2AD608A5-6E60-42AF-B871-AFA87C99551F}" dt="2021-09-23T13:40:44.592" v="5" actId="20577"/>
      <pc:docMkLst>
        <pc:docMk/>
      </pc:docMkLst>
      <pc:sldChg chg="modSp mod">
        <pc:chgData name="Shouvik Chakraborty" userId="7d9c6dc9-bee0-42d3-bd6c-6fa62feee626" providerId="ADAL" clId="{2AD608A5-6E60-42AF-B871-AFA87C99551F}" dt="2021-09-23T13:40:44.592" v="5" actId="20577"/>
        <pc:sldMkLst>
          <pc:docMk/>
          <pc:sldMk cId="2067151396" sldId="256"/>
        </pc:sldMkLst>
        <pc:spChg chg="mod">
          <ac:chgData name="Shouvik Chakraborty" userId="7d9c6dc9-bee0-42d3-bd6c-6fa62feee626" providerId="ADAL" clId="{2AD608A5-6E60-42AF-B871-AFA87C99551F}" dt="2021-09-23T13:40:44.592" v="5" actId="20577"/>
          <ac:spMkLst>
            <pc:docMk/>
            <pc:sldMk cId="2067151396" sldId="256"/>
            <ac:spMk id="3" creationId="{00000000-0000-0000-0000-000000000000}"/>
          </ac:spMkLst>
        </pc:spChg>
      </pc:sldChg>
    </pc:docChg>
  </pc:docChgLst>
  <pc:docChgLst>
    <pc:chgData name="Shouvik Chakraborty" userId="7d9c6dc9-bee0-42d3-bd6c-6fa62feee626" providerId="ADAL" clId="{10B8ABCD-2F29-4D4A-95A0-BA50EE173622}"/>
    <pc:docChg chg="custSel modSld">
      <pc:chgData name="Shouvik Chakraborty" userId="7d9c6dc9-bee0-42d3-bd6c-6fa62feee626" providerId="ADAL" clId="{10B8ABCD-2F29-4D4A-95A0-BA50EE173622}" dt="2021-09-23T14:12:58.302" v="51" actId="20577"/>
      <pc:docMkLst>
        <pc:docMk/>
      </pc:docMkLst>
      <pc:sldChg chg="modSp mod">
        <pc:chgData name="Shouvik Chakraborty" userId="7d9c6dc9-bee0-42d3-bd6c-6fa62feee626" providerId="ADAL" clId="{10B8ABCD-2F29-4D4A-95A0-BA50EE173622}" dt="2021-09-23T13:50:31.715" v="45" actId="6549"/>
        <pc:sldMkLst>
          <pc:docMk/>
          <pc:sldMk cId="3430576280" sldId="257"/>
        </pc:sldMkLst>
        <pc:spChg chg="mod">
          <ac:chgData name="Shouvik Chakraborty" userId="7d9c6dc9-bee0-42d3-bd6c-6fa62feee626" providerId="ADAL" clId="{10B8ABCD-2F29-4D4A-95A0-BA50EE173622}" dt="2021-09-23T13:50:31.715" v="45" actId="6549"/>
          <ac:spMkLst>
            <pc:docMk/>
            <pc:sldMk cId="3430576280" sldId="257"/>
            <ac:spMk id="5" creationId="{00000000-0000-0000-0000-000000000000}"/>
          </ac:spMkLst>
        </pc:spChg>
      </pc:sldChg>
      <pc:sldChg chg="modSp mod">
        <pc:chgData name="Shouvik Chakraborty" userId="7d9c6dc9-bee0-42d3-bd6c-6fa62feee626" providerId="ADAL" clId="{10B8ABCD-2F29-4D4A-95A0-BA50EE173622}" dt="2021-09-23T14:12:58.302" v="51" actId="20577"/>
        <pc:sldMkLst>
          <pc:docMk/>
          <pc:sldMk cId="3914058279" sldId="262"/>
        </pc:sldMkLst>
        <pc:spChg chg="mod">
          <ac:chgData name="Shouvik Chakraborty" userId="7d9c6dc9-bee0-42d3-bd6c-6fa62feee626" providerId="ADAL" clId="{10B8ABCD-2F29-4D4A-95A0-BA50EE173622}" dt="2021-09-23T14:12:58.302" v="51" actId="20577"/>
          <ac:spMkLst>
            <pc:docMk/>
            <pc:sldMk cId="3914058279" sldId="262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7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2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8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6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1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2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5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CFDE4-54D1-4206-BB92-4E794BB9A0CD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7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od.org/database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Input-Output Analysis</a:t>
            </a:r>
            <a:br>
              <a:rPr lang="en-US" dirty="0"/>
            </a:br>
            <a:r>
              <a:rPr lang="en-US" dirty="0"/>
              <a:t>South Korea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22, 2023</a:t>
            </a:r>
          </a:p>
        </p:txBody>
      </p:sp>
    </p:spTree>
    <p:extLst>
      <p:ext uri="{BB962C8B-B14F-4D97-AF65-F5344CB8AC3E}">
        <p14:creationId xmlns:p14="http://schemas.microsoft.com/office/powerpoint/2010/main" val="206715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Data 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009835"/>
            <a:ext cx="82296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Data Source for the I-O Table of the Korean Economy:</a:t>
            </a:r>
          </a:p>
          <a:p>
            <a:endParaRPr lang="en-US" dirty="0"/>
          </a:p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Bank of Korea</a:t>
            </a:r>
          </a:p>
          <a:p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https://www.bok.or.kr/eng/bbs/E0000634/view.do?nttId=10058883&amp;menuNo=400069</a:t>
            </a:r>
            <a:r>
              <a:rPr lang="en-US" sz="2400" dirty="0"/>
              <a:t> </a:t>
            </a:r>
            <a:b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 data files have already been provided.)</a:t>
            </a:r>
            <a:b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Data available at three levels of detail: We used the most detailed table of 165X165 industries.</a:t>
            </a:r>
          </a:p>
          <a:p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The year chosen was the latest available -2018.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667000" y="838200"/>
            <a:ext cx="3581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7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Employment Data of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Same data source: Bank of Korea.</a:t>
            </a:r>
          </a:p>
          <a:p>
            <a:pPr marL="342900" indent="-342900"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used the Full Time Equivalent Employment numbers.</a:t>
            </a:r>
          </a:p>
          <a:p>
            <a:pPr marL="342900" indent="-342900"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Year of data chosen, 2018, corresponds to the same year as I-O (will be explained later).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The same detailed table matched the I-O industry level.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0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Alternative Data sources for I/O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1219200"/>
            <a:ext cx="60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1371600"/>
            <a:ext cx="8382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http://www.wiod.org/database/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1: </a:t>
            </a:r>
            <a:r>
              <a:rPr lang="en-US" sz="2400" dirty="0"/>
              <a:t>Click on the link National Input-Output Tables</a:t>
            </a:r>
          </a:p>
          <a:p>
            <a:endParaRPr lang="en-US" sz="2400" dirty="0"/>
          </a:p>
          <a:p>
            <a:r>
              <a:rPr lang="en-US" sz="2400" dirty="0"/>
              <a:t>Step 2: Click on the country and choose the year (corresponding to the year of employment data).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21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57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Steps to arrive at the Employment Figures for Green Energy Program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143000"/>
            <a:ext cx="7315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5800" y="1261939"/>
            <a:ext cx="784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STEP-1 :	Three important categories  of data: Input-output table, 		Gross output and Total Employment.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STEP-2:		Generate the (I-A) inverse matrix from Input-Output 			Matrix 	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STEP-3: 	Calculate the Employment–Output Ratio for each 			individual levels of industry.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STEP-4: 	Sort/Match the Employment– Output Ratio according to		the Input-Output table.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Note#1: The individual industries mentioned in the employment column may not always exactly correspond to the individual industry names in the Input-Output table. Choose the closest possible industry and sum it up for grouping (if required).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50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3820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Steps to arrive at the Employment Figures (Contd.)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219200"/>
            <a:ext cx="777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7700" y="1524000"/>
            <a:ext cx="784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STEP-5: 	Multiply the Employment – Output ratio with the Input-			Output Table to calculate the figures for employment			generated in each industry.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STEP-6 :	Calculate the total, direct and indirect employment figures 		for each individual energy sector using the weights.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Note#2:	The diagonal elements in the new matrix gives the direct 		employment figures and the remainder is the indirect 			employments generated.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Note#3: You can also change the weights to levels which you feel apt and 	calculate the employment figures.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3820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Steps to arrive at the Employment Figures (Contd.)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219200"/>
            <a:ext cx="777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9642" y="1501551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STEP-7: Calculate the Total Employment Generated in the Green program.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Note#4: You can also change the weights of the program in case you think a particular energy sector deserves more importance.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STEP-8: Compare the figures with those of the fossil fuel industry like Coal and Oil &amp; Gas.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C0C2D073B57C4BA6DD00CAE15DB055" ma:contentTypeVersion="14" ma:contentTypeDescription="Create a new document." ma:contentTypeScope="" ma:versionID="4b1703a3bd7e11b4ae6f310a578e373f">
  <xsd:schema xmlns:xsd="http://www.w3.org/2001/XMLSchema" xmlns:xs="http://www.w3.org/2001/XMLSchema" xmlns:p="http://schemas.microsoft.com/office/2006/metadata/properties" xmlns:ns3="55d47017-2ce7-4322-b7c0-81e027266bbd" xmlns:ns4="ba69ee57-497c-40ec-885a-dc027a8fa7d9" targetNamespace="http://schemas.microsoft.com/office/2006/metadata/properties" ma:root="true" ma:fieldsID="8c4d388276043a7ea5b3f8f7f8b9b2f3" ns3:_="" ns4:_="">
    <xsd:import namespace="55d47017-2ce7-4322-b7c0-81e027266bbd"/>
    <xsd:import namespace="ba69ee57-497c-40ec-885a-dc027a8fa7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47017-2ce7-4322-b7c0-81e027266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9ee57-497c-40ec-885a-dc027a8fa7d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7F9348-C2B4-4BB1-A066-4C5EE196B7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32C2A6-509E-452A-A52E-93C342B33C7D}">
  <ds:schemaRefs>
    <ds:schemaRef ds:uri="http://purl.org/dc/dcmitype/"/>
    <ds:schemaRef ds:uri="http://schemas.microsoft.com/office/2006/metadata/properties"/>
    <ds:schemaRef ds:uri="55d47017-2ce7-4322-b7c0-81e027266bbd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a69ee57-497c-40ec-885a-dc027a8fa7d9"/>
  </ds:schemaRefs>
</ds:datastoreItem>
</file>

<file path=customXml/itemProps3.xml><?xml version="1.0" encoding="utf-8"?>
<ds:datastoreItem xmlns:ds="http://schemas.openxmlformats.org/officeDocument/2006/customXml" ds:itemID="{F9907D4C-5FF7-4CF0-AB5E-DFA09B3433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d47017-2ce7-4322-b7c0-81e027266bbd"/>
    <ds:schemaRef ds:uri="ba69ee57-497c-40ec-885a-dc027a8fa7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521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Arial Rounded MT Bold</vt:lpstr>
      <vt:lpstr>Calibri</vt:lpstr>
      <vt:lpstr>Office Theme</vt:lpstr>
      <vt:lpstr>Input-Output Analysis South Korea</vt:lpstr>
      <vt:lpstr>Data Source</vt:lpstr>
      <vt:lpstr>Employment Data of Korea</vt:lpstr>
      <vt:lpstr>Alternative Data sources for I/O</vt:lpstr>
      <vt:lpstr>Steps to arrive at the Employment Figures for Green Energy Program</vt:lpstr>
      <vt:lpstr>Steps to arrive at the Employment Figures (Contd.)</vt:lpstr>
      <vt:lpstr>Steps to arrive at the Employment Figures (Contd.)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Input-Output Analysis</dc:title>
  <dc:creator>BANI-SUBHO</dc:creator>
  <cp:lastModifiedBy>Shouvik Chakraborty</cp:lastModifiedBy>
  <cp:revision>31</cp:revision>
  <dcterms:created xsi:type="dcterms:W3CDTF">2013-09-18T15:28:01Z</dcterms:created>
  <dcterms:modified xsi:type="dcterms:W3CDTF">2023-02-21T03:01:09Z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0x010100BFC0C2D073B57C4BA6DD00CAE15DB055</vt:lpwstr>
  </property>
</Properties>
</file>