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On the way to a core PlanetaryPy Package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Aye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2023-06-26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use CTXCollection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planetarypy.ctx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CTXCollection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coll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CTXCollection.by_month(</a:t>
            </a:r>
            <a:r>
              <a:rPr>
                <a:solidFill>
                  <a:srgbClr val="20794D"/>
                </a:solidFill>
                <a:latin typeface="Courier"/>
              </a:rPr>
              <a:t>"F01"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print(coll.n_items)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print(len(coll.get_corrupted()))</a:t>
            </a:r>
          </a:p>
          <a:p>
            <a:pPr lvl="0" indent="0">
              <a:buNone/>
            </a:pPr>
            <a:r>
              <a:rPr>
                <a:latin typeface="Courier"/>
              </a:rPr>
              <a:t>1321
35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Archived SPICE kernels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Archived SPICE kernel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NAIF offers archived mission kernel sets for 33 missions:</a:t>
            </a:r>
          </a:p>
          <a:p>
            <a:pPr lvl="0"/>
            <a:r>
              <a:rPr/>
              <a:t>Kernels can be subset by time window using </a:t>
            </a:r>
            <a:r>
              <a:rPr>
                <a:latin typeface="Courier"/>
              </a:rPr>
              <a:t>Subset</a:t>
            </a:r>
            <a:r>
              <a:rPr/>
              <a:t> link.</a:t>
            </a:r>
          </a:p>
          <a:p>
            <a:pPr lvl="0"/>
            <a:r>
              <a:rPr>
                <a:latin typeface="Courier"/>
              </a:rPr>
              <a:t>planetarypy</a:t>
            </a:r>
            <a:r>
              <a:rPr/>
              <a:t> offers programmatic wrapper around subset feature.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Zip file unpacked.</a:t>
            </a:r>
          </a:p>
          <a:p>
            <a:pPr lvl="0"/>
            <a:r>
              <a:rPr/>
              <a:t>Kernel files stored locally and logically.</a:t>
            </a:r>
          </a:p>
          <a:p>
            <a:pPr lvl="0"/>
            <a:r>
              <a:rPr/>
              <a:t>Meta-kernel edited appropriately and immediately loadable.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NAIF_archiv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193800"/>
            <a:ext cx="6959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planetarypy.spice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kernels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kernels.datasets.drop(</a:t>
            </a:r>
            <a:r>
              <a:rPr>
                <a:solidFill>
                  <a:srgbClr val="20794D"/>
                </a:solidFill>
                <a:latin typeface="Courier"/>
              </a:rPr>
              <a:t>"path"</a:t>
            </a:r>
            <a:r>
              <a:rPr>
                <a:solidFill>
                  <a:srgbClr val="003B4F"/>
                </a:solidFill>
                <a:latin typeface="Courier"/>
              </a:rPr>
              <a:t>, 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).head()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Two main user functions:</a:t>
            </a:r>
          </a:p>
          <a:p>
            <a:pPr lvl="0"/>
            <a:r>
              <a:rPr/>
              <a:t>get_metakernel_and_files</a:t>
            </a:r>
          </a:p>
          <a:p>
            <a:pPr lvl="1"/>
            <a:r>
              <a:rPr/>
              <a:t>will check if the kernel files are already locally available</a:t>
            </a:r>
          </a:p>
          <a:p>
            <a:pPr lvl="1"/>
            <a:r>
              <a:rPr/>
              <a:t>if not, download kernels</a:t>
            </a:r>
          </a:p>
          <a:p>
            <a:pPr lvl="1"/>
            <a:r>
              <a:rPr/>
              <a:t>returns the path to the edited meta-kernel</a:t>
            </a:r>
          </a:p>
          <a:p>
            <a:pPr lvl="0"/>
            <a:r>
              <a:rPr/>
              <a:t>list_kernels_for_day</a:t>
            </a:r>
          </a:p>
          <a:p>
            <a:pPr lvl="1"/>
            <a:r>
              <a:rPr/>
              <a:t>will only list kernel filenames valid for the given day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Generic kernels for illumination calculations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Generic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Manages a minimal set for basic illumination calculations</a:t>
            </a:r>
          </a:p>
          <a:p>
            <a:pPr lvl="0"/>
            <a:r>
              <a:rPr/>
              <a:t>Currently slightly biased for Mars but many other bodies work</a:t>
            </a:r>
          </a:p>
          <a:p>
            <a:pPr lvl="0"/>
            <a:r>
              <a:rPr/>
              <a:t>Kernels are automatically downloaded and loaded when needed.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planetarypy.spice.spicer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MoonSpicer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moon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MoonSpicer(</a:t>
            </a:r>
            <a:r>
              <a:rPr>
                <a:solidFill>
                  <a:srgbClr val="20794D"/>
                </a:solidFill>
                <a:latin typeface="Courier"/>
              </a:rPr>
              <a:t>"2022-02-22"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f"Sol. const: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moon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solar_constant</a:t>
            </a:r>
            <a:r>
              <a:rPr>
                <a:solidFill>
                  <a:srgbClr val="5E5E5E"/>
                </a:solidFill>
                <a:latin typeface="Courier"/>
              </a:rPr>
              <a:t>:.1f}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moon.set_spoint_by(lat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lon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moon.aspect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180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moon.tilt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f"Irradiance on tilted surface element: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moon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F_tilt</a:t>
            </a:r>
            <a:r>
              <a:rPr>
                <a:solidFill>
                  <a:srgbClr val="5E5E5E"/>
                </a:solidFill>
                <a:latin typeface="Courier"/>
              </a:rPr>
              <a:t>:.1f}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Sol. const: 1388.4 W / m2
Irradiance on tilted surface element: 412.5 W / m2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Come to the demo session!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PlanetaryPy </a:t>
            </a:r>
            <a:r>
              <a:rPr b="1"/>
              <a:t>organization</a:t>
            </a:r>
            <a:r>
              <a:rPr/>
              <a:t> is community effort to</a:t>
            </a:r>
          </a:p>
          <a:p>
            <a:pPr lvl="1"/>
            <a:r>
              <a:rPr/>
              <a:t>develop a core Python package for planetary science</a:t>
            </a:r>
          </a:p>
          <a:p>
            <a:pPr lvl="1"/>
            <a:r>
              <a:rPr/>
              <a:t>help other planetary science Python programmers to disseminate their work</a:t>
            </a:r>
          </a:p>
          <a:p>
            <a:pPr lvl="0"/>
            <a:r>
              <a:rPr/>
              <a:t>This talk is about the </a:t>
            </a:r>
            <a:r>
              <a:rPr b="1"/>
              <a:t>core package status</a:t>
            </a:r>
            <a:r>
              <a:rPr/>
              <a:t> only.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package work plan</a:t>
            </a:r>
          </a:p>
          <a:p>
            <a:pPr lvl="0"/>
            <a:r>
              <a:rPr/>
              <a:t>I am since long working on a core package draft.</a:t>
            </a:r>
          </a:p>
          <a:p>
            <a:pPr lvl="0"/>
            <a:r>
              <a:rPr b="1"/>
              <a:t>Nothing is especially clever, the structured unification is the clue!</a:t>
            </a:r>
          </a:p>
          <a:p>
            <a:pPr lvl="0"/>
            <a:r>
              <a:rPr/>
              <a:t>Shall be submitted (done?) to the community members for review.</a:t>
            </a:r>
          </a:p>
          <a:p>
            <a:pPr lvl="0"/>
            <a:r>
              <a:rPr/>
              <a:t>After successful review open for public pull requests and hackathons.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package focal points</a:t>
            </a:r>
          </a:p>
          <a:p>
            <a:pPr lvl="0"/>
            <a:r>
              <a:rPr/>
              <a:t>Easier access, download, and local management of</a:t>
            </a:r>
          </a:p>
          <a:p>
            <a:pPr lvl="1"/>
            <a:r>
              <a:rPr b="1"/>
              <a:t>PDS</a:t>
            </a:r>
            <a:r>
              <a:rPr/>
              <a:t> data</a:t>
            </a:r>
          </a:p>
          <a:p>
            <a:pPr lvl="1"/>
            <a:r>
              <a:rPr b="1"/>
              <a:t>SPICE kernels</a:t>
            </a:r>
          </a:p>
          <a:p>
            <a:pPr lvl="0"/>
            <a:r>
              <a:rPr b="1"/>
              <a:t>Removing need to learn various web interfaces for different data</a:t>
            </a:r>
          </a:p>
          <a:p>
            <a:pPr lvl="0"/>
            <a:r>
              <a:rPr/>
              <a:t>Working easier with </a:t>
            </a:r>
            <a:r>
              <a:rPr>
                <a:latin typeface="Courier"/>
              </a:rPr>
              <a:t>collections</a:t>
            </a:r>
            <a:r>
              <a:rPr/>
              <a:t> of PDS data</a:t>
            </a:r>
          </a:p>
          <a:p>
            <a:pPr lvl="0"/>
            <a:r>
              <a:rPr/>
              <a:t>Easy basic SPICE calculations with human readable I/F</a:t>
            </a:r>
          </a:p>
          <a:p>
            <a:pPr lvl="0"/>
            <a:r>
              <a:rPr/>
              <a:t>Some web and time related utilities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PDS Indexes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PDS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PDS Indexes contain useful meta-data for PDS datasets</a:t>
            </a:r>
          </a:p>
          <a:p>
            <a:pPr lvl="0"/>
            <a:r>
              <a:rPr>
                <a:latin typeface="Courier"/>
              </a:rPr>
              <a:t>planetarypy</a:t>
            </a:r>
            <a:r>
              <a:rPr/>
              <a:t> provides access to these via a config file</a:t>
            </a:r>
          </a:p>
          <a:p>
            <a:pPr lvl="1"/>
            <a:r>
              <a:rPr b="1"/>
              <a:t>pull requests to config file will add more findable indices!</a:t>
            </a:r>
          </a:p>
          <a:p>
            <a:pPr lvl="0"/>
            <a:r>
              <a:rPr/>
              <a:t>config file tells </a:t>
            </a:r>
            <a:r>
              <a:rPr>
                <a:latin typeface="Courier"/>
              </a:rPr>
              <a:t>planetarypy</a:t>
            </a:r>
            <a:r>
              <a:rPr/>
              <a:t> where to find index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planetarypy</a:t>
            </a:r>
            <a:r>
              <a:rPr/>
              <a:t> downloads index file and</a:t>
            </a:r>
          </a:p>
          <a:p>
            <a:pPr lvl="0"/>
            <a:r>
              <a:rPr/>
              <a:t>stored as parquet file, ready for </a:t>
            </a:r>
            <a:r>
              <a:rPr>
                <a:latin typeface="Courier"/>
              </a:rPr>
              <a:t>pandas</a:t>
            </a:r>
            <a:r>
              <a:rPr/>
              <a:t> based analysis.</a:t>
            </a:r>
          </a:p>
          <a:p>
            <a:pPr lvl="0"/>
            <a:r>
              <a:rPr/>
              <a:t>tells user when new index is available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planetarypy.pds.apps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get_index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get_index(</a:t>
            </a:r>
            <a:r>
              <a:rPr>
                <a:solidFill>
                  <a:srgbClr val="20794D"/>
                </a:solidFill>
                <a:latin typeface="Courier"/>
              </a:rPr>
              <a:t>"cassini.iss"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"index"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print(df.info())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df.head(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)[</a:t>
            </a:r>
            <a:r>
              <a:rPr>
                <a:solidFill>
                  <a:srgbClr val="20794D"/>
                </a:solidFill>
                <a:latin typeface="Courier"/>
              </a:rPr>
              <a:t>"FILE_NAME IMAGE_MID_TIME IMAGE_OBSERVATION_TYPE"</a:t>
            </a:r>
            <a:r>
              <a:rPr>
                <a:solidFill>
                  <a:srgbClr val="003B4F"/>
                </a:solidFill>
                <a:latin typeface="Courier"/>
              </a:rPr>
              <a:t>.split()]</a:t>
            </a:r>
          </a:p>
          <a:p>
            <a:pPr lvl="0" indent="0">
              <a:buNone/>
            </a:pPr>
            <a:r>
              <a:rPr>
                <a:latin typeface="Courier"/>
              </a:rPr>
              <a:t>&lt;class 'pandas.core.frame.DataFrame'&gt;
RangeIndex: 407299 entries, 0 to 407298
Columns: 140 entries, FILE_NAME to STANDARD_DATA_PRODUCT_ID
dtypes: Float64(70), Int64(20), datetime64[ns](7), string(43)
memory usage: 470.0 MB
None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Instrument data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Instrument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Meant to serve as basic data access, read, and access classes</a:t>
            </a:r>
          </a:p>
          <a:p>
            <a:pPr lvl="1"/>
            <a:r>
              <a:rPr/>
              <a:t>to be boosted in the future by the GOAT PDS reader </a:t>
            </a:r>
            <a:r>
              <a:rPr>
                <a:latin typeface="Courier"/>
              </a:rPr>
              <a:t>pdr</a:t>
            </a:r>
            <a:r>
              <a:rPr/>
              <a:t> by Million, Inc.</a:t>
            </a:r>
          </a:p>
          <a:p>
            <a:pPr lvl="0"/>
            <a:r>
              <a:rPr/>
              <a:t>config file controls what data levels are accessible</a:t>
            </a:r>
          </a:p>
          <a:p>
            <a:pPr lvl="1"/>
            <a:r>
              <a:rPr/>
              <a:t>and how they are stored locally</a:t>
            </a:r>
          </a:p>
          <a:p>
            <a:pPr lvl="0"/>
            <a:r>
              <a:rPr/>
              <a:t>currently CTX, HiRISE, UVIS, CISS are supported (Diviner in the works)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use HiRISE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planetarypy.hirise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ProductPathfinder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PPF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ppf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PPF(</a:t>
            </a:r>
            <a:r>
              <a:rPr>
                <a:solidFill>
                  <a:srgbClr val="20794D"/>
                </a:solidFill>
                <a:latin typeface="Courier"/>
              </a:rPr>
              <a:t>"PSP_003092_0985_RED"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print(ppf.jp2_path)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print(ppf.homepage)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print(ppf.abrowse_path)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print(ppf.nomap_thumbnail_path)</a:t>
            </a:r>
          </a:p>
          <a:p>
            <a:pPr lvl="0" indent="0">
              <a:buNone/>
            </a:pPr>
            <a:r>
              <a:rPr>
                <a:latin typeface="Courier"/>
              </a:rPr>
              <a:t>Unable to display output for mime type(s): application/javascript, application/vnd.holoviews_load.v0+json</a:t>
            </a:r>
          </a:p>
          <a:p>
            <a:pPr lvl="0" indent="0">
              <a:buNone/>
            </a:pPr>
            <a:r>
              <a:rPr>
                <a:latin typeface="Courier"/>
              </a:rPr>
              <a:t>Unable to display output for mime type(s): application/javascript, application/vnd.holoviews_load.v0+json</a:t>
            </a:r>
          </a:p>
          <a:p>
            <a:pPr lvl="0" indent="0">
              <a:buNone/>
            </a:pPr>
            <a:r>
              <a:rPr>
                <a:latin typeface="Courier"/>
              </a:rPr>
              <a:t>Unable to display output for mime type(s): text/html</a:t>
            </a:r>
          </a:p>
          <a:p>
            <a:pPr lvl="0" indent="0">
              <a:buNone/>
            </a:pPr>
            <a:r>
              <a:rPr>
                <a:latin typeface="Courier"/>
              </a:rPr>
              <a:t>RDR/PSP/ORB_003000_003099/PSP_003092_0985/PSP_003092_0985_RED.JP2
https://uahirise.org/PSP_003092_0985
EXTRAS/RDR/PSP/ORB_003000_003099/PSP_003092_0985/PSP_003092_0985_RED.abrowse.jpg
EXTRAS/RDR/PSP/ORB_003000_003099/PSP_003092_0985/PSP_003092_0985_RED.NOMAP.thumb.jpg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way to a core PlanetaryPy Package</dc:title>
  <dc:creator>Michael Aye</dc:creator>
  <cp:keywords/>
  <dcterms:created xsi:type="dcterms:W3CDTF">2024-04-29T00:14:42Z</dcterms:created>
  <dcterms:modified xsi:type="dcterms:W3CDTF">2024-04-29T00:14:42Z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">
    <vt:lpwstr>Freie Universität Berlin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date">
    <vt:lpwstr>2023-06-26</vt:lpwstr>
  </property>
  <property fmtid="{D5CDD505-2E9C-101B-9397-08002B2CF9AE}" pid="7" name="execute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toc-title">
    <vt:lpwstr>Table of contents</vt:lpwstr>
  </property>
</Properties>
</file>