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9" autoAdjust="0"/>
    <p:restoredTop sz="86377" autoAdjust="0"/>
  </p:normalViewPr>
  <p:slideViewPr>
    <p:cSldViewPr>
      <p:cViewPr varScale="1">
        <p:scale>
          <a:sx n="78" d="100"/>
          <a:sy n="78" d="100"/>
        </p:scale>
        <p:origin x="-5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EDF3-2A01-463F-A54A-FF813E933E0E}" type="datetimeFigureOut">
              <a:rPr lang="en-US" smtClean="0"/>
              <a:t>9/18/2011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E63E-27F1-42EF-AB14-CC4F2F929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EDF3-2A01-463F-A54A-FF813E933E0E}" type="datetimeFigureOut">
              <a:rPr lang="en-US" smtClean="0"/>
              <a:t>9/18/2011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E63E-27F1-42EF-AB14-CC4F2F929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EDF3-2A01-463F-A54A-FF813E933E0E}" type="datetimeFigureOut">
              <a:rPr lang="en-US" smtClean="0"/>
              <a:t>9/18/2011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E63E-27F1-42EF-AB14-CC4F2F929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EDF3-2A01-463F-A54A-FF813E933E0E}" type="datetimeFigureOut">
              <a:rPr lang="en-US" smtClean="0"/>
              <a:t>9/18/2011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E63E-27F1-42EF-AB14-CC4F2F929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EDF3-2A01-463F-A54A-FF813E933E0E}" type="datetimeFigureOut">
              <a:rPr lang="en-US" smtClean="0"/>
              <a:t>9/18/2011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E63E-27F1-42EF-AB14-CC4F2F929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EDF3-2A01-463F-A54A-FF813E933E0E}" type="datetimeFigureOut">
              <a:rPr lang="en-US" smtClean="0"/>
              <a:t>9/18/2011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E63E-27F1-42EF-AB14-CC4F2F929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EDF3-2A01-463F-A54A-FF813E933E0E}" type="datetimeFigureOut">
              <a:rPr lang="en-US" smtClean="0"/>
              <a:t>9/18/2011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E63E-27F1-42EF-AB14-CC4F2F929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EDF3-2A01-463F-A54A-FF813E933E0E}" type="datetimeFigureOut">
              <a:rPr lang="en-US" smtClean="0"/>
              <a:t>9/18/2011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E63E-27F1-42EF-AB14-CC4F2F929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EDF3-2A01-463F-A54A-FF813E933E0E}" type="datetimeFigureOut">
              <a:rPr lang="en-US" smtClean="0"/>
              <a:t>9/18/2011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E63E-27F1-42EF-AB14-CC4F2F929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EDF3-2A01-463F-A54A-FF813E933E0E}" type="datetimeFigureOut">
              <a:rPr lang="en-US" smtClean="0"/>
              <a:t>9/18/2011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E63E-27F1-42EF-AB14-CC4F2F929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EDF3-2A01-463F-A54A-FF813E933E0E}" type="datetimeFigureOut">
              <a:rPr lang="en-US" smtClean="0"/>
              <a:t>9/18/2011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E63E-27F1-42EF-AB14-CC4F2F929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6EDF3-2A01-463F-A54A-FF813E933E0E}" type="datetimeFigureOut">
              <a:rPr lang="en-US" smtClean="0"/>
              <a:t>9/18/2011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9E63E-27F1-42EF-AB14-CC4F2F929F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Thom Andretti</a:t>
            </a:r>
            <a:br>
              <a:rPr lang="en-US" dirty="0" smtClean="0"/>
            </a:br>
            <a:r>
              <a:rPr lang="en-US" dirty="0" smtClean="0"/>
              <a:t>Michael Brown</a:t>
            </a:r>
            <a:br>
              <a:rPr lang="en-US" dirty="0" smtClean="0"/>
            </a:br>
            <a:r>
              <a:rPr lang="en-US" dirty="0" smtClean="0"/>
              <a:t>Chris </a:t>
            </a:r>
            <a:r>
              <a:rPr lang="en-US" dirty="0" err="1" smtClean="0"/>
              <a:t>Dzombak</a:t>
            </a:r>
            <a:endParaRPr lang="en-US" dirty="0"/>
          </a:p>
        </p:txBody>
      </p:sp>
      <p:pic>
        <p:nvPicPr>
          <p:cNvPr id="5" name="Picture 4" descr="explor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7051" y="1295400"/>
            <a:ext cx="6008077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explore different photographers’ interpretations of the world around us</a:t>
            </a:r>
          </a:p>
          <a:p>
            <a:endParaRPr lang="en-US" dirty="0" smtClean="0"/>
          </a:p>
          <a:p>
            <a:r>
              <a:rPr lang="en-US" dirty="0" smtClean="0"/>
              <a:t>We want to see what something looks like at different times or seasons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app that connects with </a:t>
            </a:r>
            <a:r>
              <a:rPr lang="en-US" dirty="0" err="1" smtClean="0"/>
              <a:t>flickr</a:t>
            </a:r>
            <a:endParaRPr lang="en-US" dirty="0" smtClean="0"/>
          </a:p>
          <a:p>
            <a:r>
              <a:rPr lang="en-US" dirty="0" smtClean="0"/>
              <a:t>Location based search</a:t>
            </a:r>
          </a:p>
          <a:p>
            <a:r>
              <a:rPr lang="en-US" dirty="0" smtClean="0"/>
              <a:t>Directionally aware</a:t>
            </a:r>
          </a:p>
        </p:txBody>
      </p:sp>
      <p:pic>
        <p:nvPicPr>
          <p:cNvPr id="4" name="Picture 3" descr="Screen Shot 2011-09-18 at 8.13.58 P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3429000"/>
            <a:ext cx="5472731" cy="3242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basics of Android programming</a:t>
            </a:r>
          </a:p>
          <a:p>
            <a:pPr lvl="1"/>
            <a:r>
              <a:rPr lang="en-US" dirty="0" smtClean="0"/>
              <a:t>Networking</a:t>
            </a:r>
          </a:p>
          <a:p>
            <a:pPr lvl="1"/>
            <a:r>
              <a:rPr lang="en-US" dirty="0" smtClean="0"/>
              <a:t>Location/compass API</a:t>
            </a:r>
          </a:p>
          <a:p>
            <a:r>
              <a:rPr lang="en-US" dirty="0" err="1"/>
              <a:t>f</a:t>
            </a:r>
            <a:r>
              <a:rPr lang="en-US" dirty="0" err="1" smtClean="0"/>
              <a:t>lickr</a:t>
            </a:r>
            <a:r>
              <a:rPr lang="en-US" dirty="0" smtClean="0"/>
              <a:t> API</a:t>
            </a:r>
            <a:endParaRPr lang="en-US" dirty="0"/>
          </a:p>
          <a:p>
            <a:pPr lvl="1"/>
            <a:r>
              <a:rPr lang="en-US" dirty="0" smtClean="0"/>
              <a:t>Get experience using 3</a:t>
            </a:r>
            <a:r>
              <a:rPr lang="en-US" baseline="30000" dirty="0" smtClean="0"/>
              <a:t>rd</a:t>
            </a:r>
            <a:r>
              <a:rPr lang="en-US" dirty="0" smtClean="0"/>
              <a:t>-party API</a:t>
            </a:r>
          </a:p>
          <a:p>
            <a:r>
              <a:rPr lang="en-US" dirty="0" smtClean="0"/>
              <a:t>Assess feasibility of writing a </a:t>
            </a:r>
            <a:r>
              <a:rPr lang="en-US" dirty="0" err="1" smtClean="0"/>
              <a:t>flickr</a:t>
            </a:r>
            <a:r>
              <a:rPr lang="en-US" dirty="0" smtClean="0"/>
              <a:t> app for 10-week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Secret Sauce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Directionally aware search of nearby photos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76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Problem</vt:lpstr>
      <vt:lpstr>Solution</vt:lpstr>
      <vt:lpstr>Big Picture</vt:lpstr>
      <vt:lpstr>Secret Sauce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</dc:creator>
  <cp:lastModifiedBy>Michael</cp:lastModifiedBy>
  <cp:revision>5</cp:revision>
  <dcterms:created xsi:type="dcterms:W3CDTF">2011-09-18T23:53:27Z</dcterms:created>
  <dcterms:modified xsi:type="dcterms:W3CDTF">2011-09-19T00:35:28Z</dcterms:modified>
</cp:coreProperties>
</file>