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slideLayouts/slideLayout29.xml" ContentType="application/vnd.openxmlformats-officedocument.presentationml.slideLayout+xml"/>
  <Override PartName="/ppt/theme/theme6.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7.xml" ContentType="application/vnd.openxmlformats-officedocument.theme+xml"/>
  <Override PartName="/ppt/slideLayouts/slideLayout40.xml" ContentType="application/vnd.openxmlformats-officedocument.presentationml.slideLayout+xml"/>
  <Override PartName="/ppt/theme/theme8.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7" r:id="rId2"/>
    <p:sldMasterId id="2147483659" r:id="rId3"/>
    <p:sldMasterId id="2147483668" r:id="rId4"/>
    <p:sldMasterId id="2147483670" r:id="rId5"/>
    <p:sldMasterId id="2147483681" r:id="rId6"/>
    <p:sldMasterId id="2147483683" r:id="rId7"/>
    <p:sldMasterId id="2147483694" r:id="rId8"/>
    <p:sldMasterId id="2147483696" r:id="rId9"/>
  </p:sldMasterIdLst>
  <p:notesMasterIdLst>
    <p:notesMasterId r:id="rId51"/>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9" r:id="rId31"/>
    <p:sldId id="280"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302" r:id="rId46"/>
    <p:sldId id="303" r:id="rId47"/>
    <p:sldId id="304" r:id="rId48"/>
    <p:sldId id="305" r:id="rId49"/>
    <p:sldId id="306" r:id="rId50"/>
  </p:sldIdLst>
  <p:sldSz cx="9144000" cy="6858000" type="screen4x3"/>
  <p:notesSz cx="6997700" cy="9283700"/>
  <p:embeddedFontLst>
    <p:embeddedFont>
      <p:font typeface="Calibri" panose="020F0502020204030204" pitchFamily="34" charset="0"/>
      <p:regular r:id="rId52"/>
      <p:bold r:id="rId53"/>
      <p:italic r:id="rId54"/>
      <p:boldItalic r:id="rId55"/>
    </p:embeddedFont>
    <p:embeddedFont>
      <p:font typeface="Helvetica Neue"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07">
          <p15:clr>
            <a:srgbClr val="000000"/>
          </p15:clr>
        </p15:guide>
        <p15:guide id="2" pos="576">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9" roundtripDataSignature="AMtx7mjD+H46VRMfbgFS2LteYw2ebvgy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510" y="36"/>
      </p:cViewPr>
      <p:guideLst>
        <p:guide orient="horz" pos="707"/>
        <p:guide pos="5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font" Target="fonts/font4.fntdata"/><Relationship Id="rId7" Type="http://schemas.openxmlformats.org/officeDocument/2006/relationships/slideMaster" Target="slideMasters/slideMaster7.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Master" Target="slideMasters/slideMaster5.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font" Target="fonts/font5.fntdata"/><Relationship Id="rId69" Type="http://customschemas.google.com/relationships/presentationmetadata" Target="metadata"/><Relationship Id="rId8" Type="http://schemas.openxmlformats.org/officeDocument/2006/relationships/slideMaster" Target="slideMasters/slideMaster8.xml"/><Relationship Id="rId51" Type="http://schemas.openxmlformats.org/officeDocument/2006/relationships/notesMaster" Target="notesMasters/notesMaster1.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font" Target="fonts/font8.fntdata"/><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font" Target="fonts/font3.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font" Target="fonts/font6.fntdata"/><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font" Target="fonts/font1.fntdata"/><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2125" cy="463550"/>
          </a:xfrm>
          <a:prstGeom prst="rect">
            <a:avLst/>
          </a:prstGeom>
          <a:noFill/>
          <a:ln>
            <a:noFill/>
          </a:ln>
        </p:spPr>
        <p:txBody>
          <a:bodyPr spcFirstLastPara="1" wrap="square" lIns="93025" tIns="46500" rIns="93025" bIns="46500" anchor="t" anchorCtr="0">
            <a:noAutofit/>
          </a:bodyPr>
          <a:lstStyle>
            <a:lvl1pPr marR="0" lvl="0"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965575" y="0"/>
            <a:ext cx="3032125" cy="463550"/>
          </a:xfrm>
          <a:prstGeom prst="rect">
            <a:avLst/>
          </a:prstGeom>
          <a:noFill/>
          <a:ln>
            <a:noFill/>
          </a:ln>
        </p:spPr>
        <p:txBody>
          <a:bodyPr spcFirstLastPara="1" wrap="square" lIns="93025" tIns="46500" rIns="93025" bIns="46500" anchor="t" anchorCtr="0">
            <a:noAutofit/>
          </a:bodyPr>
          <a:lstStyle>
            <a:lvl1pPr marR="0" lvl="0"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20150"/>
            <a:ext cx="3032125" cy="463550"/>
          </a:xfrm>
          <a:prstGeom prst="rect">
            <a:avLst/>
          </a:prstGeom>
          <a:noFill/>
          <a:ln>
            <a:noFill/>
          </a:ln>
        </p:spPr>
        <p:txBody>
          <a:bodyPr spcFirstLastPara="1" wrap="square" lIns="93025" tIns="46500" rIns="93025" bIns="46500" anchor="b" anchorCtr="0">
            <a:noAutofit/>
          </a:bodyPr>
          <a:lstStyle>
            <a:lvl1pPr marR="0" lvl="0"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1</a:t>
            </a:fld>
            <a:endParaRPr/>
          </a:p>
        </p:txBody>
      </p:sp>
      <p:sp>
        <p:nvSpPr>
          <p:cNvPr id="209" name="Google Shape;209;p1: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p1: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10</a:t>
            </a:fld>
            <a:endParaRPr/>
          </a:p>
        </p:txBody>
      </p:sp>
      <p:sp>
        <p:nvSpPr>
          <p:cNvPr id="271" name="Google Shape;271;p10: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10: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11</a:t>
            </a:fld>
            <a:endParaRPr/>
          </a:p>
        </p:txBody>
      </p:sp>
      <p:sp>
        <p:nvSpPr>
          <p:cNvPr id="278" name="Google Shape;278;p11: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p11: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12</a:t>
            </a:fld>
            <a:endParaRPr/>
          </a:p>
        </p:txBody>
      </p:sp>
      <p:sp>
        <p:nvSpPr>
          <p:cNvPr id="285" name="Google Shape;285;p12: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6" name="Google Shape;286;p12: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3: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13</a:t>
            </a:fld>
            <a:endParaRPr/>
          </a:p>
        </p:txBody>
      </p:sp>
      <p:sp>
        <p:nvSpPr>
          <p:cNvPr id="292" name="Google Shape;292;p13: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3" name="Google Shape;293;p13: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14</a:t>
            </a:fld>
            <a:endParaRPr/>
          </a:p>
        </p:txBody>
      </p:sp>
      <p:sp>
        <p:nvSpPr>
          <p:cNvPr id="300" name="Google Shape;300;p14: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p14: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15</a:t>
            </a:fld>
            <a:endParaRPr/>
          </a:p>
        </p:txBody>
      </p:sp>
      <p:sp>
        <p:nvSpPr>
          <p:cNvPr id="307" name="Google Shape;307;p15: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8" name="Google Shape;308;p15: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931862" y="4410075"/>
            <a:ext cx="513397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7:notes"/>
          <p:cNvSpPr txBox="1">
            <a:spLocks noGrp="1"/>
          </p:cNvSpPr>
          <p:nvPr>
            <p:ph type="body" idx="1"/>
          </p:nvPr>
        </p:nvSpPr>
        <p:spPr>
          <a:xfrm>
            <a:off x="931862" y="4410075"/>
            <a:ext cx="513397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322" name="Google Shape;322;p17: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8:notes"/>
          <p:cNvSpPr txBox="1">
            <a:spLocks noGrp="1"/>
          </p:cNvSpPr>
          <p:nvPr>
            <p:ph type="body" idx="1"/>
          </p:nvPr>
        </p:nvSpPr>
        <p:spPr>
          <a:xfrm>
            <a:off x="931862" y="4410075"/>
            <a:ext cx="513397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330" name="Google Shape;330;p18: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9:notes"/>
          <p:cNvSpPr txBox="1">
            <a:spLocks noGrp="1"/>
          </p:cNvSpPr>
          <p:nvPr>
            <p:ph type="body" idx="1"/>
          </p:nvPr>
        </p:nvSpPr>
        <p:spPr>
          <a:xfrm>
            <a:off x="931862" y="4410075"/>
            <a:ext cx="513397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421" name="Google Shape;421;p19: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2</a:t>
            </a:fld>
            <a:endParaRPr/>
          </a:p>
        </p:txBody>
      </p:sp>
      <p:sp>
        <p:nvSpPr>
          <p:cNvPr id="215" name="Google Shape;215;p2: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p2: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20: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20</a:t>
            </a:fld>
            <a:endParaRPr/>
          </a:p>
        </p:txBody>
      </p:sp>
      <p:sp>
        <p:nvSpPr>
          <p:cNvPr id="512" name="Google Shape;512;p20: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3" name="Google Shape;513;p20: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21: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21</a:t>
            </a:fld>
            <a:endParaRPr/>
          </a:p>
        </p:txBody>
      </p:sp>
      <p:sp>
        <p:nvSpPr>
          <p:cNvPr id="519" name="Google Shape;519;p21: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0" name="Google Shape;520;p21: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24: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22</a:t>
            </a:fld>
            <a:endParaRPr/>
          </a:p>
        </p:txBody>
      </p:sp>
      <p:sp>
        <p:nvSpPr>
          <p:cNvPr id="540" name="Google Shape;540;p24: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1" name="Google Shape;541;p24: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25: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23</a:t>
            </a:fld>
            <a:endParaRPr/>
          </a:p>
        </p:txBody>
      </p:sp>
      <p:sp>
        <p:nvSpPr>
          <p:cNvPr id="547" name="Google Shape;547;p25: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8" name="Google Shape;548;p25: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28: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24</a:t>
            </a:fld>
            <a:endParaRPr/>
          </a:p>
        </p:txBody>
      </p:sp>
      <p:sp>
        <p:nvSpPr>
          <p:cNvPr id="568" name="Google Shape;568;p28: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9" name="Google Shape;569;p28: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29: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25</a:t>
            </a:fld>
            <a:endParaRPr/>
          </a:p>
        </p:txBody>
      </p:sp>
      <p:sp>
        <p:nvSpPr>
          <p:cNvPr id="575" name="Google Shape;575;p29: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6" name="Google Shape;576;p29: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30: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26</a:t>
            </a:fld>
            <a:endParaRPr/>
          </a:p>
        </p:txBody>
      </p:sp>
      <p:sp>
        <p:nvSpPr>
          <p:cNvPr id="583" name="Google Shape;583;p30: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4" name="Google Shape;584;p30: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31: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27</a:t>
            </a:fld>
            <a:endParaRPr/>
          </a:p>
        </p:txBody>
      </p:sp>
      <p:sp>
        <p:nvSpPr>
          <p:cNvPr id="592" name="Google Shape;592;p31: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3" name="Google Shape;593;p31: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32: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28</a:t>
            </a:fld>
            <a:endParaRPr/>
          </a:p>
        </p:txBody>
      </p:sp>
      <p:sp>
        <p:nvSpPr>
          <p:cNvPr id="600" name="Google Shape;600;p32: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1" name="Google Shape;601;p32: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33: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29</a:t>
            </a:fld>
            <a:endParaRPr/>
          </a:p>
        </p:txBody>
      </p:sp>
      <p:sp>
        <p:nvSpPr>
          <p:cNvPr id="608" name="Google Shape;608;p33: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9" name="Google Shape;609;p33: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3</a:t>
            </a:fld>
            <a:endParaRPr/>
          </a:p>
        </p:txBody>
      </p:sp>
      <p:sp>
        <p:nvSpPr>
          <p:cNvPr id="222" name="Google Shape;222;p3: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3: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34: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30</a:t>
            </a:fld>
            <a:endParaRPr/>
          </a:p>
        </p:txBody>
      </p:sp>
      <p:sp>
        <p:nvSpPr>
          <p:cNvPr id="615" name="Google Shape;615;p34: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6" name="Google Shape;616;p34: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35:notes"/>
          <p:cNvSpPr txBox="1">
            <a:spLocks noGrp="1"/>
          </p:cNvSpPr>
          <p:nvPr>
            <p:ph type="body" idx="1"/>
          </p:nvPr>
        </p:nvSpPr>
        <p:spPr>
          <a:xfrm>
            <a:off x="931862" y="4410075"/>
            <a:ext cx="513397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628" name="Google Shape;628;p35: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36: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32</a:t>
            </a:fld>
            <a:endParaRPr/>
          </a:p>
        </p:txBody>
      </p:sp>
      <p:sp>
        <p:nvSpPr>
          <p:cNvPr id="637" name="Google Shape;637;p36: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8" name="Google Shape;638;p36: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37: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33</a:t>
            </a:fld>
            <a:endParaRPr/>
          </a:p>
        </p:txBody>
      </p:sp>
      <p:sp>
        <p:nvSpPr>
          <p:cNvPr id="644" name="Google Shape;644;p37: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5" name="Google Shape;645;p37: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38:notes"/>
          <p:cNvSpPr txBox="1">
            <a:spLocks noGrp="1"/>
          </p:cNvSpPr>
          <p:nvPr>
            <p:ph type="body" idx="1"/>
          </p:nvPr>
        </p:nvSpPr>
        <p:spPr>
          <a:xfrm>
            <a:off x="931862" y="4410075"/>
            <a:ext cx="513397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652" name="Google Shape;652;p38: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39:notes"/>
          <p:cNvSpPr txBox="1">
            <a:spLocks noGrp="1"/>
          </p:cNvSpPr>
          <p:nvPr>
            <p:ph type="body" idx="1"/>
          </p:nvPr>
        </p:nvSpPr>
        <p:spPr>
          <a:xfrm>
            <a:off x="931862" y="4410075"/>
            <a:ext cx="513397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659" name="Google Shape;659;p39: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40:notes"/>
          <p:cNvSpPr txBox="1">
            <a:spLocks noGrp="1"/>
          </p:cNvSpPr>
          <p:nvPr>
            <p:ph type="body" idx="1"/>
          </p:nvPr>
        </p:nvSpPr>
        <p:spPr>
          <a:xfrm>
            <a:off x="931862" y="4410075"/>
            <a:ext cx="513397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667" name="Google Shape;667;p40: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47: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37</a:t>
            </a:fld>
            <a:endParaRPr/>
          </a:p>
        </p:txBody>
      </p:sp>
      <p:sp>
        <p:nvSpPr>
          <p:cNvPr id="718" name="Google Shape;718;p47: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9" name="Google Shape;719;p47: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48: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38</a:t>
            </a:fld>
            <a:endParaRPr/>
          </a:p>
        </p:txBody>
      </p:sp>
      <p:sp>
        <p:nvSpPr>
          <p:cNvPr id="725" name="Google Shape;725;p48: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6" name="Google Shape;726;p48: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49: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39</a:t>
            </a:fld>
            <a:endParaRPr/>
          </a:p>
        </p:txBody>
      </p:sp>
      <p:sp>
        <p:nvSpPr>
          <p:cNvPr id="732" name="Google Shape;732;p49: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3" name="Google Shape;733;p49: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4</a:t>
            </a:fld>
            <a:endParaRPr/>
          </a:p>
        </p:txBody>
      </p:sp>
      <p:sp>
        <p:nvSpPr>
          <p:cNvPr id="229" name="Google Shape;229;p4: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4: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50: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40</a:t>
            </a:fld>
            <a:endParaRPr/>
          </a:p>
        </p:txBody>
      </p:sp>
      <p:sp>
        <p:nvSpPr>
          <p:cNvPr id="739" name="Google Shape;739;p50: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0" name="Google Shape;740;p50: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51: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41</a:t>
            </a:fld>
            <a:endParaRPr/>
          </a:p>
        </p:txBody>
      </p:sp>
      <p:sp>
        <p:nvSpPr>
          <p:cNvPr id="746" name="Google Shape;746;p51: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7" name="Google Shape;747;p51: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5: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5</a:t>
            </a:fld>
            <a:endParaRPr/>
          </a:p>
        </p:txBody>
      </p:sp>
      <p:sp>
        <p:nvSpPr>
          <p:cNvPr id="236" name="Google Shape;236;p5: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7" name="Google Shape;237;p5: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6: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6</a:t>
            </a:fld>
            <a:endParaRPr/>
          </a:p>
        </p:txBody>
      </p:sp>
      <p:sp>
        <p:nvSpPr>
          <p:cNvPr id="243" name="Google Shape;243;p6: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 name="Google Shape;244;p6: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7</a:t>
            </a:fld>
            <a:endParaRPr/>
          </a:p>
        </p:txBody>
      </p:sp>
      <p:sp>
        <p:nvSpPr>
          <p:cNvPr id="250" name="Google Shape;250;p7: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1" name="Google Shape;251;p7: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8</a:t>
            </a:fld>
            <a:endParaRPr/>
          </a:p>
        </p:txBody>
      </p:sp>
      <p:sp>
        <p:nvSpPr>
          <p:cNvPr id="257" name="Google Shape;257;p8: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8: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9</a:t>
            </a:fld>
            <a:endParaRPr/>
          </a:p>
        </p:txBody>
      </p:sp>
      <p:sp>
        <p:nvSpPr>
          <p:cNvPr id="264" name="Google Shape;264;p9:notes"/>
          <p:cNvSpPr>
            <a:spLocks noGrp="1" noRot="1" noChangeAspect="1"/>
          </p:cNvSpPr>
          <p:nvPr>
            <p:ph type="sldImg" idx="2"/>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p9:notes"/>
          <p:cNvSpPr txBox="1">
            <a:spLocks noGrp="1"/>
          </p:cNvSpPr>
          <p:nvPr>
            <p:ph type="body" idx="1"/>
          </p:nvPr>
        </p:nvSpPr>
        <p:spPr>
          <a:xfrm>
            <a:off x="931862" y="4410075"/>
            <a:ext cx="5133975" cy="4176712"/>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730250" y="1905000"/>
            <a:ext cx="7681913" cy="152349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5" name="Google Shape;15;p53"/>
          <p:cNvSpPr txBox="1">
            <a:spLocks noGrp="1"/>
          </p:cNvSpPr>
          <p:nvPr>
            <p:ph type="subTitle" idx="1"/>
          </p:nvPr>
        </p:nvSpPr>
        <p:spPr>
          <a:xfrm>
            <a:off x="730249" y="4344988"/>
            <a:ext cx="7681913" cy="46166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lgn="ctr">
              <a:lnSpc>
                <a:spcPct val="90000"/>
              </a:lnSpc>
              <a:spcBef>
                <a:spcPts val="560"/>
              </a:spcBef>
              <a:spcAft>
                <a:spcPts val="0"/>
              </a:spcAft>
              <a:buClr>
                <a:srgbClr val="888888"/>
              </a:buClr>
              <a:buSzPts val="2800"/>
              <a:buFont typeface="Calibri"/>
              <a:buNone/>
              <a:defRPr>
                <a:solidFill>
                  <a:srgbClr val="888888"/>
                </a:solidFill>
              </a:defRPr>
            </a:lvl2pPr>
            <a:lvl3pPr lvl="2" algn="ctr">
              <a:lnSpc>
                <a:spcPct val="90000"/>
              </a:lnSpc>
              <a:spcBef>
                <a:spcPts val="480"/>
              </a:spcBef>
              <a:spcAft>
                <a:spcPts val="0"/>
              </a:spcAft>
              <a:buClr>
                <a:srgbClr val="888888"/>
              </a:buClr>
              <a:buSzPts val="2400"/>
              <a:buFont typeface="Calibri"/>
              <a:buNone/>
              <a:defRPr>
                <a:solidFill>
                  <a:srgbClr val="888888"/>
                </a:solidFill>
              </a:defRPr>
            </a:lvl3pPr>
            <a:lvl4pPr lvl="3" algn="ctr">
              <a:lnSpc>
                <a:spcPct val="90000"/>
              </a:lnSpc>
              <a:spcBef>
                <a:spcPts val="480"/>
              </a:spcBef>
              <a:spcAft>
                <a:spcPts val="0"/>
              </a:spcAft>
              <a:buClr>
                <a:srgbClr val="888888"/>
              </a:buClr>
              <a:buSzPts val="2400"/>
              <a:buFont typeface="Calibri"/>
              <a:buNone/>
              <a:defRPr>
                <a:solidFill>
                  <a:srgbClr val="888888"/>
                </a:solidFill>
              </a:defRPr>
            </a:lvl4pPr>
            <a:lvl5pPr lvl="4" algn="ctr">
              <a:lnSpc>
                <a:spcPct val="90000"/>
              </a:lnSpc>
              <a:spcBef>
                <a:spcPts val="480"/>
              </a:spcBef>
              <a:spcAft>
                <a:spcPts val="0"/>
              </a:spcAft>
              <a:buClr>
                <a:srgbClr val="888888"/>
              </a:buClr>
              <a:buSzPts val="2400"/>
              <a:buFont typeface="Calibri"/>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WALKIN - Prints in GRAYSCALE" type="blank">
  <p:cSld name="BLANK">
    <p:spTree>
      <p:nvGrpSpPr>
        <p:cNvPr id="1" name="Shape 54"/>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5"/>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6"/>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7"/>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67"/>
          <p:cNvSpPr txBox="1">
            <a:spLocks noGrp="1"/>
          </p:cNvSpPr>
          <p:nvPr>
            <p:ph type="body" idx="1"/>
          </p:nvPr>
        </p:nvSpPr>
        <p:spPr>
          <a:xfrm>
            <a:off x="381001" y="1757805"/>
            <a:ext cx="4114800" cy="346249"/>
          </a:xfrm>
          <a:prstGeom prst="rect">
            <a:avLst/>
          </a:prstGeom>
          <a:noFill/>
          <a:ln>
            <a:noFill/>
          </a:ln>
        </p:spPr>
        <p:txBody>
          <a:bodyPr spcFirstLastPara="1" wrap="square" lIns="0" tIns="0" rIns="0" bIns="0" anchor="b" anchorCtr="0">
            <a:spAutoFit/>
          </a:bodyPr>
          <a:lstStyle>
            <a:lvl1pPr marL="457200" lvl="0" indent="-228600" algn="l">
              <a:lnSpc>
                <a:spcPct val="90000"/>
              </a:lnSpc>
              <a:spcBef>
                <a:spcPts val="0"/>
              </a:spcBef>
              <a:spcAft>
                <a:spcPts val="0"/>
              </a:spcAft>
              <a:buClr>
                <a:schemeClr val="dk1"/>
              </a:buClr>
              <a:buSzPts val="2500"/>
              <a:buFont typeface="Calibri"/>
              <a:buNone/>
              <a:defRPr sz="2500" b="1"/>
            </a:lvl1pPr>
            <a:lvl2pPr marL="914400" lvl="1" indent="-228600" algn="l">
              <a:lnSpc>
                <a:spcPct val="90000"/>
              </a:lnSpc>
              <a:spcBef>
                <a:spcPts val="400"/>
              </a:spcBef>
              <a:spcAft>
                <a:spcPts val="0"/>
              </a:spcAft>
              <a:buClr>
                <a:schemeClr val="dk1"/>
              </a:buClr>
              <a:buSzPts val="2000"/>
              <a:buFont typeface="Calibri"/>
              <a:buNone/>
              <a:defRPr sz="2000" b="1"/>
            </a:lvl2pPr>
            <a:lvl3pPr marL="1371600" lvl="2" indent="-228600" algn="l">
              <a:lnSpc>
                <a:spcPct val="90000"/>
              </a:lnSpc>
              <a:spcBef>
                <a:spcPts val="360"/>
              </a:spcBef>
              <a:spcAft>
                <a:spcPts val="0"/>
              </a:spcAft>
              <a:buClr>
                <a:schemeClr val="dk1"/>
              </a:buClr>
              <a:buSzPts val="1800"/>
              <a:buFont typeface="Calibri"/>
              <a:buNone/>
              <a:defRPr sz="1800" b="1"/>
            </a:lvl3pPr>
            <a:lvl4pPr marL="1828800" lvl="3" indent="-228600" algn="l">
              <a:lnSpc>
                <a:spcPct val="90000"/>
              </a:lnSpc>
              <a:spcBef>
                <a:spcPts val="320"/>
              </a:spcBef>
              <a:spcAft>
                <a:spcPts val="0"/>
              </a:spcAft>
              <a:buClr>
                <a:schemeClr val="dk1"/>
              </a:buClr>
              <a:buSzPts val="1600"/>
              <a:buFont typeface="Calibri"/>
              <a:buNone/>
              <a:defRPr sz="1600" b="1"/>
            </a:lvl4pPr>
            <a:lvl5pPr marL="2286000" lvl="4" indent="-228600" algn="l">
              <a:lnSpc>
                <a:spcPct val="90000"/>
              </a:lnSpc>
              <a:spcBef>
                <a:spcPts val="320"/>
              </a:spcBef>
              <a:spcAft>
                <a:spcPts val="0"/>
              </a:spcAft>
              <a:buClr>
                <a:schemeClr val="dk1"/>
              </a:buClr>
              <a:buSzPts val="1600"/>
              <a:buFont typeface="Calibri"/>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67"/>
          <p:cNvSpPr txBox="1">
            <a:spLocks noGrp="1"/>
          </p:cNvSpPr>
          <p:nvPr>
            <p:ph type="body" idx="2"/>
          </p:nvPr>
        </p:nvSpPr>
        <p:spPr>
          <a:xfrm>
            <a:off x="381000" y="2174875"/>
            <a:ext cx="4114800" cy="1537344"/>
          </a:xfrm>
          <a:prstGeom prst="rect">
            <a:avLst/>
          </a:prstGeom>
          <a:noFill/>
          <a:ln>
            <a:noFill/>
          </a:ln>
        </p:spPr>
        <p:txBody>
          <a:bodyPr spcFirstLastPara="1" wrap="square" lIns="0" tIns="0" rIns="0" bIns="0" anchor="t" anchorCtr="0">
            <a:spAutoFit/>
          </a:bodyPr>
          <a:lstStyle>
            <a:lvl1pPr marL="457200" lvl="0" indent="-374650" algn="l">
              <a:lnSpc>
                <a:spcPct val="90000"/>
              </a:lnSpc>
              <a:spcBef>
                <a:spcPts val="460"/>
              </a:spcBef>
              <a:spcAft>
                <a:spcPts val="0"/>
              </a:spcAft>
              <a:buClr>
                <a:schemeClr val="dk1"/>
              </a:buClr>
              <a:buSzPts val="2300"/>
              <a:buFont typeface="Calibri"/>
              <a:buChar char="•"/>
              <a:defRPr sz="2300"/>
            </a:lvl1pPr>
            <a:lvl2pPr marL="914400" lvl="1" indent="-355600" algn="l">
              <a:lnSpc>
                <a:spcPct val="90000"/>
              </a:lnSpc>
              <a:spcBef>
                <a:spcPts val="400"/>
              </a:spcBef>
              <a:spcAft>
                <a:spcPts val="0"/>
              </a:spcAft>
              <a:buClr>
                <a:schemeClr val="dk1"/>
              </a:buClr>
              <a:buSzPts val="2000"/>
              <a:buFont typeface="Calibri"/>
              <a:buChar char="•"/>
              <a:defRPr sz="2000"/>
            </a:lvl2pPr>
            <a:lvl3pPr marL="1371600" lvl="2" indent="-342900" algn="l">
              <a:lnSpc>
                <a:spcPct val="90000"/>
              </a:lnSpc>
              <a:spcBef>
                <a:spcPts val="360"/>
              </a:spcBef>
              <a:spcAft>
                <a:spcPts val="0"/>
              </a:spcAft>
              <a:buClr>
                <a:schemeClr val="dk1"/>
              </a:buClr>
              <a:buSzPts val="1800"/>
              <a:buFont typeface="Calibri"/>
              <a:buChar char="•"/>
              <a:defRPr sz="1800"/>
            </a:lvl3pPr>
            <a:lvl4pPr marL="1828800" lvl="3" indent="-336550" algn="l">
              <a:lnSpc>
                <a:spcPct val="90000"/>
              </a:lnSpc>
              <a:spcBef>
                <a:spcPts val="340"/>
              </a:spcBef>
              <a:spcAft>
                <a:spcPts val="0"/>
              </a:spcAft>
              <a:buClr>
                <a:schemeClr val="dk1"/>
              </a:buClr>
              <a:buSzPts val="1700"/>
              <a:buFont typeface="Calibri"/>
              <a:buChar char="•"/>
              <a:defRPr sz="1700"/>
            </a:lvl4pPr>
            <a:lvl5pPr marL="2286000" lvl="4" indent="-336550" algn="l">
              <a:lnSpc>
                <a:spcPct val="90000"/>
              </a:lnSpc>
              <a:spcBef>
                <a:spcPts val="340"/>
              </a:spcBef>
              <a:spcAft>
                <a:spcPts val="0"/>
              </a:spcAft>
              <a:buClr>
                <a:schemeClr val="dk1"/>
              </a:buClr>
              <a:buSzPts val="1700"/>
              <a:buFont typeface="Calibri"/>
              <a:buChar char="•"/>
              <a:defRPr sz="17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67"/>
          <p:cNvSpPr txBox="1">
            <a:spLocks noGrp="1"/>
          </p:cNvSpPr>
          <p:nvPr>
            <p:ph type="body" idx="3"/>
          </p:nvPr>
        </p:nvSpPr>
        <p:spPr>
          <a:xfrm>
            <a:off x="4645983" y="1757805"/>
            <a:ext cx="4117019" cy="346249"/>
          </a:xfrm>
          <a:prstGeom prst="rect">
            <a:avLst/>
          </a:prstGeom>
          <a:noFill/>
          <a:ln>
            <a:noFill/>
          </a:ln>
        </p:spPr>
        <p:txBody>
          <a:bodyPr spcFirstLastPara="1" wrap="square" lIns="0" tIns="0" rIns="0" bIns="0" anchor="b" anchorCtr="0">
            <a:spAutoFit/>
          </a:bodyPr>
          <a:lstStyle>
            <a:lvl1pPr marL="457200" lvl="0" indent="-228600" algn="l">
              <a:lnSpc>
                <a:spcPct val="90000"/>
              </a:lnSpc>
              <a:spcBef>
                <a:spcPts val="0"/>
              </a:spcBef>
              <a:spcAft>
                <a:spcPts val="0"/>
              </a:spcAft>
              <a:buClr>
                <a:schemeClr val="dk1"/>
              </a:buClr>
              <a:buSzPts val="2500"/>
              <a:buFont typeface="Calibri"/>
              <a:buNone/>
              <a:defRPr sz="2500" b="1"/>
            </a:lvl1pPr>
            <a:lvl2pPr marL="914400" lvl="1" indent="-228600" algn="l">
              <a:lnSpc>
                <a:spcPct val="90000"/>
              </a:lnSpc>
              <a:spcBef>
                <a:spcPts val="400"/>
              </a:spcBef>
              <a:spcAft>
                <a:spcPts val="0"/>
              </a:spcAft>
              <a:buClr>
                <a:schemeClr val="dk1"/>
              </a:buClr>
              <a:buSzPts val="2000"/>
              <a:buFont typeface="Calibri"/>
              <a:buNone/>
              <a:defRPr sz="2000" b="1"/>
            </a:lvl2pPr>
            <a:lvl3pPr marL="1371600" lvl="2" indent="-228600" algn="l">
              <a:lnSpc>
                <a:spcPct val="90000"/>
              </a:lnSpc>
              <a:spcBef>
                <a:spcPts val="360"/>
              </a:spcBef>
              <a:spcAft>
                <a:spcPts val="0"/>
              </a:spcAft>
              <a:buClr>
                <a:schemeClr val="dk1"/>
              </a:buClr>
              <a:buSzPts val="1800"/>
              <a:buFont typeface="Calibri"/>
              <a:buNone/>
              <a:defRPr sz="1800" b="1"/>
            </a:lvl3pPr>
            <a:lvl4pPr marL="1828800" lvl="3" indent="-228600" algn="l">
              <a:lnSpc>
                <a:spcPct val="90000"/>
              </a:lnSpc>
              <a:spcBef>
                <a:spcPts val="320"/>
              </a:spcBef>
              <a:spcAft>
                <a:spcPts val="0"/>
              </a:spcAft>
              <a:buClr>
                <a:schemeClr val="dk1"/>
              </a:buClr>
              <a:buSzPts val="1600"/>
              <a:buFont typeface="Calibri"/>
              <a:buNone/>
              <a:defRPr sz="1600" b="1"/>
            </a:lvl4pPr>
            <a:lvl5pPr marL="2286000" lvl="4" indent="-228600" algn="l">
              <a:lnSpc>
                <a:spcPct val="90000"/>
              </a:lnSpc>
              <a:spcBef>
                <a:spcPts val="320"/>
              </a:spcBef>
              <a:spcAft>
                <a:spcPts val="0"/>
              </a:spcAft>
              <a:buClr>
                <a:schemeClr val="dk1"/>
              </a:buClr>
              <a:buSzPts val="1600"/>
              <a:buFont typeface="Calibri"/>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3" name="Google Shape;63;p67"/>
          <p:cNvSpPr txBox="1">
            <a:spLocks noGrp="1"/>
          </p:cNvSpPr>
          <p:nvPr>
            <p:ph type="body" idx="4"/>
          </p:nvPr>
        </p:nvSpPr>
        <p:spPr>
          <a:xfrm>
            <a:off x="4645026" y="2174875"/>
            <a:ext cx="4117974" cy="1537344"/>
          </a:xfrm>
          <a:prstGeom prst="rect">
            <a:avLst/>
          </a:prstGeom>
          <a:noFill/>
          <a:ln>
            <a:noFill/>
          </a:ln>
        </p:spPr>
        <p:txBody>
          <a:bodyPr spcFirstLastPara="1" wrap="square" lIns="0" tIns="0" rIns="0" bIns="0" anchor="t" anchorCtr="0">
            <a:spAutoFit/>
          </a:bodyPr>
          <a:lstStyle>
            <a:lvl1pPr marL="457200" lvl="0" indent="-374650" algn="l">
              <a:lnSpc>
                <a:spcPct val="90000"/>
              </a:lnSpc>
              <a:spcBef>
                <a:spcPts val="460"/>
              </a:spcBef>
              <a:spcAft>
                <a:spcPts val="0"/>
              </a:spcAft>
              <a:buClr>
                <a:schemeClr val="dk1"/>
              </a:buClr>
              <a:buSzPts val="2300"/>
              <a:buFont typeface="Calibri"/>
              <a:buChar char="•"/>
              <a:defRPr sz="2300"/>
            </a:lvl1pPr>
            <a:lvl2pPr marL="914400" lvl="1" indent="-355600" algn="l">
              <a:lnSpc>
                <a:spcPct val="90000"/>
              </a:lnSpc>
              <a:spcBef>
                <a:spcPts val="400"/>
              </a:spcBef>
              <a:spcAft>
                <a:spcPts val="0"/>
              </a:spcAft>
              <a:buClr>
                <a:schemeClr val="dk1"/>
              </a:buClr>
              <a:buSzPts val="2000"/>
              <a:buFont typeface="Calibri"/>
              <a:buChar char="•"/>
              <a:defRPr sz="2000"/>
            </a:lvl2pPr>
            <a:lvl3pPr marL="1371600" lvl="2" indent="-342900" algn="l">
              <a:lnSpc>
                <a:spcPct val="90000"/>
              </a:lnSpc>
              <a:spcBef>
                <a:spcPts val="360"/>
              </a:spcBef>
              <a:spcAft>
                <a:spcPts val="0"/>
              </a:spcAft>
              <a:buClr>
                <a:schemeClr val="dk1"/>
              </a:buClr>
              <a:buSzPts val="1800"/>
              <a:buFont typeface="Calibri"/>
              <a:buChar char="•"/>
              <a:defRPr sz="1800"/>
            </a:lvl3pPr>
            <a:lvl4pPr marL="1828800" lvl="3" indent="-336550" algn="l">
              <a:lnSpc>
                <a:spcPct val="90000"/>
              </a:lnSpc>
              <a:spcBef>
                <a:spcPts val="340"/>
              </a:spcBef>
              <a:spcAft>
                <a:spcPts val="0"/>
              </a:spcAft>
              <a:buClr>
                <a:schemeClr val="dk1"/>
              </a:buClr>
              <a:buSzPts val="1700"/>
              <a:buFont typeface="Calibri"/>
              <a:buChar char="•"/>
              <a:defRPr sz="1700"/>
            </a:lvl4pPr>
            <a:lvl5pPr marL="2286000" lvl="4" indent="-336550" algn="l">
              <a:lnSpc>
                <a:spcPct val="90000"/>
              </a:lnSpc>
              <a:spcBef>
                <a:spcPts val="340"/>
              </a:spcBef>
              <a:spcAft>
                <a:spcPts val="0"/>
              </a:spcAft>
              <a:buClr>
                <a:schemeClr val="dk1"/>
              </a:buClr>
              <a:buSzPts val="1700"/>
              <a:buFont typeface="Calibri"/>
              <a:buChar char="•"/>
              <a:defRPr sz="17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68"/>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6" name="Google Shape;66;p68"/>
          <p:cNvSpPr txBox="1">
            <a:spLocks noGrp="1"/>
          </p:cNvSpPr>
          <p:nvPr>
            <p:ph type="body" idx="1"/>
          </p:nvPr>
        </p:nvSpPr>
        <p:spPr>
          <a:xfrm>
            <a:off x="381001" y="1411553"/>
            <a:ext cx="4114800" cy="2129814"/>
          </a:xfrm>
          <a:prstGeom prst="rect">
            <a:avLst/>
          </a:prstGeom>
          <a:noFill/>
          <a:ln>
            <a:noFill/>
          </a:ln>
        </p:spPr>
        <p:txBody>
          <a:bodyPr spcFirstLastPara="1" wrap="square" lIns="0" tIns="0" rIns="0" bIns="0" anchor="t" anchorCtr="0">
            <a:spAutoFit/>
          </a:bodyPr>
          <a:lstStyle>
            <a:lvl1pPr marL="457200" lvl="0" indent="-406400" algn="l">
              <a:lnSpc>
                <a:spcPct val="90000"/>
              </a:lnSpc>
              <a:spcBef>
                <a:spcPts val="560"/>
              </a:spcBef>
              <a:spcAft>
                <a:spcPts val="0"/>
              </a:spcAft>
              <a:buClr>
                <a:schemeClr val="dk1"/>
              </a:buClr>
              <a:buSzPts val="2800"/>
              <a:buFont typeface="Calibri"/>
              <a:buChar char="•"/>
              <a:defRPr sz="2800"/>
            </a:lvl1pPr>
            <a:lvl2pPr marL="914400" lvl="1" indent="-381000" algn="l">
              <a:lnSpc>
                <a:spcPct val="90000"/>
              </a:lnSpc>
              <a:spcBef>
                <a:spcPts val="480"/>
              </a:spcBef>
              <a:spcAft>
                <a:spcPts val="0"/>
              </a:spcAft>
              <a:buClr>
                <a:schemeClr val="dk1"/>
              </a:buClr>
              <a:buSzPts val="2400"/>
              <a:buFont typeface="Calibri"/>
              <a:buChar char="•"/>
              <a:defRPr sz="2400"/>
            </a:lvl2pPr>
            <a:lvl3pPr marL="1371600" lvl="2" indent="-355600" algn="l">
              <a:lnSpc>
                <a:spcPct val="90000"/>
              </a:lnSpc>
              <a:spcBef>
                <a:spcPts val="400"/>
              </a:spcBef>
              <a:spcAft>
                <a:spcPts val="0"/>
              </a:spcAft>
              <a:buClr>
                <a:schemeClr val="dk1"/>
              </a:buClr>
              <a:buSzPts val="2000"/>
              <a:buFont typeface="Calibri"/>
              <a:buChar char="•"/>
              <a:defRPr sz="2000"/>
            </a:lvl3pPr>
            <a:lvl4pPr marL="1828800" lvl="3" indent="-342900" algn="l">
              <a:lnSpc>
                <a:spcPct val="90000"/>
              </a:lnSpc>
              <a:spcBef>
                <a:spcPts val="360"/>
              </a:spcBef>
              <a:spcAft>
                <a:spcPts val="0"/>
              </a:spcAft>
              <a:buClr>
                <a:schemeClr val="dk1"/>
              </a:buClr>
              <a:buSzPts val="1800"/>
              <a:buFont typeface="Calibri"/>
              <a:buChar char="•"/>
              <a:defRPr sz="1800"/>
            </a:lvl4pPr>
            <a:lvl5pPr marL="2286000" lvl="4" indent="-342900" algn="l">
              <a:lnSpc>
                <a:spcPct val="90000"/>
              </a:lnSpc>
              <a:spcBef>
                <a:spcPts val="360"/>
              </a:spcBef>
              <a:spcAft>
                <a:spcPts val="0"/>
              </a:spcAft>
              <a:buClr>
                <a:schemeClr val="dk1"/>
              </a:buClr>
              <a:buSzPts val="1800"/>
              <a:buFont typeface="Calibri"/>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7" name="Google Shape;67;p68"/>
          <p:cNvSpPr txBox="1">
            <a:spLocks noGrp="1"/>
          </p:cNvSpPr>
          <p:nvPr>
            <p:ph type="body" idx="2"/>
          </p:nvPr>
        </p:nvSpPr>
        <p:spPr>
          <a:xfrm>
            <a:off x="4648200" y="1411553"/>
            <a:ext cx="4114800" cy="2129814"/>
          </a:xfrm>
          <a:prstGeom prst="rect">
            <a:avLst/>
          </a:prstGeom>
          <a:noFill/>
          <a:ln>
            <a:noFill/>
          </a:ln>
        </p:spPr>
        <p:txBody>
          <a:bodyPr spcFirstLastPara="1" wrap="square" lIns="0" tIns="0" rIns="0" bIns="0" anchor="t" anchorCtr="0">
            <a:spAutoFit/>
          </a:bodyPr>
          <a:lstStyle>
            <a:lvl1pPr marL="457200" lvl="0" indent="-406400" algn="l">
              <a:lnSpc>
                <a:spcPct val="90000"/>
              </a:lnSpc>
              <a:spcBef>
                <a:spcPts val="560"/>
              </a:spcBef>
              <a:spcAft>
                <a:spcPts val="0"/>
              </a:spcAft>
              <a:buClr>
                <a:schemeClr val="dk1"/>
              </a:buClr>
              <a:buSzPts val="2800"/>
              <a:buFont typeface="Calibri"/>
              <a:buChar char="•"/>
              <a:defRPr sz="2800"/>
            </a:lvl1pPr>
            <a:lvl2pPr marL="914400" lvl="1" indent="-381000" algn="l">
              <a:lnSpc>
                <a:spcPct val="90000"/>
              </a:lnSpc>
              <a:spcBef>
                <a:spcPts val="480"/>
              </a:spcBef>
              <a:spcAft>
                <a:spcPts val="0"/>
              </a:spcAft>
              <a:buClr>
                <a:schemeClr val="dk1"/>
              </a:buClr>
              <a:buSzPts val="2400"/>
              <a:buFont typeface="Calibri"/>
              <a:buChar char="•"/>
              <a:defRPr sz="2400"/>
            </a:lvl2pPr>
            <a:lvl3pPr marL="1371600" lvl="2" indent="-355600" algn="l">
              <a:lnSpc>
                <a:spcPct val="90000"/>
              </a:lnSpc>
              <a:spcBef>
                <a:spcPts val="400"/>
              </a:spcBef>
              <a:spcAft>
                <a:spcPts val="0"/>
              </a:spcAft>
              <a:buClr>
                <a:schemeClr val="dk1"/>
              </a:buClr>
              <a:buSzPts val="2000"/>
              <a:buFont typeface="Calibri"/>
              <a:buChar char="•"/>
              <a:defRPr sz="2000"/>
            </a:lvl3pPr>
            <a:lvl4pPr marL="1828800" lvl="3" indent="-342900" algn="l">
              <a:lnSpc>
                <a:spcPct val="90000"/>
              </a:lnSpc>
              <a:spcBef>
                <a:spcPts val="360"/>
              </a:spcBef>
              <a:spcAft>
                <a:spcPts val="0"/>
              </a:spcAft>
              <a:buClr>
                <a:schemeClr val="dk1"/>
              </a:buClr>
              <a:buSzPts val="1800"/>
              <a:buFont typeface="Calibri"/>
              <a:buChar char="•"/>
              <a:defRPr sz="1800"/>
            </a:lvl4pPr>
            <a:lvl5pPr marL="2286000" lvl="4" indent="-342900" algn="l">
              <a:lnSpc>
                <a:spcPct val="90000"/>
              </a:lnSpc>
              <a:spcBef>
                <a:spcPts val="360"/>
              </a:spcBef>
              <a:spcAft>
                <a:spcPts val="0"/>
              </a:spcAft>
              <a:buClr>
                <a:schemeClr val="dk1"/>
              </a:buClr>
              <a:buSzPts val="1800"/>
              <a:buFont typeface="Calibri"/>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8"/>
        <p:cNvGrpSpPr/>
        <p:nvPr/>
      </p:nvGrpSpPr>
      <p:grpSpPr>
        <a:xfrm>
          <a:off x="0" y="0"/>
          <a:ext cx="0" cy="0"/>
          <a:chOff x="0" y="0"/>
          <a:chExt cx="0" cy="0"/>
        </a:xfrm>
      </p:grpSpPr>
      <p:sp>
        <p:nvSpPr>
          <p:cNvPr id="69" name="Google Shape;69;p69"/>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0" name="Google Shape;70;p69"/>
          <p:cNvSpPr txBox="1">
            <a:spLocks noGrp="1"/>
          </p:cNvSpPr>
          <p:nvPr>
            <p:ph type="body" idx="1"/>
          </p:nvPr>
        </p:nvSpPr>
        <p:spPr>
          <a:xfrm>
            <a:off x="381000" y="1412875"/>
            <a:ext cx="8382000" cy="2210862"/>
          </a:xfrm>
          <a:prstGeom prst="rect">
            <a:avLst/>
          </a:prstGeom>
          <a:noFill/>
          <a:ln>
            <a:noFill/>
          </a:ln>
        </p:spPr>
        <p:txBody>
          <a:bodyPr spcFirstLastPara="1" wrap="square" lIns="0" tIns="0" rIns="0" bIns="0" anchor="t" anchorCtr="0">
            <a:spAutoFit/>
          </a:bodyPr>
          <a:lstStyle>
            <a:lvl1pPr marL="457200" lvl="0" indent="-431800" algn="l">
              <a:lnSpc>
                <a:spcPct val="90000"/>
              </a:lnSpc>
              <a:spcBef>
                <a:spcPts val="640"/>
              </a:spcBef>
              <a:spcAft>
                <a:spcPts val="0"/>
              </a:spcAft>
              <a:buClr>
                <a:schemeClr val="dk1"/>
              </a:buClr>
              <a:buSzPts val="3200"/>
              <a:buFont typeface="Calibri"/>
              <a:buChar char="•"/>
              <a:defRPr/>
            </a:lvl1pPr>
            <a:lvl2pPr marL="914400" lvl="1" indent="-406400" algn="l">
              <a:lnSpc>
                <a:spcPct val="90000"/>
              </a:lnSpc>
              <a:spcBef>
                <a:spcPts val="560"/>
              </a:spcBef>
              <a:spcAft>
                <a:spcPts val="0"/>
              </a:spcAft>
              <a:buClr>
                <a:schemeClr val="dk1"/>
              </a:buClr>
              <a:buSzPts val="2800"/>
              <a:buFont typeface="Calibri"/>
              <a:buChar char="•"/>
              <a:defRPr/>
            </a:lvl2pPr>
            <a:lvl3pPr marL="1371600" lvl="2" indent="-381000" algn="l">
              <a:lnSpc>
                <a:spcPct val="90000"/>
              </a:lnSpc>
              <a:spcBef>
                <a:spcPts val="480"/>
              </a:spcBef>
              <a:spcAft>
                <a:spcPts val="0"/>
              </a:spcAft>
              <a:buClr>
                <a:schemeClr val="dk1"/>
              </a:buClr>
              <a:buSzPts val="2400"/>
              <a:buFont typeface="Calibri"/>
              <a:buChar char="•"/>
              <a:defRPr/>
            </a:lvl3pPr>
            <a:lvl4pPr marL="1828800" lvl="3" indent="-381000" algn="l">
              <a:lnSpc>
                <a:spcPct val="90000"/>
              </a:lnSpc>
              <a:spcBef>
                <a:spcPts val="480"/>
              </a:spcBef>
              <a:spcAft>
                <a:spcPts val="0"/>
              </a:spcAft>
              <a:buClr>
                <a:schemeClr val="dk1"/>
              </a:buClr>
              <a:buSzPts val="2400"/>
              <a:buFont typeface="Calibri"/>
              <a:buChar char="•"/>
              <a:defRPr/>
            </a:lvl4pPr>
            <a:lvl5pPr marL="2286000" lvl="4" indent="-381000" algn="l">
              <a:lnSpc>
                <a:spcPct val="90000"/>
              </a:lnSpc>
              <a:spcBef>
                <a:spcPts val="480"/>
              </a:spcBef>
              <a:spcAft>
                <a:spcPts val="0"/>
              </a:spcAft>
              <a:buClr>
                <a:schemeClr val="dk1"/>
              </a:buClr>
              <a:buSzPts val="2400"/>
              <a:buFont typeface="Calibri"/>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71"/>
        <p:cNvGrpSpPr/>
        <p:nvPr/>
      </p:nvGrpSpPr>
      <p:grpSpPr>
        <a:xfrm>
          <a:off x="0" y="0"/>
          <a:ext cx="0" cy="0"/>
          <a:chOff x="0" y="0"/>
          <a:chExt cx="0" cy="0"/>
        </a:xfrm>
      </p:grpSpPr>
      <p:sp>
        <p:nvSpPr>
          <p:cNvPr id="72" name="Google Shape;72;p70"/>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3" name="Google Shape;73;p70"/>
          <p:cNvSpPr txBox="1">
            <a:spLocks noGrp="1"/>
          </p:cNvSpPr>
          <p:nvPr>
            <p:ph type="body" idx="1"/>
          </p:nvPr>
        </p:nvSpPr>
        <p:spPr>
          <a:xfrm>
            <a:off x="381000" y="1411552"/>
            <a:ext cx="8382000" cy="2210862"/>
          </a:xfrm>
          <a:prstGeom prst="rect">
            <a:avLst/>
          </a:prstGeom>
          <a:noFill/>
          <a:ln>
            <a:noFill/>
          </a:ln>
        </p:spPr>
        <p:txBody>
          <a:bodyPr spcFirstLastPara="1" wrap="square" lIns="0" tIns="0" rIns="0" bIns="0" anchor="t" anchorCtr="0">
            <a:spAutoFit/>
          </a:bodyPr>
          <a:lstStyle>
            <a:lvl1pPr marL="457200" lvl="0" indent="-431800" algn="l">
              <a:lnSpc>
                <a:spcPct val="90000"/>
              </a:lnSpc>
              <a:spcBef>
                <a:spcPts val="640"/>
              </a:spcBef>
              <a:spcAft>
                <a:spcPts val="0"/>
              </a:spcAft>
              <a:buClr>
                <a:schemeClr val="dk1"/>
              </a:buClr>
              <a:buSzPts val="3200"/>
              <a:buFont typeface="Calibri"/>
              <a:buChar char="•"/>
              <a:defRPr/>
            </a:lvl1pPr>
            <a:lvl2pPr marL="914400" lvl="1" indent="-406400" algn="l">
              <a:lnSpc>
                <a:spcPct val="90000"/>
              </a:lnSpc>
              <a:spcBef>
                <a:spcPts val="560"/>
              </a:spcBef>
              <a:spcAft>
                <a:spcPts val="0"/>
              </a:spcAft>
              <a:buClr>
                <a:schemeClr val="dk1"/>
              </a:buClr>
              <a:buSzPts val="2800"/>
              <a:buFont typeface="Calibri"/>
              <a:buChar char="•"/>
              <a:defRPr/>
            </a:lvl2pPr>
            <a:lvl3pPr marL="1371600" lvl="2" indent="-381000" algn="l">
              <a:lnSpc>
                <a:spcPct val="90000"/>
              </a:lnSpc>
              <a:spcBef>
                <a:spcPts val="480"/>
              </a:spcBef>
              <a:spcAft>
                <a:spcPts val="0"/>
              </a:spcAft>
              <a:buClr>
                <a:schemeClr val="dk1"/>
              </a:buClr>
              <a:buSzPts val="2400"/>
              <a:buFont typeface="Calibri"/>
              <a:buChar char="•"/>
              <a:defRPr/>
            </a:lvl3pPr>
            <a:lvl4pPr marL="1828800" lvl="3" indent="-381000" algn="l">
              <a:lnSpc>
                <a:spcPct val="90000"/>
              </a:lnSpc>
              <a:spcBef>
                <a:spcPts val="480"/>
              </a:spcBef>
              <a:spcAft>
                <a:spcPts val="0"/>
              </a:spcAft>
              <a:buClr>
                <a:schemeClr val="dk1"/>
              </a:buClr>
              <a:buSzPts val="2400"/>
              <a:buFont typeface="Calibri"/>
              <a:buChar char="•"/>
              <a:defRPr/>
            </a:lvl4pPr>
            <a:lvl5pPr marL="2286000" lvl="4" indent="-381000" algn="l">
              <a:lnSpc>
                <a:spcPct val="90000"/>
              </a:lnSpc>
              <a:spcBef>
                <a:spcPts val="480"/>
              </a:spcBef>
              <a:spcAft>
                <a:spcPts val="0"/>
              </a:spcAft>
              <a:buClr>
                <a:schemeClr val="dk1"/>
              </a:buClr>
              <a:buSzPts val="2400"/>
              <a:buFont typeface="Calibri"/>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4"/>
        <p:cNvGrpSpPr/>
        <p:nvPr/>
      </p:nvGrpSpPr>
      <p:grpSpPr>
        <a:xfrm>
          <a:off x="0" y="0"/>
          <a:ext cx="0" cy="0"/>
          <a:chOff x="0" y="0"/>
          <a:chExt cx="0" cy="0"/>
        </a:xfrm>
      </p:grpSpPr>
      <p:sp>
        <p:nvSpPr>
          <p:cNvPr id="75" name="Google Shape;75;p71"/>
          <p:cNvSpPr txBox="1">
            <a:spLocks noGrp="1"/>
          </p:cNvSpPr>
          <p:nvPr>
            <p:ph type="ctrTitle"/>
          </p:nvPr>
        </p:nvSpPr>
        <p:spPr>
          <a:xfrm>
            <a:off x="730251" y="1905004"/>
            <a:ext cx="7681913" cy="152349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71"/>
          <p:cNvSpPr txBox="1">
            <a:spLocks noGrp="1"/>
          </p:cNvSpPr>
          <p:nvPr>
            <p:ph type="subTitle" idx="1"/>
          </p:nvPr>
        </p:nvSpPr>
        <p:spPr>
          <a:xfrm>
            <a:off x="730251" y="4344992"/>
            <a:ext cx="7681913" cy="46166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lgn="ctr">
              <a:lnSpc>
                <a:spcPct val="90000"/>
              </a:lnSpc>
              <a:spcBef>
                <a:spcPts val="560"/>
              </a:spcBef>
              <a:spcAft>
                <a:spcPts val="0"/>
              </a:spcAft>
              <a:buClr>
                <a:srgbClr val="888888"/>
              </a:buClr>
              <a:buSzPts val="2800"/>
              <a:buFont typeface="Calibri"/>
              <a:buNone/>
              <a:defRPr>
                <a:solidFill>
                  <a:srgbClr val="888888"/>
                </a:solidFill>
              </a:defRPr>
            </a:lvl2pPr>
            <a:lvl3pPr lvl="2" algn="ctr">
              <a:lnSpc>
                <a:spcPct val="90000"/>
              </a:lnSpc>
              <a:spcBef>
                <a:spcPts val="480"/>
              </a:spcBef>
              <a:spcAft>
                <a:spcPts val="0"/>
              </a:spcAft>
              <a:buClr>
                <a:srgbClr val="888888"/>
              </a:buClr>
              <a:buSzPts val="2400"/>
              <a:buFont typeface="Calibri"/>
              <a:buNone/>
              <a:defRPr>
                <a:solidFill>
                  <a:srgbClr val="888888"/>
                </a:solidFill>
              </a:defRPr>
            </a:lvl3pPr>
            <a:lvl4pPr lvl="3" algn="ctr">
              <a:lnSpc>
                <a:spcPct val="90000"/>
              </a:lnSpc>
              <a:spcBef>
                <a:spcPts val="480"/>
              </a:spcBef>
              <a:spcAft>
                <a:spcPts val="0"/>
              </a:spcAft>
              <a:buClr>
                <a:srgbClr val="888888"/>
              </a:buClr>
              <a:buSzPts val="2400"/>
              <a:buFont typeface="Calibri"/>
              <a:buNone/>
              <a:defRPr>
                <a:solidFill>
                  <a:srgbClr val="888888"/>
                </a:solidFill>
              </a:defRPr>
            </a:lvl4pPr>
            <a:lvl5pPr lvl="4" algn="ctr">
              <a:lnSpc>
                <a:spcPct val="90000"/>
              </a:lnSpc>
              <a:spcBef>
                <a:spcPts val="480"/>
              </a:spcBef>
              <a:spcAft>
                <a:spcPts val="0"/>
              </a:spcAft>
              <a:buClr>
                <a:srgbClr val="888888"/>
              </a:buClr>
              <a:buSzPts val="2400"/>
              <a:buFont typeface="Calibri"/>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Use for slides with Software Code">
  <p:cSld name="Use for slides with Software Code">
    <p:spTree>
      <p:nvGrpSpPr>
        <p:cNvPr id="1" name="Shape 81"/>
        <p:cNvGrpSpPr/>
        <p:nvPr/>
      </p:nvGrpSpPr>
      <p:grpSpPr>
        <a:xfrm>
          <a:off x="0" y="0"/>
          <a:ext cx="0" cy="0"/>
          <a:chOff x="0" y="0"/>
          <a:chExt cx="0" cy="0"/>
        </a:xfrm>
      </p:grpSpPr>
      <p:sp>
        <p:nvSpPr>
          <p:cNvPr id="82" name="Google Shape;82;p73"/>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3" name="Google Shape;83;p73"/>
          <p:cNvSpPr txBox="1">
            <a:spLocks noGrp="1"/>
          </p:cNvSpPr>
          <p:nvPr>
            <p:ph type="body" idx="1"/>
          </p:nvPr>
        </p:nvSpPr>
        <p:spPr>
          <a:xfrm>
            <a:off x="722313" y="1905000"/>
            <a:ext cx="8040688" cy="2108269"/>
          </a:xfrm>
          <a:prstGeom prst="rect">
            <a:avLst/>
          </a:prstGeom>
          <a:noFill/>
          <a:ln>
            <a:noFill/>
          </a:ln>
        </p:spPr>
        <p:txBody>
          <a:bodyPr spcFirstLastPara="1" wrap="square" lIns="0" tIns="0" rIns="0" bIns="0" anchor="t" anchorCtr="0">
            <a:spAutoFit/>
          </a:bodyPr>
          <a:lstStyle>
            <a:lvl1pPr marL="457200" lvl="0" indent="-228600" algn="l">
              <a:lnSpc>
                <a:spcPct val="90000"/>
              </a:lnSpc>
              <a:spcBef>
                <a:spcPts val="600"/>
              </a:spcBef>
              <a:spcAft>
                <a:spcPts val="0"/>
              </a:spcAft>
              <a:buSzPts val="1400"/>
              <a:buNone/>
              <a:defRPr/>
            </a:lvl1pPr>
            <a:lvl2pPr marL="914400" lvl="1" indent="-228600" algn="l">
              <a:lnSpc>
                <a:spcPct val="90000"/>
              </a:lnSpc>
              <a:spcBef>
                <a:spcPts val="560"/>
              </a:spcBef>
              <a:spcAft>
                <a:spcPts val="0"/>
              </a:spcAft>
              <a:buSzPts val="1400"/>
              <a:buNone/>
              <a:defRPr/>
            </a:lvl2pPr>
            <a:lvl3pPr marL="1371600" lvl="2" indent="-228600" algn="l">
              <a:lnSpc>
                <a:spcPct val="90000"/>
              </a:lnSpc>
              <a:spcBef>
                <a:spcPts val="480"/>
              </a:spcBef>
              <a:spcAft>
                <a:spcPts val="0"/>
              </a:spcAft>
              <a:buSzPts val="1400"/>
              <a:buNone/>
              <a:defRPr/>
            </a:lvl3pPr>
            <a:lvl4pPr marL="1828800" lvl="3" indent="-228600" algn="l">
              <a:lnSpc>
                <a:spcPct val="90000"/>
              </a:lnSpc>
              <a:spcBef>
                <a:spcPts val="480"/>
              </a:spcBef>
              <a:spcAft>
                <a:spcPts val="0"/>
              </a:spcAft>
              <a:buSzPts val="1400"/>
              <a:buNone/>
              <a:defRPr/>
            </a:lvl4pPr>
            <a:lvl5pPr marL="2286000" lvl="4" indent="-228600" algn="l">
              <a:lnSpc>
                <a:spcPct val="90000"/>
              </a:lnSpc>
              <a:spcBef>
                <a:spcPts val="48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Demo, Video etc. &quot;special&quot; slides">
  <p:cSld name="2_Demo, Video etc. &quot;special&quot; slides">
    <p:spTree>
      <p:nvGrpSpPr>
        <p:cNvPr id="1" name="Shape 87"/>
        <p:cNvGrpSpPr/>
        <p:nvPr/>
      </p:nvGrpSpPr>
      <p:grpSpPr>
        <a:xfrm>
          <a:off x="0" y="0"/>
          <a:ext cx="0" cy="0"/>
          <a:chOff x="0" y="0"/>
          <a:chExt cx="0" cy="0"/>
        </a:xfrm>
      </p:grpSpPr>
      <p:sp>
        <p:nvSpPr>
          <p:cNvPr id="88" name="Google Shape;88;p75"/>
          <p:cNvSpPr txBox="1">
            <a:spLocks noGrp="1"/>
          </p:cNvSpPr>
          <p:nvPr>
            <p:ph type="ctrTitle"/>
          </p:nvPr>
        </p:nvSpPr>
        <p:spPr>
          <a:xfrm>
            <a:off x="1369219" y="649805"/>
            <a:ext cx="7043208" cy="15234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9" name="Google Shape;89;p75"/>
          <p:cNvSpPr txBox="1">
            <a:spLocks noGrp="1"/>
          </p:cNvSpPr>
          <p:nvPr>
            <p:ph type="subTitle" idx="1"/>
          </p:nvPr>
        </p:nvSpPr>
        <p:spPr>
          <a:xfrm>
            <a:off x="1368955" y="4344992"/>
            <a:ext cx="7043208" cy="46166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3200"/>
              <a:buFont typeface="Calibri"/>
              <a:buNone/>
              <a:defRPr>
                <a:solidFill>
                  <a:schemeClr val="lt1"/>
                </a:solidFill>
              </a:defRPr>
            </a:lvl1pPr>
            <a:lvl2pPr lvl="1" algn="ctr">
              <a:lnSpc>
                <a:spcPct val="90000"/>
              </a:lnSpc>
              <a:spcBef>
                <a:spcPts val="560"/>
              </a:spcBef>
              <a:spcAft>
                <a:spcPts val="0"/>
              </a:spcAft>
              <a:buClr>
                <a:schemeClr val="lt1"/>
              </a:buClr>
              <a:buSzPts val="2800"/>
              <a:buFont typeface="Calibri"/>
              <a:buNone/>
              <a:defRPr>
                <a:solidFill>
                  <a:schemeClr val="lt1"/>
                </a:solidFill>
              </a:defRPr>
            </a:lvl2pPr>
            <a:lvl3pPr lvl="2" algn="ctr">
              <a:lnSpc>
                <a:spcPct val="90000"/>
              </a:lnSpc>
              <a:spcBef>
                <a:spcPts val="480"/>
              </a:spcBef>
              <a:spcAft>
                <a:spcPts val="0"/>
              </a:spcAft>
              <a:buClr>
                <a:schemeClr val="lt1"/>
              </a:buClr>
              <a:buSzPts val="2400"/>
              <a:buFont typeface="Calibri"/>
              <a:buNone/>
              <a:defRPr>
                <a:solidFill>
                  <a:schemeClr val="lt1"/>
                </a:solidFill>
              </a:defRPr>
            </a:lvl3pPr>
            <a:lvl4pPr lvl="3" algn="ctr">
              <a:lnSpc>
                <a:spcPct val="90000"/>
              </a:lnSpc>
              <a:spcBef>
                <a:spcPts val="480"/>
              </a:spcBef>
              <a:spcAft>
                <a:spcPts val="0"/>
              </a:spcAft>
              <a:buClr>
                <a:schemeClr val="lt1"/>
              </a:buClr>
              <a:buSzPts val="2400"/>
              <a:buFont typeface="Calibri"/>
              <a:buNone/>
              <a:defRPr>
                <a:solidFill>
                  <a:schemeClr val="lt1"/>
                </a:solidFill>
              </a:defRPr>
            </a:lvl4pPr>
            <a:lvl5pPr lvl="4" algn="ctr">
              <a:lnSpc>
                <a:spcPct val="90000"/>
              </a:lnSpc>
              <a:spcBef>
                <a:spcPts val="480"/>
              </a:spcBef>
              <a:spcAft>
                <a:spcPts val="0"/>
              </a:spcAft>
              <a:buClr>
                <a:schemeClr val="lt1"/>
              </a:buClr>
              <a:buSzPts val="2400"/>
              <a:buFont typeface="Calibri"/>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a:endParaRPr/>
          </a:p>
        </p:txBody>
      </p:sp>
      <p:sp>
        <p:nvSpPr>
          <p:cNvPr id="90" name="Google Shape;90;p75"/>
          <p:cNvSpPr txBox="1">
            <a:spLocks noGrp="1"/>
          </p:cNvSpPr>
          <p:nvPr>
            <p:ph type="body" idx="2"/>
          </p:nvPr>
        </p:nvSpPr>
        <p:spPr>
          <a:xfrm>
            <a:off x="722049" y="2355850"/>
            <a:ext cx="7690114" cy="138499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2000"/>
              </a:spcBef>
              <a:spcAft>
                <a:spcPts val="0"/>
              </a:spcAft>
              <a:buClr>
                <a:srgbClr val="FFE9D4"/>
              </a:buClr>
              <a:buSzPts val="10000"/>
              <a:buFont typeface="Arial"/>
              <a:buNone/>
              <a:defRPr sz="10000" b="1" i="1" u="none" strike="noStrike" cap="none">
                <a:solidFill>
                  <a:srgbClr val="FFE9D4"/>
                </a:solidFill>
                <a:latin typeface="Calibri"/>
                <a:ea typeface="Calibri"/>
                <a:cs typeface="Calibri"/>
                <a:sym typeface="Calibri"/>
              </a:defRPr>
            </a:lvl1pPr>
            <a:lvl2pPr marL="914400" lvl="1" indent="-342900" algn="l">
              <a:lnSpc>
                <a:spcPct val="90000"/>
              </a:lnSpc>
              <a:spcBef>
                <a:spcPts val="360"/>
              </a:spcBef>
              <a:spcAft>
                <a:spcPts val="0"/>
              </a:spcAft>
              <a:buClr>
                <a:schemeClr val="lt1"/>
              </a:buClr>
              <a:buSzPts val="1800"/>
              <a:buChar char="•"/>
              <a:defRPr/>
            </a:lvl2pPr>
            <a:lvl3pPr marL="1371600" lvl="2" indent="-342900" algn="l">
              <a:lnSpc>
                <a:spcPct val="90000"/>
              </a:lnSpc>
              <a:spcBef>
                <a:spcPts val="360"/>
              </a:spcBef>
              <a:spcAft>
                <a:spcPts val="0"/>
              </a:spcAft>
              <a:buClr>
                <a:schemeClr val="lt1"/>
              </a:buClr>
              <a:buSzPts val="1800"/>
              <a:buChar char="•"/>
              <a:defRPr/>
            </a:lvl3pPr>
            <a:lvl4pPr marL="1828800" lvl="3" indent="-342900" algn="l">
              <a:lnSpc>
                <a:spcPct val="90000"/>
              </a:lnSpc>
              <a:spcBef>
                <a:spcPts val="360"/>
              </a:spcBef>
              <a:spcAft>
                <a:spcPts val="0"/>
              </a:spcAft>
              <a:buClr>
                <a:schemeClr val="lt1"/>
              </a:buClr>
              <a:buSzPts val="1800"/>
              <a:buChar char="•"/>
              <a:defRPr/>
            </a:lvl4pPr>
            <a:lvl5pPr marL="2286000" lvl="4" indent="-342900" algn="l">
              <a:lnSpc>
                <a:spcPct val="90000"/>
              </a:lnSpc>
              <a:spcBef>
                <a:spcPts val="360"/>
              </a:spcBef>
              <a:spcAft>
                <a:spcPts val="0"/>
              </a:spcAft>
              <a:buClr>
                <a:schemeClr val="lt1"/>
              </a:buClr>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54"/>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8" name="Google Shape;18;p54"/>
          <p:cNvSpPr txBox="1">
            <a:spLocks noGrp="1"/>
          </p:cNvSpPr>
          <p:nvPr>
            <p:ph type="body" idx="1"/>
          </p:nvPr>
        </p:nvSpPr>
        <p:spPr>
          <a:xfrm>
            <a:off x="381000" y="1412875"/>
            <a:ext cx="8382000" cy="2210862"/>
          </a:xfrm>
          <a:prstGeom prst="rect">
            <a:avLst/>
          </a:prstGeom>
          <a:noFill/>
          <a:ln>
            <a:noFill/>
          </a:ln>
        </p:spPr>
        <p:txBody>
          <a:bodyPr spcFirstLastPara="1" wrap="square" lIns="0" tIns="0" rIns="0" bIns="0" anchor="t" anchorCtr="0">
            <a:spAutoFit/>
          </a:bodyPr>
          <a:lstStyle>
            <a:lvl1pPr marL="457200" lvl="0" indent="-431800" algn="l">
              <a:lnSpc>
                <a:spcPct val="90000"/>
              </a:lnSpc>
              <a:spcBef>
                <a:spcPts val="640"/>
              </a:spcBef>
              <a:spcAft>
                <a:spcPts val="0"/>
              </a:spcAft>
              <a:buClr>
                <a:schemeClr val="dk1"/>
              </a:buClr>
              <a:buSzPts val="3200"/>
              <a:buFont typeface="Calibri"/>
              <a:buChar char="•"/>
              <a:defRPr/>
            </a:lvl1pPr>
            <a:lvl2pPr marL="914400" lvl="1" indent="-406400" algn="l">
              <a:lnSpc>
                <a:spcPct val="90000"/>
              </a:lnSpc>
              <a:spcBef>
                <a:spcPts val="560"/>
              </a:spcBef>
              <a:spcAft>
                <a:spcPts val="0"/>
              </a:spcAft>
              <a:buClr>
                <a:schemeClr val="dk1"/>
              </a:buClr>
              <a:buSzPts val="2800"/>
              <a:buFont typeface="Calibri"/>
              <a:buChar char="•"/>
              <a:defRPr/>
            </a:lvl2pPr>
            <a:lvl3pPr marL="1371600" lvl="2" indent="-381000" algn="l">
              <a:lnSpc>
                <a:spcPct val="90000"/>
              </a:lnSpc>
              <a:spcBef>
                <a:spcPts val="480"/>
              </a:spcBef>
              <a:spcAft>
                <a:spcPts val="0"/>
              </a:spcAft>
              <a:buClr>
                <a:schemeClr val="dk1"/>
              </a:buClr>
              <a:buSzPts val="2400"/>
              <a:buFont typeface="Calibri"/>
              <a:buChar char="•"/>
              <a:defRPr/>
            </a:lvl3pPr>
            <a:lvl4pPr marL="1828800" lvl="3" indent="-381000" algn="l">
              <a:lnSpc>
                <a:spcPct val="90000"/>
              </a:lnSpc>
              <a:spcBef>
                <a:spcPts val="480"/>
              </a:spcBef>
              <a:spcAft>
                <a:spcPts val="0"/>
              </a:spcAft>
              <a:buClr>
                <a:schemeClr val="dk1"/>
              </a:buClr>
              <a:buSzPts val="2400"/>
              <a:buFont typeface="Calibri"/>
              <a:buChar char="•"/>
              <a:defRPr/>
            </a:lvl4pPr>
            <a:lvl5pPr marL="2286000" lvl="4" indent="-381000" algn="l">
              <a:lnSpc>
                <a:spcPct val="90000"/>
              </a:lnSpc>
              <a:spcBef>
                <a:spcPts val="480"/>
              </a:spcBef>
              <a:spcAft>
                <a:spcPts val="0"/>
              </a:spcAft>
              <a:buClr>
                <a:schemeClr val="dk1"/>
              </a:buClr>
              <a:buSzPts val="2400"/>
              <a:buFont typeface="Calibri"/>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WALKIN - Prints in GRAYSCALE" type="blank">
  <p:cSld name="BLANK">
    <p:spTree>
      <p:nvGrpSpPr>
        <p:cNvPr id="1" name="Shape 91"/>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2"/>
        <p:cNvGrpSpPr/>
        <p:nvPr/>
      </p:nvGrpSpPr>
      <p:grpSpPr>
        <a:xfrm>
          <a:off x="0" y="0"/>
          <a:ext cx="0" cy="0"/>
          <a:chOff x="0" y="0"/>
          <a:chExt cx="0" cy="0"/>
        </a:xfrm>
      </p:grpSpPr>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78"/>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5"/>
        <p:cNvGrpSpPr/>
        <p:nvPr/>
      </p:nvGrpSpPr>
      <p:grpSpPr>
        <a:xfrm>
          <a:off x="0" y="0"/>
          <a:ext cx="0" cy="0"/>
          <a:chOff x="0" y="0"/>
          <a:chExt cx="0" cy="0"/>
        </a:xfrm>
      </p:grpSpPr>
      <p:sp>
        <p:nvSpPr>
          <p:cNvPr id="96" name="Google Shape;96;p79"/>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7" name="Google Shape;97;p79"/>
          <p:cNvSpPr txBox="1">
            <a:spLocks noGrp="1"/>
          </p:cNvSpPr>
          <p:nvPr>
            <p:ph type="body" idx="1"/>
          </p:nvPr>
        </p:nvSpPr>
        <p:spPr>
          <a:xfrm>
            <a:off x="381001" y="1757805"/>
            <a:ext cx="4114800" cy="346249"/>
          </a:xfrm>
          <a:prstGeom prst="rect">
            <a:avLst/>
          </a:prstGeom>
          <a:noFill/>
          <a:ln>
            <a:noFill/>
          </a:ln>
        </p:spPr>
        <p:txBody>
          <a:bodyPr spcFirstLastPara="1" wrap="square" lIns="0" tIns="0" rIns="0" bIns="0" anchor="b" anchorCtr="0">
            <a:spAutoFit/>
          </a:bodyPr>
          <a:lstStyle>
            <a:lvl1pPr marL="457200" lvl="0" indent="-228600" algn="l">
              <a:lnSpc>
                <a:spcPct val="90000"/>
              </a:lnSpc>
              <a:spcBef>
                <a:spcPts val="0"/>
              </a:spcBef>
              <a:spcAft>
                <a:spcPts val="0"/>
              </a:spcAft>
              <a:buClr>
                <a:schemeClr val="lt1"/>
              </a:buClr>
              <a:buSzPts val="2500"/>
              <a:buFont typeface="Calibri"/>
              <a:buNone/>
              <a:defRPr sz="2500" b="1"/>
            </a:lvl1pPr>
            <a:lvl2pPr marL="914400" lvl="1" indent="-228600" algn="l">
              <a:lnSpc>
                <a:spcPct val="90000"/>
              </a:lnSpc>
              <a:spcBef>
                <a:spcPts val="400"/>
              </a:spcBef>
              <a:spcAft>
                <a:spcPts val="0"/>
              </a:spcAft>
              <a:buClr>
                <a:schemeClr val="lt1"/>
              </a:buClr>
              <a:buSzPts val="2000"/>
              <a:buFont typeface="Calibri"/>
              <a:buNone/>
              <a:defRPr sz="2000" b="1"/>
            </a:lvl2pPr>
            <a:lvl3pPr marL="1371600" lvl="2" indent="-228600" algn="l">
              <a:lnSpc>
                <a:spcPct val="90000"/>
              </a:lnSpc>
              <a:spcBef>
                <a:spcPts val="360"/>
              </a:spcBef>
              <a:spcAft>
                <a:spcPts val="0"/>
              </a:spcAft>
              <a:buClr>
                <a:schemeClr val="lt1"/>
              </a:buClr>
              <a:buSzPts val="1800"/>
              <a:buFont typeface="Calibri"/>
              <a:buNone/>
              <a:defRPr sz="1800" b="1"/>
            </a:lvl3pPr>
            <a:lvl4pPr marL="1828800" lvl="3" indent="-228600" algn="l">
              <a:lnSpc>
                <a:spcPct val="90000"/>
              </a:lnSpc>
              <a:spcBef>
                <a:spcPts val="320"/>
              </a:spcBef>
              <a:spcAft>
                <a:spcPts val="0"/>
              </a:spcAft>
              <a:buClr>
                <a:schemeClr val="lt1"/>
              </a:buClr>
              <a:buSzPts val="1600"/>
              <a:buFont typeface="Calibri"/>
              <a:buNone/>
              <a:defRPr sz="1600" b="1"/>
            </a:lvl4pPr>
            <a:lvl5pPr marL="2286000" lvl="4" indent="-228600" algn="l">
              <a:lnSpc>
                <a:spcPct val="90000"/>
              </a:lnSpc>
              <a:spcBef>
                <a:spcPts val="320"/>
              </a:spcBef>
              <a:spcAft>
                <a:spcPts val="0"/>
              </a:spcAft>
              <a:buClr>
                <a:schemeClr val="lt1"/>
              </a:buClr>
              <a:buSzPts val="1600"/>
              <a:buFont typeface="Calibri"/>
              <a:buNone/>
              <a:defRPr sz="1600" b="1"/>
            </a:lvl5pPr>
            <a:lvl6pPr marL="2743200" lvl="5" indent="-228600" algn="l">
              <a:spcBef>
                <a:spcPts val="320"/>
              </a:spcBef>
              <a:spcAft>
                <a:spcPts val="0"/>
              </a:spcAft>
              <a:buClr>
                <a:schemeClr val="lt1"/>
              </a:buClr>
              <a:buSzPts val="1600"/>
              <a:buNone/>
              <a:defRPr sz="1600" b="1"/>
            </a:lvl6pPr>
            <a:lvl7pPr marL="3200400" lvl="6" indent="-228600" algn="l">
              <a:spcBef>
                <a:spcPts val="320"/>
              </a:spcBef>
              <a:spcAft>
                <a:spcPts val="0"/>
              </a:spcAft>
              <a:buClr>
                <a:schemeClr val="lt1"/>
              </a:buClr>
              <a:buSzPts val="1600"/>
              <a:buNone/>
              <a:defRPr sz="1600" b="1"/>
            </a:lvl7pPr>
            <a:lvl8pPr marL="3657600" lvl="7" indent="-228600" algn="l">
              <a:spcBef>
                <a:spcPts val="320"/>
              </a:spcBef>
              <a:spcAft>
                <a:spcPts val="0"/>
              </a:spcAft>
              <a:buClr>
                <a:schemeClr val="lt1"/>
              </a:buClr>
              <a:buSzPts val="1600"/>
              <a:buNone/>
              <a:defRPr sz="1600" b="1"/>
            </a:lvl8pPr>
            <a:lvl9pPr marL="4114800" lvl="8" indent="-228600" algn="l">
              <a:spcBef>
                <a:spcPts val="320"/>
              </a:spcBef>
              <a:spcAft>
                <a:spcPts val="0"/>
              </a:spcAft>
              <a:buClr>
                <a:schemeClr val="lt1"/>
              </a:buClr>
              <a:buSzPts val="1600"/>
              <a:buNone/>
              <a:defRPr sz="1600" b="1"/>
            </a:lvl9pPr>
          </a:lstStyle>
          <a:p>
            <a:endParaRPr/>
          </a:p>
        </p:txBody>
      </p:sp>
      <p:sp>
        <p:nvSpPr>
          <p:cNvPr id="98" name="Google Shape;98;p79"/>
          <p:cNvSpPr txBox="1">
            <a:spLocks noGrp="1"/>
          </p:cNvSpPr>
          <p:nvPr>
            <p:ph type="body" idx="2"/>
          </p:nvPr>
        </p:nvSpPr>
        <p:spPr>
          <a:xfrm>
            <a:off x="381000" y="2174875"/>
            <a:ext cx="4114800" cy="1537344"/>
          </a:xfrm>
          <a:prstGeom prst="rect">
            <a:avLst/>
          </a:prstGeom>
          <a:noFill/>
          <a:ln>
            <a:noFill/>
          </a:ln>
        </p:spPr>
        <p:txBody>
          <a:bodyPr spcFirstLastPara="1" wrap="square" lIns="0" tIns="0" rIns="0" bIns="0" anchor="t" anchorCtr="0">
            <a:spAutoFit/>
          </a:bodyPr>
          <a:lstStyle>
            <a:lvl1pPr marL="457200" lvl="0" indent="-374650" algn="l">
              <a:lnSpc>
                <a:spcPct val="90000"/>
              </a:lnSpc>
              <a:spcBef>
                <a:spcPts val="460"/>
              </a:spcBef>
              <a:spcAft>
                <a:spcPts val="0"/>
              </a:spcAft>
              <a:buClr>
                <a:schemeClr val="lt1"/>
              </a:buClr>
              <a:buSzPts val="2300"/>
              <a:buFont typeface="Calibri"/>
              <a:buChar char="•"/>
              <a:defRPr sz="2300"/>
            </a:lvl1pPr>
            <a:lvl2pPr marL="914400" lvl="1" indent="-355600" algn="l">
              <a:lnSpc>
                <a:spcPct val="90000"/>
              </a:lnSpc>
              <a:spcBef>
                <a:spcPts val="400"/>
              </a:spcBef>
              <a:spcAft>
                <a:spcPts val="0"/>
              </a:spcAft>
              <a:buClr>
                <a:schemeClr val="lt1"/>
              </a:buClr>
              <a:buSzPts val="2000"/>
              <a:buFont typeface="Calibri"/>
              <a:buChar char="•"/>
              <a:defRPr sz="2000"/>
            </a:lvl2pPr>
            <a:lvl3pPr marL="1371600" lvl="2" indent="-342900" algn="l">
              <a:lnSpc>
                <a:spcPct val="90000"/>
              </a:lnSpc>
              <a:spcBef>
                <a:spcPts val="360"/>
              </a:spcBef>
              <a:spcAft>
                <a:spcPts val="0"/>
              </a:spcAft>
              <a:buClr>
                <a:schemeClr val="lt1"/>
              </a:buClr>
              <a:buSzPts val="1800"/>
              <a:buFont typeface="Calibri"/>
              <a:buChar char="•"/>
              <a:defRPr sz="1800"/>
            </a:lvl3pPr>
            <a:lvl4pPr marL="1828800" lvl="3" indent="-336550" algn="l">
              <a:lnSpc>
                <a:spcPct val="90000"/>
              </a:lnSpc>
              <a:spcBef>
                <a:spcPts val="340"/>
              </a:spcBef>
              <a:spcAft>
                <a:spcPts val="0"/>
              </a:spcAft>
              <a:buClr>
                <a:schemeClr val="lt1"/>
              </a:buClr>
              <a:buSzPts val="1700"/>
              <a:buFont typeface="Calibri"/>
              <a:buChar char="•"/>
              <a:defRPr sz="1700"/>
            </a:lvl4pPr>
            <a:lvl5pPr marL="2286000" lvl="4" indent="-336550" algn="l">
              <a:lnSpc>
                <a:spcPct val="90000"/>
              </a:lnSpc>
              <a:spcBef>
                <a:spcPts val="340"/>
              </a:spcBef>
              <a:spcAft>
                <a:spcPts val="0"/>
              </a:spcAft>
              <a:buClr>
                <a:schemeClr val="lt1"/>
              </a:buClr>
              <a:buSzPts val="1700"/>
              <a:buFont typeface="Calibri"/>
              <a:buChar char="•"/>
              <a:defRPr sz="1700"/>
            </a:lvl5pPr>
            <a:lvl6pPr marL="2743200" lvl="5" indent="-330200" algn="l">
              <a:spcBef>
                <a:spcPts val="320"/>
              </a:spcBef>
              <a:spcAft>
                <a:spcPts val="0"/>
              </a:spcAft>
              <a:buClr>
                <a:schemeClr val="lt1"/>
              </a:buClr>
              <a:buSzPts val="1600"/>
              <a:buChar char="•"/>
              <a:defRPr sz="1600"/>
            </a:lvl6pPr>
            <a:lvl7pPr marL="3200400" lvl="6" indent="-330200" algn="l">
              <a:spcBef>
                <a:spcPts val="320"/>
              </a:spcBef>
              <a:spcAft>
                <a:spcPts val="0"/>
              </a:spcAft>
              <a:buClr>
                <a:schemeClr val="lt1"/>
              </a:buClr>
              <a:buSzPts val="1600"/>
              <a:buChar char="•"/>
              <a:defRPr sz="1600"/>
            </a:lvl7pPr>
            <a:lvl8pPr marL="3657600" lvl="7" indent="-330200" algn="l">
              <a:spcBef>
                <a:spcPts val="320"/>
              </a:spcBef>
              <a:spcAft>
                <a:spcPts val="0"/>
              </a:spcAft>
              <a:buClr>
                <a:schemeClr val="lt1"/>
              </a:buClr>
              <a:buSzPts val="1600"/>
              <a:buChar char="•"/>
              <a:defRPr sz="1600"/>
            </a:lvl8pPr>
            <a:lvl9pPr marL="4114800" lvl="8" indent="-330200" algn="l">
              <a:spcBef>
                <a:spcPts val="320"/>
              </a:spcBef>
              <a:spcAft>
                <a:spcPts val="0"/>
              </a:spcAft>
              <a:buClr>
                <a:schemeClr val="lt1"/>
              </a:buClr>
              <a:buSzPts val="1600"/>
              <a:buChar char="•"/>
              <a:defRPr sz="1600"/>
            </a:lvl9pPr>
          </a:lstStyle>
          <a:p>
            <a:endParaRPr/>
          </a:p>
        </p:txBody>
      </p:sp>
      <p:sp>
        <p:nvSpPr>
          <p:cNvPr id="99" name="Google Shape;99;p79"/>
          <p:cNvSpPr txBox="1">
            <a:spLocks noGrp="1"/>
          </p:cNvSpPr>
          <p:nvPr>
            <p:ph type="body" idx="3"/>
          </p:nvPr>
        </p:nvSpPr>
        <p:spPr>
          <a:xfrm>
            <a:off x="4645983" y="1757805"/>
            <a:ext cx="4117019" cy="346249"/>
          </a:xfrm>
          <a:prstGeom prst="rect">
            <a:avLst/>
          </a:prstGeom>
          <a:noFill/>
          <a:ln>
            <a:noFill/>
          </a:ln>
        </p:spPr>
        <p:txBody>
          <a:bodyPr spcFirstLastPara="1" wrap="square" lIns="0" tIns="0" rIns="0" bIns="0" anchor="b" anchorCtr="0">
            <a:spAutoFit/>
          </a:bodyPr>
          <a:lstStyle>
            <a:lvl1pPr marL="457200" lvl="0" indent="-228600" algn="l">
              <a:lnSpc>
                <a:spcPct val="90000"/>
              </a:lnSpc>
              <a:spcBef>
                <a:spcPts val="0"/>
              </a:spcBef>
              <a:spcAft>
                <a:spcPts val="0"/>
              </a:spcAft>
              <a:buClr>
                <a:schemeClr val="lt1"/>
              </a:buClr>
              <a:buSzPts val="2500"/>
              <a:buFont typeface="Calibri"/>
              <a:buNone/>
              <a:defRPr sz="2500" b="1"/>
            </a:lvl1pPr>
            <a:lvl2pPr marL="914400" lvl="1" indent="-228600" algn="l">
              <a:lnSpc>
                <a:spcPct val="90000"/>
              </a:lnSpc>
              <a:spcBef>
                <a:spcPts val="400"/>
              </a:spcBef>
              <a:spcAft>
                <a:spcPts val="0"/>
              </a:spcAft>
              <a:buClr>
                <a:schemeClr val="lt1"/>
              </a:buClr>
              <a:buSzPts val="2000"/>
              <a:buFont typeface="Calibri"/>
              <a:buNone/>
              <a:defRPr sz="2000" b="1"/>
            </a:lvl2pPr>
            <a:lvl3pPr marL="1371600" lvl="2" indent="-228600" algn="l">
              <a:lnSpc>
                <a:spcPct val="90000"/>
              </a:lnSpc>
              <a:spcBef>
                <a:spcPts val="360"/>
              </a:spcBef>
              <a:spcAft>
                <a:spcPts val="0"/>
              </a:spcAft>
              <a:buClr>
                <a:schemeClr val="lt1"/>
              </a:buClr>
              <a:buSzPts val="1800"/>
              <a:buFont typeface="Calibri"/>
              <a:buNone/>
              <a:defRPr sz="1800" b="1"/>
            </a:lvl3pPr>
            <a:lvl4pPr marL="1828800" lvl="3" indent="-228600" algn="l">
              <a:lnSpc>
                <a:spcPct val="90000"/>
              </a:lnSpc>
              <a:spcBef>
                <a:spcPts val="320"/>
              </a:spcBef>
              <a:spcAft>
                <a:spcPts val="0"/>
              </a:spcAft>
              <a:buClr>
                <a:schemeClr val="lt1"/>
              </a:buClr>
              <a:buSzPts val="1600"/>
              <a:buFont typeface="Calibri"/>
              <a:buNone/>
              <a:defRPr sz="1600" b="1"/>
            </a:lvl4pPr>
            <a:lvl5pPr marL="2286000" lvl="4" indent="-228600" algn="l">
              <a:lnSpc>
                <a:spcPct val="90000"/>
              </a:lnSpc>
              <a:spcBef>
                <a:spcPts val="320"/>
              </a:spcBef>
              <a:spcAft>
                <a:spcPts val="0"/>
              </a:spcAft>
              <a:buClr>
                <a:schemeClr val="lt1"/>
              </a:buClr>
              <a:buSzPts val="1600"/>
              <a:buFont typeface="Calibri"/>
              <a:buNone/>
              <a:defRPr sz="1600" b="1"/>
            </a:lvl5pPr>
            <a:lvl6pPr marL="2743200" lvl="5" indent="-228600" algn="l">
              <a:spcBef>
                <a:spcPts val="320"/>
              </a:spcBef>
              <a:spcAft>
                <a:spcPts val="0"/>
              </a:spcAft>
              <a:buClr>
                <a:schemeClr val="lt1"/>
              </a:buClr>
              <a:buSzPts val="1600"/>
              <a:buNone/>
              <a:defRPr sz="1600" b="1"/>
            </a:lvl6pPr>
            <a:lvl7pPr marL="3200400" lvl="6" indent="-228600" algn="l">
              <a:spcBef>
                <a:spcPts val="320"/>
              </a:spcBef>
              <a:spcAft>
                <a:spcPts val="0"/>
              </a:spcAft>
              <a:buClr>
                <a:schemeClr val="lt1"/>
              </a:buClr>
              <a:buSzPts val="1600"/>
              <a:buNone/>
              <a:defRPr sz="1600" b="1"/>
            </a:lvl7pPr>
            <a:lvl8pPr marL="3657600" lvl="7" indent="-228600" algn="l">
              <a:spcBef>
                <a:spcPts val="320"/>
              </a:spcBef>
              <a:spcAft>
                <a:spcPts val="0"/>
              </a:spcAft>
              <a:buClr>
                <a:schemeClr val="lt1"/>
              </a:buClr>
              <a:buSzPts val="1600"/>
              <a:buNone/>
              <a:defRPr sz="1600" b="1"/>
            </a:lvl8pPr>
            <a:lvl9pPr marL="4114800" lvl="8" indent="-228600" algn="l">
              <a:spcBef>
                <a:spcPts val="320"/>
              </a:spcBef>
              <a:spcAft>
                <a:spcPts val="0"/>
              </a:spcAft>
              <a:buClr>
                <a:schemeClr val="lt1"/>
              </a:buClr>
              <a:buSzPts val="1600"/>
              <a:buNone/>
              <a:defRPr sz="1600" b="1"/>
            </a:lvl9pPr>
          </a:lstStyle>
          <a:p>
            <a:endParaRPr/>
          </a:p>
        </p:txBody>
      </p:sp>
      <p:sp>
        <p:nvSpPr>
          <p:cNvPr id="100" name="Google Shape;100;p79"/>
          <p:cNvSpPr txBox="1">
            <a:spLocks noGrp="1"/>
          </p:cNvSpPr>
          <p:nvPr>
            <p:ph type="body" idx="4"/>
          </p:nvPr>
        </p:nvSpPr>
        <p:spPr>
          <a:xfrm>
            <a:off x="4645026" y="2174875"/>
            <a:ext cx="4117974" cy="1537344"/>
          </a:xfrm>
          <a:prstGeom prst="rect">
            <a:avLst/>
          </a:prstGeom>
          <a:noFill/>
          <a:ln>
            <a:noFill/>
          </a:ln>
        </p:spPr>
        <p:txBody>
          <a:bodyPr spcFirstLastPara="1" wrap="square" lIns="0" tIns="0" rIns="0" bIns="0" anchor="t" anchorCtr="0">
            <a:spAutoFit/>
          </a:bodyPr>
          <a:lstStyle>
            <a:lvl1pPr marL="457200" lvl="0" indent="-374650" algn="l">
              <a:lnSpc>
                <a:spcPct val="90000"/>
              </a:lnSpc>
              <a:spcBef>
                <a:spcPts val="460"/>
              </a:spcBef>
              <a:spcAft>
                <a:spcPts val="0"/>
              </a:spcAft>
              <a:buClr>
                <a:schemeClr val="lt1"/>
              </a:buClr>
              <a:buSzPts val="2300"/>
              <a:buFont typeface="Calibri"/>
              <a:buChar char="•"/>
              <a:defRPr sz="2300"/>
            </a:lvl1pPr>
            <a:lvl2pPr marL="914400" lvl="1" indent="-355600" algn="l">
              <a:lnSpc>
                <a:spcPct val="90000"/>
              </a:lnSpc>
              <a:spcBef>
                <a:spcPts val="400"/>
              </a:spcBef>
              <a:spcAft>
                <a:spcPts val="0"/>
              </a:spcAft>
              <a:buClr>
                <a:schemeClr val="lt1"/>
              </a:buClr>
              <a:buSzPts val="2000"/>
              <a:buFont typeface="Calibri"/>
              <a:buChar char="•"/>
              <a:defRPr sz="2000"/>
            </a:lvl2pPr>
            <a:lvl3pPr marL="1371600" lvl="2" indent="-342900" algn="l">
              <a:lnSpc>
                <a:spcPct val="90000"/>
              </a:lnSpc>
              <a:spcBef>
                <a:spcPts val="360"/>
              </a:spcBef>
              <a:spcAft>
                <a:spcPts val="0"/>
              </a:spcAft>
              <a:buClr>
                <a:schemeClr val="lt1"/>
              </a:buClr>
              <a:buSzPts val="1800"/>
              <a:buFont typeface="Calibri"/>
              <a:buChar char="•"/>
              <a:defRPr sz="1800"/>
            </a:lvl3pPr>
            <a:lvl4pPr marL="1828800" lvl="3" indent="-336550" algn="l">
              <a:lnSpc>
                <a:spcPct val="90000"/>
              </a:lnSpc>
              <a:spcBef>
                <a:spcPts val="340"/>
              </a:spcBef>
              <a:spcAft>
                <a:spcPts val="0"/>
              </a:spcAft>
              <a:buClr>
                <a:schemeClr val="lt1"/>
              </a:buClr>
              <a:buSzPts val="1700"/>
              <a:buFont typeface="Calibri"/>
              <a:buChar char="•"/>
              <a:defRPr sz="1700"/>
            </a:lvl4pPr>
            <a:lvl5pPr marL="2286000" lvl="4" indent="-336550" algn="l">
              <a:lnSpc>
                <a:spcPct val="90000"/>
              </a:lnSpc>
              <a:spcBef>
                <a:spcPts val="340"/>
              </a:spcBef>
              <a:spcAft>
                <a:spcPts val="0"/>
              </a:spcAft>
              <a:buClr>
                <a:schemeClr val="lt1"/>
              </a:buClr>
              <a:buSzPts val="1700"/>
              <a:buFont typeface="Calibri"/>
              <a:buChar char="•"/>
              <a:defRPr sz="1700"/>
            </a:lvl5pPr>
            <a:lvl6pPr marL="2743200" lvl="5" indent="-330200" algn="l">
              <a:spcBef>
                <a:spcPts val="320"/>
              </a:spcBef>
              <a:spcAft>
                <a:spcPts val="0"/>
              </a:spcAft>
              <a:buClr>
                <a:schemeClr val="lt1"/>
              </a:buClr>
              <a:buSzPts val="1600"/>
              <a:buChar char="•"/>
              <a:defRPr sz="1600"/>
            </a:lvl6pPr>
            <a:lvl7pPr marL="3200400" lvl="6" indent="-330200" algn="l">
              <a:spcBef>
                <a:spcPts val="320"/>
              </a:spcBef>
              <a:spcAft>
                <a:spcPts val="0"/>
              </a:spcAft>
              <a:buClr>
                <a:schemeClr val="lt1"/>
              </a:buClr>
              <a:buSzPts val="1600"/>
              <a:buChar char="•"/>
              <a:defRPr sz="1600"/>
            </a:lvl7pPr>
            <a:lvl8pPr marL="3657600" lvl="7" indent="-330200" algn="l">
              <a:spcBef>
                <a:spcPts val="320"/>
              </a:spcBef>
              <a:spcAft>
                <a:spcPts val="0"/>
              </a:spcAft>
              <a:buClr>
                <a:schemeClr val="lt1"/>
              </a:buClr>
              <a:buSzPts val="1600"/>
              <a:buChar char="•"/>
              <a:defRPr sz="1600"/>
            </a:lvl8pPr>
            <a:lvl9pPr marL="4114800" lvl="8" indent="-330200" algn="l">
              <a:spcBef>
                <a:spcPts val="320"/>
              </a:spcBef>
              <a:spcAft>
                <a:spcPts val="0"/>
              </a:spcAft>
              <a:buClr>
                <a:schemeClr val="lt1"/>
              </a:buClr>
              <a:buSzPts val="1600"/>
              <a:buChar char="•"/>
              <a:defRPr sz="1600"/>
            </a:lvl9pPr>
          </a:lstStyle>
          <a:p>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1"/>
        <p:cNvGrpSpPr/>
        <p:nvPr/>
      </p:nvGrpSpPr>
      <p:grpSpPr>
        <a:xfrm>
          <a:off x="0" y="0"/>
          <a:ext cx="0" cy="0"/>
          <a:chOff x="0" y="0"/>
          <a:chExt cx="0" cy="0"/>
        </a:xfrm>
      </p:grpSpPr>
      <p:sp>
        <p:nvSpPr>
          <p:cNvPr id="102" name="Google Shape;102;p80"/>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3" name="Google Shape;103;p80"/>
          <p:cNvSpPr txBox="1">
            <a:spLocks noGrp="1"/>
          </p:cNvSpPr>
          <p:nvPr>
            <p:ph type="body" idx="1"/>
          </p:nvPr>
        </p:nvSpPr>
        <p:spPr>
          <a:xfrm>
            <a:off x="381001" y="1411553"/>
            <a:ext cx="4114800" cy="2129814"/>
          </a:xfrm>
          <a:prstGeom prst="rect">
            <a:avLst/>
          </a:prstGeom>
          <a:noFill/>
          <a:ln>
            <a:noFill/>
          </a:ln>
        </p:spPr>
        <p:txBody>
          <a:bodyPr spcFirstLastPara="1" wrap="square" lIns="0" tIns="0" rIns="0" bIns="0" anchor="t" anchorCtr="0">
            <a:spAutoFit/>
          </a:bodyPr>
          <a:lstStyle>
            <a:lvl1pPr marL="457200" lvl="0" indent="-406400" algn="l">
              <a:lnSpc>
                <a:spcPct val="90000"/>
              </a:lnSpc>
              <a:spcBef>
                <a:spcPts val="560"/>
              </a:spcBef>
              <a:spcAft>
                <a:spcPts val="0"/>
              </a:spcAft>
              <a:buClr>
                <a:schemeClr val="lt1"/>
              </a:buClr>
              <a:buSzPts val="2800"/>
              <a:buFont typeface="Calibri"/>
              <a:buChar char="•"/>
              <a:defRPr sz="2800"/>
            </a:lvl1pPr>
            <a:lvl2pPr marL="914400" lvl="1" indent="-381000" algn="l">
              <a:lnSpc>
                <a:spcPct val="90000"/>
              </a:lnSpc>
              <a:spcBef>
                <a:spcPts val="480"/>
              </a:spcBef>
              <a:spcAft>
                <a:spcPts val="0"/>
              </a:spcAft>
              <a:buClr>
                <a:schemeClr val="lt1"/>
              </a:buClr>
              <a:buSzPts val="2400"/>
              <a:buFont typeface="Calibri"/>
              <a:buChar char="•"/>
              <a:defRPr sz="2400"/>
            </a:lvl2pPr>
            <a:lvl3pPr marL="1371600" lvl="2" indent="-355600" algn="l">
              <a:lnSpc>
                <a:spcPct val="90000"/>
              </a:lnSpc>
              <a:spcBef>
                <a:spcPts val="400"/>
              </a:spcBef>
              <a:spcAft>
                <a:spcPts val="0"/>
              </a:spcAft>
              <a:buClr>
                <a:schemeClr val="lt1"/>
              </a:buClr>
              <a:buSzPts val="2000"/>
              <a:buFont typeface="Calibri"/>
              <a:buChar char="•"/>
              <a:defRPr sz="2000"/>
            </a:lvl3pPr>
            <a:lvl4pPr marL="1828800" lvl="3" indent="-342900" algn="l">
              <a:lnSpc>
                <a:spcPct val="90000"/>
              </a:lnSpc>
              <a:spcBef>
                <a:spcPts val="360"/>
              </a:spcBef>
              <a:spcAft>
                <a:spcPts val="0"/>
              </a:spcAft>
              <a:buClr>
                <a:schemeClr val="lt1"/>
              </a:buClr>
              <a:buSzPts val="1800"/>
              <a:buFont typeface="Calibri"/>
              <a:buChar char="•"/>
              <a:defRPr sz="1800"/>
            </a:lvl4pPr>
            <a:lvl5pPr marL="2286000" lvl="4" indent="-342900" algn="l">
              <a:lnSpc>
                <a:spcPct val="90000"/>
              </a:lnSpc>
              <a:spcBef>
                <a:spcPts val="360"/>
              </a:spcBef>
              <a:spcAft>
                <a:spcPts val="0"/>
              </a:spcAft>
              <a:buClr>
                <a:schemeClr val="lt1"/>
              </a:buClr>
              <a:buSzPts val="1800"/>
              <a:buFont typeface="Calibri"/>
              <a:buChar char="•"/>
              <a:defRPr sz="1800"/>
            </a:lvl5pPr>
            <a:lvl6pPr marL="2743200" lvl="5" indent="-342900" algn="l">
              <a:spcBef>
                <a:spcPts val="360"/>
              </a:spcBef>
              <a:spcAft>
                <a:spcPts val="0"/>
              </a:spcAft>
              <a:buClr>
                <a:schemeClr val="lt1"/>
              </a:buClr>
              <a:buSzPts val="1800"/>
              <a:buChar char="•"/>
              <a:defRPr sz="1800"/>
            </a:lvl6pPr>
            <a:lvl7pPr marL="3200400" lvl="6" indent="-342900" algn="l">
              <a:spcBef>
                <a:spcPts val="360"/>
              </a:spcBef>
              <a:spcAft>
                <a:spcPts val="0"/>
              </a:spcAft>
              <a:buClr>
                <a:schemeClr val="lt1"/>
              </a:buClr>
              <a:buSzPts val="1800"/>
              <a:buChar char="•"/>
              <a:defRPr sz="1800"/>
            </a:lvl7pPr>
            <a:lvl8pPr marL="3657600" lvl="7" indent="-342900" algn="l">
              <a:spcBef>
                <a:spcPts val="360"/>
              </a:spcBef>
              <a:spcAft>
                <a:spcPts val="0"/>
              </a:spcAft>
              <a:buClr>
                <a:schemeClr val="lt1"/>
              </a:buClr>
              <a:buSzPts val="1800"/>
              <a:buChar char="•"/>
              <a:defRPr sz="1800"/>
            </a:lvl8pPr>
            <a:lvl9pPr marL="4114800" lvl="8" indent="-342900" algn="l">
              <a:spcBef>
                <a:spcPts val="360"/>
              </a:spcBef>
              <a:spcAft>
                <a:spcPts val="0"/>
              </a:spcAft>
              <a:buClr>
                <a:schemeClr val="lt1"/>
              </a:buClr>
              <a:buSzPts val="1800"/>
              <a:buChar char="•"/>
              <a:defRPr sz="1800"/>
            </a:lvl9pPr>
          </a:lstStyle>
          <a:p>
            <a:endParaRPr/>
          </a:p>
        </p:txBody>
      </p:sp>
      <p:sp>
        <p:nvSpPr>
          <p:cNvPr id="104" name="Google Shape;104;p80"/>
          <p:cNvSpPr txBox="1">
            <a:spLocks noGrp="1"/>
          </p:cNvSpPr>
          <p:nvPr>
            <p:ph type="body" idx="2"/>
          </p:nvPr>
        </p:nvSpPr>
        <p:spPr>
          <a:xfrm>
            <a:off x="4648200" y="1411553"/>
            <a:ext cx="4114800" cy="2129814"/>
          </a:xfrm>
          <a:prstGeom prst="rect">
            <a:avLst/>
          </a:prstGeom>
          <a:noFill/>
          <a:ln>
            <a:noFill/>
          </a:ln>
        </p:spPr>
        <p:txBody>
          <a:bodyPr spcFirstLastPara="1" wrap="square" lIns="0" tIns="0" rIns="0" bIns="0" anchor="t" anchorCtr="0">
            <a:spAutoFit/>
          </a:bodyPr>
          <a:lstStyle>
            <a:lvl1pPr marL="457200" lvl="0" indent="-406400" algn="l">
              <a:lnSpc>
                <a:spcPct val="90000"/>
              </a:lnSpc>
              <a:spcBef>
                <a:spcPts val="560"/>
              </a:spcBef>
              <a:spcAft>
                <a:spcPts val="0"/>
              </a:spcAft>
              <a:buClr>
                <a:schemeClr val="lt1"/>
              </a:buClr>
              <a:buSzPts val="2800"/>
              <a:buFont typeface="Calibri"/>
              <a:buChar char="•"/>
              <a:defRPr sz="2800"/>
            </a:lvl1pPr>
            <a:lvl2pPr marL="914400" lvl="1" indent="-381000" algn="l">
              <a:lnSpc>
                <a:spcPct val="90000"/>
              </a:lnSpc>
              <a:spcBef>
                <a:spcPts val="480"/>
              </a:spcBef>
              <a:spcAft>
                <a:spcPts val="0"/>
              </a:spcAft>
              <a:buClr>
                <a:schemeClr val="lt1"/>
              </a:buClr>
              <a:buSzPts val="2400"/>
              <a:buFont typeface="Calibri"/>
              <a:buChar char="•"/>
              <a:defRPr sz="2400"/>
            </a:lvl2pPr>
            <a:lvl3pPr marL="1371600" lvl="2" indent="-355600" algn="l">
              <a:lnSpc>
                <a:spcPct val="90000"/>
              </a:lnSpc>
              <a:spcBef>
                <a:spcPts val="400"/>
              </a:spcBef>
              <a:spcAft>
                <a:spcPts val="0"/>
              </a:spcAft>
              <a:buClr>
                <a:schemeClr val="lt1"/>
              </a:buClr>
              <a:buSzPts val="2000"/>
              <a:buFont typeface="Calibri"/>
              <a:buChar char="•"/>
              <a:defRPr sz="2000"/>
            </a:lvl3pPr>
            <a:lvl4pPr marL="1828800" lvl="3" indent="-342900" algn="l">
              <a:lnSpc>
                <a:spcPct val="90000"/>
              </a:lnSpc>
              <a:spcBef>
                <a:spcPts val="360"/>
              </a:spcBef>
              <a:spcAft>
                <a:spcPts val="0"/>
              </a:spcAft>
              <a:buClr>
                <a:schemeClr val="lt1"/>
              </a:buClr>
              <a:buSzPts val="1800"/>
              <a:buFont typeface="Calibri"/>
              <a:buChar char="•"/>
              <a:defRPr sz="1800"/>
            </a:lvl4pPr>
            <a:lvl5pPr marL="2286000" lvl="4" indent="-342900" algn="l">
              <a:lnSpc>
                <a:spcPct val="90000"/>
              </a:lnSpc>
              <a:spcBef>
                <a:spcPts val="360"/>
              </a:spcBef>
              <a:spcAft>
                <a:spcPts val="0"/>
              </a:spcAft>
              <a:buClr>
                <a:schemeClr val="lt1"/>
              </a:buClr>
              <a:buSzPts val="1800"/>
              <a:buFont typeface="Calibri"/>
              <a:buChar char="•"/>
              <a:defRPr sz="1800"/>
            </a:lvl5pPr>
            <a:lvl6pPr marL="2743200" lvl="5" indent="-342900" algn="l">
              <a:spcBef>
                <a:spcPts val="360"/>
              </a:spcBef>
              <a:spcAft>
                <a:spcPts val="0"/>
              </a:spcAft>
              <a:buClr>
                <a:schemeClr val="lt1"/>
              </a:buClr>
              <a:buSzPts val="1800"/>
              <a:buChar char="•"/>
              <a:defRPr sz="1800"/>
            </a:lvl6pPr>
            <a:lvl7pPr marL="3200400" lvl="6" indent="-342900" algn="l">
              <a:spcBef>
                <a:spcPts val="360"/>
              </a:spcBef>
              <a:spcAft>
                <a:spcPts val="0"/>
              </a:spcAft>
              <a:buClr>
                <a:schemeClr val="lt1"/>
              </a:buClr>
              <a:buSzPts val="1800"/>
              <a:buChar char="•"/>
              <a:defRPr sz="1800"/>
            </a:lvl7pPr>
            <a:lvl8pPr marL="3657600" lvl="7" indent="-342900" algn="l">
              <a:spcBef>
                <a:spcPts val="360"/>
              </a:spcBef>
              <a:spcAft>
                <a:spcPts val="0"/>
              </a:spcAft>
              <a:buClr>
                <a:schemeClr val="lt1"/>
              </a:buClr>
              <a:buSzPts val="1800"/>
              <a:buChar char="•"/>
              <a:defRPr sz="1800"/>
            </a:lvl8pPr>
            <a:lvl9pPr marL="4114800" lvl="8" indent="-342900" algn="l">
              <a:spcBef>
                <a:spcPts val="360"/>
              </a:spcBef>
              <a:spcAft>
                <a:spcPts val="0"/>
              </a:spcAft>
              <a:buClr>
                <a:schemeClr val="lt1"/>
              </a:buClr>
              <a:buSzPts val="1800"/>
              <a:buChar char="•"/>
              <a:defRPr sz="1800"/>
            </a:lvl9pPr>
          </a:lstStyle>
          <a:p>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
        <p:cNvGrpSpPr/>
        <p:nvPr/>
      </p:nvGrpSpPr>
      <p:grpSpPr>
        <a:xfrm>
          <a:off x="0" y="0"/>
          <a:ext cx="0" cy="0"/>
          <a:chOff x="0" y="0"/>
          <a:chExt cx="0" cy="0"/>
        </a:xfrm>
      </p:grpSpPr>
      <p:sp>
        <p:nvSpPr>
          <p:cNvPr id="106" name="Google Shape;106;p81"/>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7" name="Google Shape;107;p81"/>
          <p:cNvSpPr txBox="1">
            <a:spLocks noGrp="1"/>
          </p:cNvSpPr>
          <p:nvPr>
            <p:ph type="body" idx="1"/>
          </p:nvPr>
        </p:nvSpPr>
        <p:spPr>
          <a:xfrm>
            <a:off x="381000" y="1412875"/>
            <a:ext cx="8382000" cy="2210862"/>
          </a:xfrm>
          <a:prstGeom prst="rect">
            <a:avLst/>
          </a:prstGeom>
          <a:noFill/>
          <a:ln>
            <a:noFill/>
          </a:ln>
        </p:spPr>
        <p:txBody>
          <a:bodyPr spcFirstLastPara="1" wrap="square" lIns="0" tIns="0" rIns="0" bIns="0" anchor="t" anchorCtr="0">
            <a:spAutoFit/>
          </a:bodyPr>
          <a:lstStyle>
            <a:lvl1pPr marL="457200" lvl="0" indent="-431800" algn="l">
              <a:lnSpc>
                <a:spcPct val="90000"/>
              </a:lnSpc>
              <a:spcBef>
                <a:spcPts val="640"/>
              </a:spcBef>
              <a:spcAft>
                <a:spcPts val="0"/>
              </a:spcAft>
              <a:buClr>
                <a:schemeClr val="lt1"/>
              </a:buClr>
              <a:buSzPts val="3200"/>
              <a:buFont typeface="Calibri"/>
              <a:buChar char="•"/>
              <a:defRPr/>
            </a:lvl1pPr>
            <a:lvl2pPr marL="914400" lvl="1" indent="-406400" algn="l">
              <a:lnSpc>
                <a:spcPct val="90000"/>
              </a:lnSpc>
              <a:spcBef>
                <a:spcPts val="560"/>
              </a:spcBef>
              <a:spcAft>
                <a:spcPts val="0"/>
              </a:spcAft>
              <a:buClr>
                <a:schemeClr val="lt1"/>
              </a:buClr>
              <a:buSzPts val="2800"/>
              <a:buFont typeface="Calibri"/>
              <a:buChar char="•"/>
              <a:defRPr/>
            </a:lvl2pPr>
            <a:lvl3pPr marL="1371600" lvl="2" indent="-381000" algn="l">
              <a:lnSpc>
                <a:spcPct val="90000"/>
              </a:lnSpc>
              <a:spcBef>
                <a:spcPts val="480"/>
              </a:spcBef>
              <a:spcAft>
                <a:spcPts val="0"/>
              </a:spcAft>
              <a:buClr>
                <a:schemeClr val="lt1"/>
              </a:buClr>
              <a:buSzPts val="2400"/>
              <a:buFont typeface="Calibri"/>
              <a:buChar char="•"/>
              <a:defRPr/>
            </a:lvl3pPr>
            <a:lvl4pPr marL="1828800" lvl="3" indent="-381000" algn="l">
              <a:lnSpc>
                <a:spcPct val="90000"/>
              </a:lnSpc>
              <a:spcBef>
                <a:spcPts val="480"/>
              </a:spcBef>
              <a:spcAft>
                <a:spcPts val="0"/>
              </a:spcAft>
              <a:buClr>
                <a:schemeClr val="lt1"/>
              </a:buClr>
              <a:buSzPts val="2400"/>
              <a:buFont typeface="Calibri"/>
              <a:buChar char="•"/>
              <a:defRPr/>
            </a:lvl4pPr>
            <a:lvl5pPr marL="2286000" lvl="4" indent="-381000" algn="l">
              <a:lnSpc>
                <a:spcPct val="90000"/>
              </a:lnSpc>
              <a:spcBef>
                <a:spcPts val="480"/>
              </a:spcBef>
              <a:spcAft>
                <a:spcPts val="0"/>
              </a:spcAft>
              <a:buClr>
                <a:schemeClr val="lt1"/>
              </a:buClr>
              <a:buSzPts val="2400"/>
              <a:buFont typeface="Calibri"/>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08"/>
        <p:cNvGrpSpPr/>
        <p:nvPr/>
      </p:nvGrpSpPr>
      <p:grpSpPr>
        <a:xfrm>
          <a:off x="0" y="0"/>
          <a:ext cx="0" cy="0"/>
          <a:chOff x="0" y="0"/>
          <a:chExt cx="0" cy="0"/>
        </a:xfrm>
      </p:grpSpPr>
      <p:sp>
        <p:nvSpPr>
          <p:cNvPr id="109" name="Google Shape;109;p82"/>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0" name="Google Shape;110;p82"/>
          <p:cNvSpPr txBox="1">
            <a:spLocks noGrp="1"/>
          </p:cNvSpPr>
          <p:nvPr>
            <p:ph type="body" idx="1"/>
          </p:nvPr>
        </p:nvSpPr>
        <p:spPr>
          <a:xfrm>
            <a:off x="381000" y="1411552"/>
            <a:ext cx="8382000" cy="2210862"/>
          </a:xfrm>
          <a:prstGeom prst="rect">
            <a:avLst/>
          </a:prstGeom>
          <a:noFill/>
          <a:ln>
            <a:noFill/>
          </a:ln>
        </p:spPr>
        <p:txBody>
          <a:bodyPr spcFirstLastPara="1" wrap="square" lIns="0" tIns="0" rIns="0" bIns="0" anchor="t" anchorCtr="0">
            <a:spAutoFit/>
          </a:bodyPr>
          <a:lstStyle>
            <a:lvl1pPr marL="457200" lvl="0" indent="-431800" algn="l">
              <a:lnSpc>
                <a:spcPct val="90000"/>
              </a:lnSpc>
              <a:spcBef>
                <a:spcPts val="640"/>
              </a:spcBef>
              <a:spcAft>
                <a:spcPts val="0"/>
              </a:spcAft>
              <a:buClr>
                <a:schemeClr val="lt1"/>
              </a:buClr>
              <a:buSzPts val="3200"/>
              <a:buFont typeface="Calibri"/>
              <a:buChar char="•"/>
              <a:defRPr/>
            </a:lvl1pPr>
            <a:lvl2pPr marL="914400" lvl="1" indent="-406400" algn="l">
              <a:lnSpc>
                <a:spcPct val="90000"/>
              </a:lnSpc>
              <a:spcBef>
                <a:spcPts val="560"/>
              </a:spcBef>
              <a:spcAft>
                <a:spcPts val="0"/>
              </a:spcAft>
              <a:buClr>
                <a:schemeClr val="lt1"/>
              </a:buClr>
              <a:buSzPts val="2800"/>
              <a:buFont typeface="Calibri"/>
              <a:buChar char="•"/>
              <a:defRPr/>
            </a:lvl2pPr>
            <a:lvl3pPr marL="1371600" lvl="2" indent="-381000" algn="l">
              <a:lnSpc>
                <a:spcPct val="90000"/>
              </a:lnSpc>
              <a:spcBef>
                <a:spcPts val="480"/>
              </a:spcBef>
              <a:spcAft>
                <a:spcPts val="0"/>
              </a:spcAft>
              <a:buClr>
                <a:schemeClr val="lt1"/>
              </a:buClr>
              <a:buSzPts val="2400"/>
              <a:buFont typeface="Calibri"/>
              <a:buChar char="•"/>
              <a:defRPr/>
            </a:lvl3pPr>
            <a:lvl4pPr marL="1828800" lvl="3" indent="-381000" algn="l">
              <a:lnSpc>
                <a:spcPct val="90000"/>
              </a:lnSpc>
              <a:spcBef>
                <a:spcPts val="480"/>
              </a:spcBef>
              <a:spcAft>
                <a:spcPts val="0"/>
              </a:spcAft>
              <a:buClr>
                <a:schemeClr val="lt1"/>
              </a:buClr>
              <a:buSzPts val="2400"/>
              <a:buFont typeface="Calibri"/>
              <a:buChar char="•"/>
              <a:defRPr/>
            </a:lvl4pPr>
            <a:lvl5pPr marL="2286000" lvl="4" indent="-381000" algn="l">
              <a:lnSpc>
                <a:spcPct val="90000"/>
              </a:lnSpc>
              <a:spcBef>
                <a:spcPts val="480"/>
              </a:spcBef>
              <a:spcAft>
                <a:spcPts val="0"/>
              </a:spcAft>
              <a:buClr>
                <a:schemeClr val="lt1"/>
              </a:buClr>
              <a:buSzPts val="2400"/>
              <a:buFont typeface="Calibri"/>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Demo, Video etc. &quot;special&quot; slides">
  <p:cSld name="1_Demo, Video etc. &quot;special&quot; slides">
    <p:spTree>
      <p:nvGrpSpPr>
        <p:cNvPr id="1" name="Shape 111"/>
        <p:cNvGrpSpPr/>
        <p:nvPr/>
      </p:nvGrpSpPr>
      <p:grpSpPr>
        <a:xfrm>
          <a:off x="0" y="0"/>
          <a:ext cx="0" cy="0"/>
          <a:chOff x="0" y="0"/>
          <a:chExt cx="0" cy="0"/>
        </a:xfrm>
      </p:grpSpPr>
      <p:sp>
        <p:nvSpPr>
          <p:cNvPr id="112" name="Google Shape;112;p83"/>
          <p:cNvSpPr txBox="1">
            <a:spLocks noGrp="1"/>
          </p:cNvSpPr>
          <p:nvPr>
            <p:ph type="ctrTitle"/>
          </p:nvPr>
        </p:nvSpPr>
        <p:spPr>
          <a:xfrm>
            <a:off x="1369219" y="649805"/>
            <a:ext cx="7043208" cy="15234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3" name="Google Shape;113;p83"/>
          <p:cNvSpPr txBox="1">
            <a:spLocks noGrp="1"/>
          </p:cNvSpPr>
          <p:nvPr>
            <p:ph type="subTitle" idx="1"/>
          </p:nvPr>
        </p:nvSpPr>
        <p:spPr>
          <a:xfrm>
            <a:off x="1368955" y="4344992"/>
            <a:ext cx="7043208" cy="46166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3200"/>
              <a:buFont typeface="Calibri"/>
              <a:buNone/>
              <a:defRPr>
                <a:solidFill>
                  <a:schemeClr val="lt1"/>
                </a:solidFill>
              </a:defRPr>
            </a:lvl1pPr>
            <a:lvl2pPr lvl="1" algn="ctr">
              <a:lnSpc>
                <a:spcPct val="90000"/>
              </a:lnSpc>
              <a:spcBef>
                <a:spcPts val="560"/>
              </a:spcBef>
              <a:spcAft>
                <a:spcPts val="0"/>
              </a:spcAft>
              <a:buClr>
                <a:schemeClr val="lt1"/>
              </a:buClr>
              <a:buSzPts val="2800"/>
              <a:buFont typeface="Calibri"/>
              <a:buNone/>
              <a:defRPr>
                <a:solidFill>
                  <a:schemeClr val="lt1"/>
                </a:solidFill>
              </a:defRPr>
            </a:lvl2pPr>
            <a:lvl3pPr lvl="2" algn="ctr">
              <a:lnSpc>
                <a:spcPct val="90000"/>
              </a:lnSpc>
              <a:spcBef>
                <a:spcPts val="480"/>
              </a:spcBef>
              <a:spcAft>
                <a:spcPts val="0"/>
              </a:spcAft>
              <a:buClr>
                <a:schemeClr val="lt1"/>
              </a:buClr>
              <a:buSzPts val="2400"/>
              <a:buFont typeface="Calibri"/>
              <a:buNone/>
              <a:defRPr>
                <a:solidFill>
                  <a:schemeClr val="lt1"/>
                </a:solidFill>
              </a:defRPr>
            </a:lvl3pPr>
            <a:lvl4pPr lvl="3" algn="ctr">
              <a:lnSpc>
                <a:spcPct val="90000"/>
              </a:lnSpc>
              <a:spcBef>
                <a:spcPts val="480"/>
              </a:spcBef>
              <a:spcAft>
                <a:spcPts val="0"/>
              </a:spcAft>
              <a:buClr>
                <a:schemeClr val="lt1"/>
              </a:buClr>
              <a:buSzPts val="2400"/>
              <a:buFont typeface="Calibri"/>
              <a:buNone/>
              <a:defRPr>
                <a:solidFill>
                  <a:schemeClr val="lt1"/>
                </a:solidFill>
              </a:defRPr>
            </a:lvl4pPr>
            <a:lvl5pPr lvl="4" algn="ctr">
              <a:lnSpc>
                <a:spcPct val="90000"/>
              </a:lnSpc>
              <a:spcBef>
                <a:spcPts val="480"/>
              </a:spcBef>
              <a:spcAft>
                <a:spcPts val="0"/>
              </a:spcAft>
              <a:buClr>
                <a:schemeClr val="lt1"/>
              </a:buClr>
              <a:buSzPts val="2400"/>
              <a:buFont typeface="Calibri"/>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a:endParaRPr/>
          </a:p>
        </p:txBody>
      </p:sp>
      <p:sp>
        <p:nvSpPr>
          <p:cNvPr id="114" name="Google Shape;114;p83"/>
          <p:cNvSpPr txBox="1">
            <a:spLocks noGrp="1"/>
          </p:cNvSpPr>
          <p:nvPr>
            <p:ph type="body" idx="2"/>
          </p:nvPr>
        </p:nvSpPr>
        <p:spPr>
          <a:xfrm>
            <a:off x="722049" y="2355850"/>
            <a:ext cx="7690114" cy="138499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2000"/>
              </a:spcBef>
              <a:spcAft>
                <a:spcPts val="0"/>
              </a:spcAft>
              <a:buClr>
                <a:srgbClr val="FFE9D4"/>
              </a:buClr>
              <a:buSzPts val="10000"/>
              <a:buFont typeface="Arial"/>
              <a:buNone/>
              <a:defRPr sz="10000" b="1" i="1" u="none" strike="noStrike" cap="none">
                <a:solidFill>
                  <a:srgbClr val="FFE9D4"/>
                </a:solidFill>
                <a:latin typeface="Calibri"/>
                <a:ea typeface="Calibri"/>
                <a:cs typeface="Calibri"/>
                <a:sym typeface="Calibri"/>
              </a:defRPr>
            </a:lvl1pPr>
            <a:lvl2pPr marL="914400" lvl="1" indent="-342900" algn="l">
              <a:lnSpc>
                <a:spcPct val="90000"/>
              </a:lnSpc>
              <a:spcBef>
                <a:spcPts val="360"/>
              </a:spcBef>
              <a:spcAft>
                <a:spcPts val="0"/>
              </a:spcAft>
              <a:buClr>
                <a:schemeClr val="lt1"/>
              </a:buClr>
              <a:buSzPts val="1800"/>
              <a:buChar char="•"/>
              <a:defRPr/>
            </a:lvl2pPr>
            <a:lvl3pPr marL="1371600" lvl="2" indent="-342900" algn="l">
              <a:lnSpc>
                <a:spcPct val="90000"/>
              </a:lnSpc>
              <a:spcBef>
                <a:spcPts val="360"/>
              </a:spcBef>
              <a:spcAft>
                <a:spcPts val="0"/>
              </a:spcAft>
              <a:buClr>
                <a:schemeClr val="lt1"/>
              </a:buClr>
              <a:buSzPts val="1800"/>
              <a:buChar char="•"/>
              <a:defRPr/>
            </a:lvl3pPr>
            <a:lvl4pPr marL="1828800" lvl="3" indent="-342900" algn="l">
              <a:lnSpc>
                <a:spcPct val="90000"/>
              </a:lnSpc>
              <a:spcBef>
                <a:spcPts val="360"/>
              </a:spcBef>
              <a:spcAft>
                <a:spcPts val="0"/>
              </a:spcAft>
              <a:buClr>
                <a:schemeClr val="lt1"/>
              </a:buClr>
              <a:buSzPts val="1800"/>
              <a:buChar char="•"/>
              <a:defRPr/>
            </a:lvl4pPr>
            <a:lvl5pPr marL="2286000" lvl="4" indent="-342900" algn="l">
              <a:lnSpc>
                <a:spcPct val="90000"/>
              </a:lnSpc>
              <a:spcBef>
                <a:spcPts val="360"/>
              </a:spcBef>
              <a:spcAft>
                <a:spcPts val="0"/>
              </a:spcAft>
              <a:buClr>
                <a:schemeClr val="lt1"/>
              </a:buClr>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5"/>
        <p:cNvGrpSpPr/>
        <p:nvPr/>
      </p:nvGrpSpPr>
      <p:grpSpPr>
        <a:xfrm>
          <a:off x="0" y="0"/>
          <a:ext cx="0" cy="0"/>
          <a:chOff x="0" y="0"/>
          <a:chExt cx="0" cy="0"/>
        </a:xfrm>
      </p:grpSpPr>
      <p:sp>
        <p:nvSpPr>
          <p:cNvPr id="116" name="Google Shape;116;p84"/>
          <p:cNvSpPr txBox="1">
            <a:spLocks noGrp="1"/>
          </p:cNvSpPr>
          <p:nvPr>
            <p:ph type="ctrTitle"/>
          </p:nvPr>
        </p:nvSpPr>
        <p:spPr>
          <a:xfrm>
            <a:off x="730251" y="1905004"/>
            <a:ext cx="7681913" cy="152349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7" name="Google Shape;117;p84"/>
          <p:cNvSpPr txBox="1">
            <a:spLocks noGrp="1"/>
          </p:cNvSpPr>
          <p:nvPr>
            <p:ph type="subTitle" idx="1"/>
          </p:nvPr>
        </p:nvSpPr>
        <p:spPr>
          <a:xfrm>
            <a:off x="730251" y="4344992"/>
            <a:ext cx="7681913" cy="46166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3200"/>
              <a:buFont typeface="Calibri"/>
              <a:buNone/>
              <a:defRPr>
                <a:solidFill>
                  <a:schemeClr val="lt1"/>
                </a:solidFill>
              </a:defRPr>
            </a:lvl1pPr>
            <a:lvl2pPr lvl="1" algn="ctr">
              <a:lnSpc>
                <a:spcPct val="90000"/>
              </a:lnSpc>
              <a:spcBef>
                <a:spcPts val="560"/>
              </a:spcBef>
              <a:spcAft>
                <a:spcPts val="0"/>
              </a:spcAft>
              <a:buClr>
                <a:schemeClr val="lt1"/>
              </a:buClr>
              <a:buSzPts val="2800"/>
              <a:buFont typeface="Calibri"/>
              <a:buNone/>
              <a:defRPr>
                <a:solidFill>
                  <a:schemeClr val="lt1"/>
                </a:solidFill>
              </a:defRPr>
            </a:lvl2pPr>
            <a:lvl3pPr lvl="2" algn="ctr">
              <a:lnSpc>
                <a:spcPct val="90000"/>
              </a:lnSpc>
              <a:spcBef>
                <a:spcPts val="480"/>
              </a:spcBef>
              <a:spcAft>
                <a:spcPts val="0"/>
              </a:spcAft>
              <a:buClr>
                <a:schemeClr val="lt1"/>
              </a:buClr>
              <a:buSzPts val="2400"/>
              <a:buFont typeface="Calibri"/>
              <a:buNone/>
              <a:defRPr>
                <a:solidFill>
                  <a:schemeClr val="lt1"/>
                </a:solidFill>
              </a:defRPr>
            </a:lvl3pPr>
            <a:lvl4pPr lvl="3" algn="ctr">
              <a:lnSpc>
                <a:spcPct val="90000"/>
              </a:lnSpc>
              <a:spcBef>
                <a:spcPts val="480"/>
              </a:spcBef>
              <a:spcAft>
                <a:spcPts val="0"/>
              </a:spcAft>
              <a:buClr>
                <a:schemeClr val="lt1"/>
              </a:buClr>
              <a:buSzPts val="2400"/>
              <a:buFont typeface="Calibri"/>
              <a:buNone/>
              <a:defRPr>
                <a:solidFill>
                  <a:schemeClr val="lt1"/>
                </a:solidFill>
              </a:defRPr>
            </a:lvl4pPr>
            <a:lvl5pPr lvl="4" algn="ctr">
              <a:lnSpc>
                <a:spcPct val="90000"/>
              </a:lnSpc>
              <a:spcBef>
                <a:spcPts val="480"/>
              </a:spcBef>
              <a:spcAft>
                <a:spcPts val="0"/>
              </a:spcAft>
              <a:buClr>
                <a:schemeClr val="lt1"/>
              </a:buClr>
              <a:buSzPts val="2400"/>
              <a:buFont typeface="Calibri"/>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Use for slides with Software Code">
  <p:cSld name="Use for slides with Software Code">
    <p:spTree>
      <p:nvGrpSpPr>
        <p:cNvPr id="1" name="Shape 122"/>
        <p:cNvGrpSpPr/>
        <p:nvPr/>
      </p:nvGrpSpPr>
      <p:grpSpPr>
        <a:xfrm>
          <a:off x="0" y="0"/>
          <a:ext cx="0" cy="0"/>
          <a:chOff x="0" y="0"/>
          <a:chExt cx="0" cy="0"/>
        </a:xfrm>
      </p:grpSpPr>
      <p:sp>
        <p:nvSpPr>
          <p:cNvPr id="123" name="Google Shape;123;p86"/>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24" name="Google Shape;124;p86"/>
          <p:cNvSpPr txBox="1">
            <a:spLocks noGrp="1"/>
          </p:cNvSpPr>
          <p:nvPr>
            <p:ph type="body" idx="1"/>
          </p:nvPr>
        </p:nvSpPr>
        <p:spPr>
          <a:xfrm>
            <a:off x="722313" y="1905000"/>
            <a:ext cx="8040688" cy="2108269"/>
          </a:xfrm>
          <a:prstGeom prst="rect">
            <a:avLst/>
          </a:prstGeom>
          <a:noFill/>
          <a:ln>
            <a:noFill/>
          </a:ln>
        </p:spPr>
        <p:txBody>
          <a:bodyPr spcFirstLastPara="1" wrap="square" lIns="0" tIns="0" rIns="0" bIns="0" anchor="t" anchorCtr="0">
            <a:spAutoFit/>
          </a:bodyPr>
          <a:lstStyle>
            <a:lvl1pPr marL="457200" lvl="0" indent="-228600" algn="l">
              <a:lnSpc>
                <a:spcPct val="90000"/>
              </a:lnSpc>
              <a:spcBef>
                <a:spcPts val="600"/>
              </a:spcBef>
              <a:spcAft>
                <a:spcPts val="0"/>
              </a:spcAft>
              <a:buSzPts val="1400"/>
              <a:buNone/>
              <a:defRPr/>
            </a:lvl1pPr>
            <a:lvl2pPr marL="914400" lvl="1" indent="-228600" algn="l">
              <a:lnSpc>
                <a:spcPct val="90000"/>
              </a:lnSpc>
              <a:spcBef>
                <a:spcPts val="560"/>
              </a:spcBef>
              <a:spcAft>
                <a:spcPts val="0"/>
              </a:spcAft>
              <a:buSzPts val="1400"/>
              <a:buNone/>
              <a:defRPr/>
            </a:lvl2pPr>
            <a:lvl3pPr marL="1371600" lvl="2" indent="-228600" algn="l">
              <a:lnSpc>
                <a:spcPct val="90000"/>
              </a:lnSpc>
              <a:spcBef>
                <a:spcPts val="480"/>
              </a:spcBef>
              <a:spcAft>
                <a:spcPts val="0"/>
              </a:spcAft>
              <a:buSzPts val="1400"/>
              <a:buNone/>
              <a:defRPr/>
            </a:lvl3pPr>
            <a:lvl4pPr marL="1828800" lvl="3" indent="-228600" algn="l">
              <a:lnSpc>
                <a:spcPct val="90000"/>
              </a:lnSpc>
              <a:spcBef>
                <a:spcPts val="480"/>
              </a:spcBef>
              <a:spcAft>
                <a:spcPts val="0"/>
              </a:spcAft>
              <a:buSzPts val="1400"/>
              <a:buNone/>
              <a:defRPr/>
            </a:lvl4pPr>
            <a:lvl5pPr marL="2286000" lvl="4" indent="-228600" algn="l">
              <a:lnSpc>
                <a:spcPct val="90000"/>
              </a:lnSpc>
              <a:spcBef>
                <a:spcPts val="48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55"/>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_Demo, Video etc. &quot;special&quot; slides">
  <p:cSld name="2_Demo, Video etc. &quot;special&quot; slides">
    <p:spTree>
      <p:nvGrpSpPr>
        <p:cNvPr id="1" name="Shape 128"/>
        <p:cNvGrpSpPr/>
        <p:nvPr/>
      </p:nvGrpSpPr>
      <p:grpSpPr>
        <a:xfrm>
          <a:off x="0" y="0"/>
          <a:ext cx="0" cy="0"/>
          <a:chOff x="0" y="0"/>
          <a:chExt cx="0" cy="0"/>
        </a:xfrm>
      </p:grpSpPr>
      <p:sp>
        <p:nvSpPr>
          <p:cNvPr id="129" name="Google Shape;129;p88"/>
          <p:cNvSpPr txBox="1">
            <a:spLocks noGrp="1"/>
          </p:cNvSpPr>
          <p:nvPr>
            <p:ph type="ctrTitle"/>
          </p:nvPr>
        </p:nvSpPr>
        <p:spPr>
          <a:xfrm>
            <a:off x="1369219" y="649805"/>
            <a:ext cx="7043208" cy="15234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0" name="Google Shape;130;p88"/>
          <p:cNvSpPr txBox="1">
            <a:spLocks noGrp="1"/>
          </p:cNvSpPr>
          <p:nvPr>
            <p:ph type="subTitle" idx="1"/>
          </p:nvPr>
        </p:nvSpPr>
        <p:spPr>
          <a:xfrm>
            <a:off x="1368955" y="4344988"/>
            <a:ext cx="7043208" cy="46166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3200"/>
              <a:buFont typeface="Calibri"/>
              <a:buNone/>
              <a:defRPr>
                <a:solidFill>
                  <a:schemeClr val="lt1"/>
                </a:solidFill>
              </a:defRPr>
            </a:lvl1pPr>
            <a:lvl2pPr lvl="1" algn="ctr">
              <a:lnSpc>
                <a:spcPct val="90000"/>
              </a:lnSpc>
              <a:spcBef>
                <a:spcPts val="560"/>
              </a:spcBef>
              <a:spcAft>
                <a:spcPts val="0"/>
              </a:spcAft>
              <a:buClr>
                <a:schemeClr val="lt1"/>
              </a:buClr>
              <a:buSzPts val="2800"/>
              <a:buFont typeface="Calibri"/>
              <a:buNone/>
              <a:defRPr>
                <a:solidFill>
                  <a:schemeClr val="lt1"/>
                </a:solidFill>
              </a:defRPr>
            </a:lvl2pPr>
            <a:lvl3pPr lvl="2" algn="ctr">
              <a:lnSpc>
                <a:spcPct val="90000"/>
              </a:lnSpc>
              <a:spcBef>
                <a:spcPts val="480"/>
              </a:spcBef>
              <a:spcAft>
                <a:spcPts val="0"/>
              </a:spcAft>
              <a:buClr>
                <a:schemeClr val="lt1"/>
              </a:buClr>
              <a:buSzPts val="2400"/>
              <a:buFont typeface="Calibri"/>
              <a:buNone/>
              <a:defRPr>
                <a:solidFill>
                  <a:schemeClr val="lt1"/>
                </a:solidFill>
              </a:defRPr>
            </a:lvl3pPr>
            <a:lvl4pPr lvl="3" algn="ctr">
              <a:lnSpc>
                <a:spcPct val="90000"/>
              </a:lnSpc>
              <a:spcBef>
                <a:spcPts val="480"/>
              </a:spcBef>
              <a:spcAft>
                <a:spcPts val="0"/>
              </a:spcAft>
              <a:buClr>
                <a:schemeClr val="lt1"/>
              </a:buClr>
              <a:buSzPts val="2400"/>
              <a:buFont typeface="Calibri"/>
              <a:buNone/>
              <a:defRPr>
                <a:solidFill>
                  <a:schemeClr val="lt1"/>
                </a:solidFill>
              </a:defRPr>
            </a:lvl4pPr>
            <a:lvl5pPr lvl="4" algn="ctr">
              <a:lnSpc>
                <a:spcPct val="90000"/>
              </a:lnSpc>
              <a:spcBef>
                <a:spcPts val="480"/>
              </a:spcBef>
              <a:spcAft>
                <a:spcPts val="0"/>
              </a:spcAft>
              <a:buClr>
                <a:schemeClr val="lt1"/>
              </a:buClr>
              <a:buSzPts val="2400"/>
              <a:buFont typeface="Calibri"/>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a:endParaRPr/>
          </a:p>
        </p:txBody>
      </p:sp>
      <p:sp>
        <p:nvSpPr>
          <p:cNvPr id="131" name="Google Shape;131;p88"/>
          <p:cNvSpPr txBox="1">
            <a:spLocks noGrp="1"/>
          </p:cNvSpPr>
          <p:nvPr>
            <p:ph type="body" idx="2"/>
          </p:nvPr>
        </p:nvSpPr>
        <p:spPr>
          <a:xfrm>
            <a:off x="722049" y="2355850"/>
            <a:ext cx="7690114" cy="138499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2000"/>
              </a:spcBef>
              <a:spcAft>
                <a:spcPts val="0"/>
              </a:spcAft>
              <a:buClr>
                <a:srgbClr val="FFE9D4"/>
              </a:buClr>
              <a:buSzPts val="10000"/>
              <a:buFont typeface="Arial"/>
              <a:buNone/>
              <a:defRPr sz="10000" b="1" i="1" u="none" strike="noStrike" cap="none">
                <a:solidFill>
                  <a:srgbClr val="FFE9D4"/>
                </a:solidFill>
                <a:latin typeface="Calibri"/>
                <a:ea typeface="Calibri"/>
                <a:cs typeface="Calibri"/>
                <a:sym typeface="Calibri"/>
              </a:defRPr>
            </a:lvl1pPr>
            <a:lvl2pPr marL="914400" lvl="1" indent="-342900" algn="l">
              <a:lnSpc>
                <a:spcPct val="90000"/>
              </a:lnSpc>
              <a:spcBef>
                <a:spcPts val="360"/>
              </a:spcBef>
              <a:spcAft>
                <a:spcPts val="0"/>
              </a:spcAft>
              <a:buClr>
                <a:schemeClr val="lt1"/>
              </a:buClr>
              <a:buSzPts val="1800"/>
              <a:buChar char="•"/>
              <a:defRPr/>
            </a:lvl2pPr>
            <a:lvl3pPr marL="1371600" lvl="2" indent="-342900" algn="l">
              <a:lnSpc>
                <a:spcPct val="90000"/>
              </a:lnSpc>
              <a:spcBef>
                <a:spcPts val="360"/>
              </a:spcBef>
              <a:spcAft>
                <a:spcPts val="0"/>
              </a:spcAft>
              <a:buClr>
                <a:schemeClr val="lt1"/>
              </a:buClr>
              <a:buSzPts val="1800"/>
              <a:buChar char="•"/>
              <a:defRPr/>
            </a:lvl3pPr>
            <a:lvl4pPr marL="1828800" lvl="3" indent="-342900" algn="l">
              <a:lnSpc>
                <a:spcPct val="90000"/>
              </a:lnSpc>
              <a:spcBef>
                <a:spcPts val="360"/>
              </a:spcBef>
              <a:spcAft>
                <a:spcPts val="0"/>
              </a:spcAft>
              <a:buClr>
                <a:schemeClr val="lt1"/>
              </a:buClr>
              <a:buSzPts val="1800"/>
              <a:buChar char="•"/>
              <a:defRPr/>
            </a:lvl4pPr>
            <a:lvl5pPr marL="2286000" lvl="4" indent="-342900" algn="l">
              <a:lnSpc>
                <a:spcPct val="90000"/>
              </a:lnSpc>
              <a:spcBef>
                <a:spcPts val="360"/>
              </a:spcBef>
              <a:spcAft>
                <a:spcPts val="0"/>
              </a:spcAft>
              <a:buClr>
                <a:schemeClr val="lt1"/>
              </a:buClr>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WALKIN - Prints in GRAYSCALE" type="blank">
  <p:cSld name="BLANK">
    <p:spTree>
      <p:nvGrpSpPr>
        <p:cNvPr id="1" name="Shape 132"/>
        <p:cNvGrpSpPr/>
        <p:nvPr/>
      </p:nvGrpSpPr>
      <p:grpSpPr>
        <a:xfrm>
          <a:off x="0" y="0"/>
          <a:ext cx="0" cy="0"/>
          <a:chOff x="0" y="0"/>
          <a:chExt cx="0" cy="0"/>
        </a:xfrm>
      </p:grpSpPr>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33"/>
        <p:cNvGrpSpPr/>
        <p:nvPr/>
      </p:nvGrpSpPr>
      <p:grpSpPr>
        <a:xfrm>
          <a:off x="0" y="0"/>
          <a:ext cx="0" cy="0"/>
          <a:chOff x="0" y="0"/>
          <a:chExt cx="0" cy="0"/>
        </a:xfrm>
      </p:grpSpPr>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91"/>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6"/>
        <p:cNvGrpSpPr/>
        <p:nvPr/>
      </p:nvGrpSpPr>
      <p:grpSpPr>
        <a:xfrm>
          <a:off x="0" y="0"/>
          <a:ext cx="0" cy="0"/>
          <a:chOff x="0" y="0"/>
          <a:chExt cx="0" cy="0"/>
        </a:xfrm>
      </p:grpSpPr>
      <p:sp>
        <p:nvSpPr>
          <p:cNvPr id="137" name="Google Shape;137;p92"/>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8" name="Google Shape;138;p92"/>
          <p:cNvSpPr txBox="1">
            <a:spLocks noGrp="1"/>
          </p:cNvSpPr>
          <p:nvPr>
            <p:ph type="body" idx="1"/>
          </p:nvPr>
        </p:nvSpPr>
        <p:spPr>
          <a:xfrm>
            <a:off x="381000" y="1411553"/>
            <a:ext cx="4114800" cy="692498"/>
          </a:xfrm>
          <a:prstGeom prst="rect">
            <a:avLst/>
          </a:prstGeom>
          <a:noFill/>
          <a:ln>
            <a:noFill/>
          </a:ln>
        </p:spPr>
        <p:txBody>
          <a:bodyPr spcFirstLastPara="1" wrap="square" lIns="0" tIns="0" rIns="0" bIns="0" anchor="b" anchorCtr="0">
            <a:spAutoFit/>
          </a:bodyPr>
          <a:lstStyle>
            <a:lvl1pPr marL="457200" lvl="0" indent="-228600" algn="l">
              <a:lnSpc>
                <a:spcPct val="90000"/>
              </a:lnSpc>
              <a:spcBef>
                <a:spcPts val="0"/>
              </a:spcBef>
              <a:spcAft>
                <a:spcPts val="0"/>
              </a:spcAft>
              <a:buClr>
                <a:schemeClr val="lt1"/>
              </a:buClr>
              <a:buSzPts val="2500"/>
              <a:buFont typeface="Calibri"/>
              <a:buNone/>
              <a:defRPr sz="2500" b="1"/>
            </a:lvl1pPr>
            <a:lvl2pPr marL="914400" lvl="1" indent="-228600" algn="l">
              <a:lnSpc>
                <a:spcPct val="90000"/>
              </a:lnSpc>
              <a:spcBef>
                <a:spcPts val="400"/>
              </a:spcBef>
              <a:spcAft>
                <a:spcPts val="0"/>
              </a:spcAft>
              <a:buClr>
                <a:schemeClr val="lt1"/>
              </a:buClr>
              <a:buSzPts val="2000"/>
              <a:buFont typeface="Calibri"/>
              <a:buNone/>
              <a:defRPr sz="2000" b="1"/>
            </a:lvl2pPr>
            <a:lvl3pPr marL="1371600" lvl="2" indent="-228600" algn="l">
              <a:lnSpc>
                <a:spcPct val="90000"/>
              </a:lnSpc>
              <a:spcBef>
                <a:spcPts val="360"/>
              </a:spcBef>
              <a:spcAft>
                <a:spcPts val="0"/>
              </a:spcAft>
              <a:buClr>
                <a:schemeClr val="lt1"/>
              </a:buClr>
              <a:buSzPts val="1800"/>
              <a:buFont typeface="Calibri"/>
              <a:buNone/>
              <a:defRPr sz="1800" b="1"/>
            </a:lvl3pPr>
            <a:lvl4pPr marL="1828800" lvl="3" indent="-228600" algn="l">
              <a:lnSpc>
                <a:spcPct val="90000"/>
              </a:lnSpc>
              <a:spcBef>
                <a:spcPts val="320"/>
              </a:spcBef>
              <a:spcAft>
                <a:spcPts val="0"/>
              </a:spcAft>
              <a:buClr>
                <a:schemeClr val="lt1"/>
              </a:buClr>
              <a:buSzPts val="1600"/>
              <a:buFont typeface="Calibri"/>
              <a:buNone/>
              <a:defRPr sz="1600" b="1"/>
            </a:lvl4pPr>
            <a:lvl5pPr marL="2286000" lvl="4" indent="-228600" algn="l">
              <a:lnSpc>
                <a:spcPct val="90000"/>
              </a:lnSpc>
              <a:spcBef>
                <a:spcPts val="320"/>
              </a:spcBef>
              <a:spcAft>
                <a:spcPts val="0"/>
              </a:spcAft>
              <a:buClr>
                <a:schemeClr val="lt1"/>
              </a:buClr>
              <a:buSzPts val="1600"/>
              <a:buFont typeface="Calibri"/>
              <a:buNone/>
              <a:defRPr sz="1600" b="1"/>
            </a:lvl5pPr>
            <a:lvl6pPr marL="2743200" lvl="5" indent="-228600" algn="l">
              <a:spcBef>
                <a:spcPts val="320"/>
              </a:spcBef>
              <a:spcAft>
                <a:spcPts val="0"/>
              </a:spcAft>
              <a:buClr>
                <a:schemeClr val="lt1"/>
              </a:buClr>
              <a:buSzPts val="1600"/>
              <a:buNone/>
              <a:defRPr sz="1600" b="1"/>
            </a:lvl6pPr>
            <a:lvl7pPr marL="3200400" lvl="6" indent="-228600" algn="l">
              <a:spcBef>
                <a:spcPts val="320"/>
              </a:spcBef>
              <a:spcAft>
                <a:spcPts val="0"/>
              </a:spcAft>
              <a:buClr>
                <a:schemeClr val="lt1"/>
              </a:buClr>
              <a:buSzPts val="1600"/>
              <a:buNone/>
              <a:defRPr sz="1600" b="1"/>
            </a:lvl7pPr>
            <a:lvl8pPr marL="3657600" lvl="7" indent="-228600" algn="l">
              <a:spcBef>
                <a:spcPts val="320"/>
              </a:spcBef>
              <a:spcAft>
                <a:spcPts val="0"/>
              </a:spcAft>
              <a:buClr>
                <a:schemeClr val="lt1"/>
              </a:buClr>
              <a:buSzPts val="1600"/>
              <a:buNone/>
              <a:defRPr sz="1600" b="1"/>
            </a:lvl8pPr>
            <a:lvl9pPr marL="4114800" lvl="8" indent="-228600" algn="l">
              <a:spcBef>
                <a:spcPts val="320"/>
              </a:spcBef>
              <a:spcAft>
                <a:spcPts val="0"/>
              </a:spcAft>
              <a:buClr>
                <a:schemeClr val="lt1"/>
              </a:buClr>
              <a:buSzPts val="1600"/>
              <a:buNone/>
              <a:defRPr sz="1600" b="1"/>
            </a:lvl9pPr>
          </a:lstStyle>
          <a:p>
            <a:endParaRPr/>
          </a:p>
        </p:txBody>
      </p:sp>
      <p:sp>
        <p:nvSpPr>
          <p:cNvPr id="139" name="Google Shape;139;p92"/>
          <p:cNvSpPr txBox="1">
            <a:spLocks noGrp="1"/>
          </p:cNvSpPr>
          <p:nvPr>
            <p:ph type="body" idx="2"/>
          </p:nvPr>
        </p:nvSpPr>
        <p:spPr>
          <a:xfrm>
            <a:off x="380999" y="2174875"/>
            <a:ext cx="4114800" cy="1537344"/>
          </a:xfrm>
          <a:prstGeom prst="rect">
            <a:avLst/>
          </a:prstGeom>
          <a:noFill/>
          <a:ln>
            <a:noFill/>
          </a:ln>
        </p:spPr>
        <p:txBody>
          <a:bodyPr spcFirstLastPara="1" wrap="square" lIns="0" tIns="0" rIns="0" bIns="0" anchor="t" anchorCtr="0">
            <a:spAutoFit/>
          </a:bodyPr>
          <a:lstStyle>
            <a:lvl1pPr marL="457200" lvl="0" indent="-374650" algn="l">
              <a:lnSpc>
                <a:spcPct val="90000"/>
              </a:lnSpc>
              <a:spcBef>
                <a:spcPts val="460"/>
              </a:spcBef>
              <a:spcAft>
                <a:spcPts val="0"/>
              </a:spcAft>
              <a:buClr>
                <a:schemeClr val="lt1"/>
              </a:buClr>
              <a:buSzPts val="2300"/>
              <a:buFont typeface="Calibri"/>
              <a:buChar char="•"/>
              <a:defRPr sz="2300"/>
            </a:lvl1pPr>
            <a:lvl2pPr marL="914400" lvl="1" indent="-355600" algn="l">
              <a:lnSpc>
                <a:spcPct val="90000"/>
              </a:lnSpc>
              <a:spcBef>
                <a:spcPts val="400"/>
              </a:spcBef>
              <a:spcAft>
                <a:spcPts val="0"/>
              </a:spcAft>
              <a:buClr>
                <a:schemeClr val="lt1"/>
              </a:buClr>
              <a:buSzPts val="2000"/>
              <a:buFont typeface="Calibri"/>
              <a:buChar char="•"/>
              <a:defRPr sz="2000"/>
            </a:lvl2pPr>
            <a:lvl3pPr marL="1371600" lvl="2" indent="-342900" algn="l">
              <a:lnSpc>
                <a:spcPct val="90000"/>
              </a:lnSpc>
              <a:spcBef>
                <a:spcPts val="360"/>
              </a:spcBef>
              <a:spcAft>
                <a:spcPts val="0"/>
              </a:spcAft>
              <a:buClr>
                <a:schemeClr val="lt1"/>
              </a:buClr>
              <a:buSzPts val="1800"/>
              <a:buFont typeface="Calibri"/>
              <a:buChar char="•"/>
              <a:defRPr sz="1800"/>
            </a:lvl3pPr>
            <a:lvl4pPr marL="1828800" lvl="3" indent="-336550" algn="l">
              <a:lnSpc>
                <a:spcPct val="90000"/>
              </a:lnSpc>
              <a:spcBef>
                <a:spcPts val="340"/>
              </a:spcBef>
              <a:spcAft>
                <a:spcPts val="0"/>
              </a:spcAft>
              <a:buClr>
                <a:schemeClr val="lt1"/>
              </a:buClr>
              <a:buSzPts val="1700"/>
              <a:buFont typeface="Calibri"/>
              <a:buChar char="•"/>
              <a:defRPr sz="1700"/>
            </a:lvl4pPr>
            <a:lvl5pPr marL="2286000" lvl="4" indent="-336550" algn="l">
              <a:lnSpc>
                <a:spcPct val="90000"/>
              </a:lnSpc>
              <a:spcBef>
                <a:spcPts val="340"/>
              </a:spcBef>
              <a:spcAft>
                <a:spcPts val="0"/>
              </a:spcAft>
              <a:buClr>
                <a:schemeClr val="lt1"/>
              </a:buClr>
              <a:buSzPts val="1700"/>
              <a:buFont typeface="Calibri"/>
              <a:buChar char="•"/>
              <a:defRPr sz="1700"/>
            </a:lvl5pPr>
            <a:lvl6pPr marL="2743200" lvl="5" indent="-330200" algn="l">
              <a:spcBef>
                <a:spcPts val="320"/>
              </a:spcBef>
              <a:spcAft>
                <a:spcPts val="0"/>
              </a:spcAft>
              <a:buClr>
                <a:schemeClr val="lt1"/>
              </a:buClr>
              <a:buSzPts val="1600"/>
              <a:buChar char="•"/>
              <a:defRPr sz="1600"/>
            </a:lvl6pPr>
            <a:lvl7pPr marL="3200400" lvl="6" indent="-330200" algn="l">
              <a:spcBef>
                <a:spcPts val="320"/>
              </a:spcBef>
              <a:spcAft>
                <a:spcPts val="0"/>
              </a:spcAft>
              <a:buClr>
                <a:schemeClr val="lt1"/>
              </a:buClr>
              <a:buSzPts val="1600"/>
              <a:buChar char="•"/>
              <a:defRPr sz="1600"/>
            </a:lvl7pPr>
            <a:lvl8pPr marL="3657600" lvl="7" indent="-330200" algn="l">
              <a:spcBef>
                <a:spcPts val="320"/>
              </a:spcBef>
              <a:spcAft>
                <a:spcPts val="0"/>
              </a:spcAft>
              <a:buClr>
                <a:schemeClr val="lt1"/>
              </a:buClr>
              <a:buSzPts val="1600"/>
              <a:buChar char="•"/>
              <a:defRPr sz="1600"/>
            </a:lvl8pPr>
            <a:lvl9pPr marL="4114800" lvl="8" indent="-330200" algn="l">
              <a:spcBef>
                <a:spcPts val="320"/>
              </a:spcBef>
              <a:spcAft>
                <a:spcPts val="0"/>
              </a:spcAft>
              <a:buClr>
                <a:schemeClr val="lt1"/>
              </a:buClr>
              <a:buSzPts val="1600"/>
              <a:buChar char="•"/>
              <a:defRPr sz="1600"/>
            </a:lvl9pPr>
          </a:lstStyle>
          <a:p>
            <a:endParaRPr/>
          </a:p>
        </p:txBody>
      </p:sp>
      <p:sp>
        <p:nvSpPr>
          <p:cNvPr id="140" name="Google Shape;140;p92"/>
          <p:cNvSpPr txBox="1">
            <a:spLocks noGrp="1"/>
          </p:cNvSpPr>
          <p:nvPr>
            <p:ph type="body" idx="3"/>
          </p:nvPr>
        </p:nvSpPr>
        <p:spPr>
          <a:xfrm>
            <a:off x="4645981" y="1411553"/>
            <a:ext cx="4117019" cy="692498"/>
          </a:xfrm>
          <a:prstGeom prst="rect">
            <a:avLst/>
          </a:prstGeom>
          <a:noFill/>
          <a:ln>
            <a:noFill/>
          </a:ln>
        </p:spPr>
        <p:txBody>
          <a:bodyPr spcFirstLastPara="1" wrap="square" lIns="0" tIns="0" rIns="0" bIns="0" anchor="b" anchorCtr="0">
            <a:spAutoFit/>
          </a:bodyPr>
          <a:lstStyle>
            <a:lvl1pPr marL="457200" lvl="0" indent="-228600" algn="l">
              <a:lnSpc>
                <a:spcPct val="90000"/>
              </a:lnSpc>
              <a:spcBef>
                <a:spcPts val="0"/>
              </a:spcBef>
              <a:spcAft>
                <a:spcPts val="0"/>
              </a:spcAft>
              <a:buClr>
                <a:schemeClr val="lt1"/>
              </a:buClr>
              <a:buSzPts val="2500"/>
              <a:buFont typeface="Calibri"/>
              <a:buNone/>
              <a:defRPr sz="2500" b="1"/>
            </a:lvl1pPr>
            <a:lvl2pPr marL="914400" lvl="1" indent="-228600" algn="l">
              <a:lnSpc>
                <a:spcPct val="90000"/>
              </a:lnSpc>
              <a:spcBef>
                <a:spcPts val="400"/>
              </a:spcBef>
              <a:spcAft>
                <a:spcPts val="0"/>
              </a:spcAft>
              <a:buClr>
                <a:schemeClr val="lt1"/>
              </a:buClr>
              <a:buSzPts val="2000"/>
              <a:buFont typeface="Calibri"/>
              <a:buNone/>
              <a:defRPr sz="2000" b="1"/>
            </a:lvl2pPr>
            <a:lvl3pPr marL="1371600" lvl="2" indent="-228600" algn="l">
              <a:lnSpc>
                <a:spcPct val="90000"/>
              </a:lnSpc>
              <a:spcBef>
                <a:spcPts val="360"/>
              </a:spcBef>
              <a:spcAft>
                <a:spcPts val="0"/>
              </a:spcAft>
              <a:buClr>
                <a:schemeClr val="lt1"/>
              </a:buClr>
              <a:buSzPts val="1800"/>
              <a:buFont typeface="Calibri"/>
              <a:buNone/>
              <a:defRPr sz="1800" b="1"/>
            </a:lvl3pPr>
            <a:lvl4pPr marL="1828800" lvl="3" indent="-228600" algn="l">
              <a:lnSpc>
                <a:spcPct val="90000"/>
              </a:lnSpc>
              <a:spcBef>
                <a:spcPts val="320"/>
              </a:spcBef>
              <a:spcAft>
                <a:spcPts val="0"/>
              </a:spcAft>
              <a:buClr>
                <a:schemeClr val="lt1"/>
              </a:buClr>
              <a:buSzPts val="1600"/>
              <a:buFont typeface="Calibri"/>
              <a:buNone/>
              <a:defRPr sz="1600" b="1"/>
            </a:lvl4pPr>
            <a:lvl5pPr marL="2286000" lvl="4" indent="-228600" algn="l">
              <a:lnSpc>
                <a:spcPct val="90000"/>
              </a:lnSpc>
              <a:spcBef>
                <a:spcPts val="320"/>
              </a:spcBef>
              <a:spcAft>
                <a:spcPts val="0"/>
              </a:spcAft>
              <a:buClr>
                <a:schemeClr val="lt1"/>
              </a:buClr>
              <a:buSzPts val="1600"/>
              <a:buFont typeface="Calibri"/>
              <a:buNone/>
              <a:defRPr sz="1600" b="1"/>
            </a:lvl5pPr>
            <a:lvl6pPr marL="2743200" lvl="5" indent="-228600" algn="l">
              <a:spcBef>
                <a:spcPts val="320"/>
              </a:spcBef>
              <a:spcAft>
                <a:spcPts val="0"/>
              </a:spcAft>
              <a:buClr>
                <a:schemeClr val="lt1"/>
              </a:buClr>
              <a:buSzPts val="1600"/>
              <a:buNone/>
              <a:defRPr sz="1600" b="1"/>
            </a:lvl6pPr>
            <a:lvl7pPr marL="3200400" lvl="6" indent="-228600" algn="l">
              <a:spcBef>
                <a:spcPts val="320"/>
              </a:spcBef>
              <a:spcAft>
                <a:spcPts val="0"/>
              </a:spcAft>
              <a:buClr>
                <a:schemeClr val="lt1"/>
              </a:buClr>
              <a:buSzPts val="1600"/>
              <a:buNone/>
              <a:defRPr sz="1600" b="1"/>
            </a:lvl7pPr>
            <a:lvl8pPr marL="3657600" lvl="7" indent="-228600" algn="l">
              <a:spcBef>
                <a:spcPts val="320"/>
              </a:spcBef>
              <a:spcAft>
                <a:spcPts val="0"/>
              </a:spcAft>
              <a:buClr>
                <a:schemeClr val="lt1"/>
              </a:buClr>
              <a:buSzPts val="1600"/>
              <a:buNone/>
              <a:defRPr sz="1600" b="1"/>
            </a:lvl8pPr>
            <a:lvl9pPr marL="4114800" lvl="8" indent="-228600" algn="l">
              <a:spcBef>
                <a:spcPts val="320"/>
              </a:spcBef>
              <a:spcAft>
                <a:spcPts val="0"/>
              </a:spcAft>
              <a:buClr>
                <a:schemeClr val="lt1"/>
              </a:buClr>
              <a:buSzPts val="1600"/>
              <a:buNone/>
              <a:defRPr sz="1600" b="1"/>
            </a:lvl9pPr>
          </a:lstStyle>
          <a:p>
            <a:endParaRPr/>
          </a:p>
        </p:txBody>
      </p:sp>
      <p:sp>
        <p:nvSpPr>
          <p:cNvPr id="141" name="Google Shape;141;p92"/>
          <p:cNvSpPr txBox="1">
            <a:spLocks noGrp="1"/>
          </p:cNvSpPr>
          <p:nvPr>
            <p:ph type="body" idx="4"/>
          </p:nvPr>
        </p:nvSpPr>
        <p:spPr>
          <a:xfrm>
            <a:off x="4645026" y="2174875"/>
            <a:ext cx="4117974" cy="1537344"/>
          </a:xfrm>
          <a:prstGeom prst="rect">
            <a:avLst/>
          </a:prstGeom>
          <a:noFill/>
          <a:ln>
            <a:noFill/>
          </a:ln>
        </p:spPr>
        <p:txBody>
          <a:bodyPr spcFirstLastPara="1" wrap="square" lIns="0" tIns="0" rIns="0" bIns="0" anchor="t" anchorCtr="0">
            <a:spAutoFit/>
          </a:bodyPr>
          <a:lstStyle>
            <a:lvl1pPr marL="457200" lvl="0" indent="-374650" algn="l">
              <a:lnSpc>
                <a:spcPct val="90000"/>
              </a:lnSpc>
              <a:spcBef>
                <a:spcPts val="460"/>
              </a:spcBef>
              <a:spcAft>
                <a:spcPts val="0"/>
              </a:spcAft>
              <a:buClr>
                <a:schemeClr val="lt1"/>
              </a:buClr>
              <a:buSzPts val="2300"/>
              <a:buFont typeface="Calibri"/>
              <a:buChar char="•"/>
              <a:defRPr sz="2300"/>
            </a:lvl1pPr>
            <a:lvl2pPr marL="914400" lvl="1" indent="-355600" algn="l">
              <a:lnSpc>
                <a:spcPct val="90000"/>
              </a:lnSpc>
              <a:spcBef>
                <a:spcPts val="400"/>
              </a:spcBef>
              <a:spcAft>
                <a:spcPts val="0"/>
              </a:spcAft>
              <a:buClr>
                <a:schemeClr val="lt1"/>
              </a:buClr>
              <a:buSzPts val="2000"/>
              <a:buFont typeface="Calibri"/>
              <a:buChar char="•"/>
              <a:defRPr sz="2000"/>
            </a:lvl2pPr>
            <a:lvl3pPr marL="1371600" lvl="2" indent="-342900" algn="l">
              <a:lnSpc>
                <a:spcPct val="90000"/>
              </a:lnSpc>
              <a:spcBef>
                <a:spcPts val="360"/>
              </a:spcBef>
              <a:spcAft>
                <a:spcPts val="0"/>
              </a:spcAft>
              <a:buClr>
                <a:schemeClr val="lt1"/>
              </a:buClr>
              <a:buSzPts val="1800"/>
              <a:buFont typeface="Calibri"/>
              <a:buChar char="•"/>
              <a:defRPr sz="1800"/>
            </a:lvl3pPr>
            <a:lvl4pPr marL="1828800" lvl="3" indent="-336550" algn="l">
              <a:lnSpc>
                <a:spcPct val="90000"/>
              </a:lnSpc>
              <a:spcBef>
                <a:spcPts val="340"/>
              </a:spcBef>
              <a:spcAft>
                <a:spcPts val="0"/>
              </a:spcAft>
              <a:buClr>
                <a:schemeClr val="lt1"/>
              </a:buClr>
              <a:buSzPts val="1700"/>
              <a:buFont typeface="Calibri"/>
              <a:buChar char="•"/>
              <a:defRPr sz="1700"/>
            </a:lvl4pPr>
            <a:lvl5pPr marL="2286000" lvl="4" indent="-336550" algn="l">
              <a:lnSpc>
                <a:spcPct val="90000"/>
              </a:lnSpc>
              <a:spcBef>
                <a:spcPts val="340"/>
              </a:spcBef>
              <a:spcAft>
                <a:spcPts val="0"/>
              </a:spcAft>
              <a:buClr>
                <a:schemeClr val="lt1"/>
              </a:buClr>
              <a:buSzPts val="1700"/>
              <a:buFont typeface="Calibri"/>
              <a:buChar char="•"/>
              <a:defRPr sz="1700"/>
            </a:lvl5pPr>
            <a:lvl6pPr marL="2743200" lvl="5" indent="-330200" algn="l">
              <a:spcBef>
                <a:spcPts val="320"/>
              </a:spcBef>
              <a:spcAft>
                <a:spcPts val="0"/>
              </a:spcAft>
              <a:buClr>
                <a:schemeClr val="lt1"/>
              </a:buClr>
              <a:buSzPts val="1600"/>
              <a:buChar char="•"/>
              <a:defRPr sz="1600"/>
            </a:lvl6pPr>
            <a:lvl7pPr marL="3200400" lvl="6" indent="-330200" algn="l">
              <a:spcBef>
                <a:spcPts val="320"/>
              </a:spcBef>
              <a:spcAft>
                <a:spcPts val="0"/>
              </a:spcAft>
              <a:buClr>
                <a:schemeClr val="lt1"/>
              </a:buClr>
              <a:buSzPts val="1600"/>
              <a:buChar char="•"/>
              <a:defRPr sz="1600"/>
            </a:lvl7pPr>
            <a:lvl8pPr marL="3657600" lvl="7" indent="-330200" algn="l">
              <a:spcBef>
                <a:spcPts val="320"/>
              </a:spcBef>
              <a:spcAft>
                <a:spcPts val="0"/>
              </a:spcAft>
              <a:buClr>
                <a:schemeClr val="lt1"/>
              </a:buClr>
              <a:buSzPts val="1600"/>
              <a:buChar char="•"/>
              <a:defRPr sz="1600"/>
            </a:lvl8pPr>
            <a:lvl9pPr marL="4114800" lvl="8" indent="-330200" algn="l">
              <a:spcBef>
                <a:spcPts val="320"/>
              </a:spcBef>
              <a:spcAft>
                <a:spcPts val="0"/>
              </a:spcAft>
              <a:buClr>
                <a:schemeClr val="lt1"/>
              </a:buClr>
              <a:buSzPts val="1600"/>
              <a:buChar char="•"/>
              <a:defRPr sz="1600"/>
            </a:lvl9pPr>
          </a:lstStyle>
          <a:p>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2"/>
        <p:cNvGrpSpPr/>
        <p:nvPr/>
      </p:nvGrpSpPr>
      <p:grpSpPr>
        <a:xfrm>
          <a:off x="0" y="0"/>
          <a:ext cx="0" cy="0"/>
          <a:chOff x="0" y="0"/>
          <a:chExt cx="0" cy="0"/>
        </a:xfrm>
      </p:grpSpPr>
      <p:sp>
        <p:nvSpPr>
          <p:cNvPr id="143" name="Google Shape;143;p93"/>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44" name="Google Shape;144;p93"/>
          <p:cNvSpPr txBox="1">
            <a:spLocks noGrp="1"/>
          </p:cNvSpPr>
          <p:nvPr>
            <p:ph type="body" idx="1"/>
          </p:nvPr>
        </p:nvSpPr>
        <p:spPr>
          <a:xfrm>
            <a:off x="381000" y="1411553"/>
            <a:ext cx="4114800" cy="2129814"/>
          </a:xfrm>
          <a:prstGeom prst="rect">
            <a:avLst/>
          </a:prstGeom>
          <a:noFill/>
          <a:ln>
            <a:noFill/>
          </a:ln>
        </p:spPr>
        <p:txBody>
          <a:bodyPr spcFirstLastPara="1" wrap="square" lIns="0" tIns="0" rIns="0" bIns="0" anchor="t" anchorCtr="0">
            <a:spAutoFit/>
          </a:bodyPr>
          <a:lstStyle>
            <a:lvl1pPr marL="457200" lvl="0" indent="-406400" algn="l">
              <a:lnSpc>
                <a:spcPct val="90000"/>
              </a:lnSpc>
              <a:spcBef>
                <a:spcPts val="560"/>
              </a:spcBef>
              <a:spcAft>
                <a:spcPts val="0"/>
              </a:spcAft>
              <a:buClr>
                <a:schemeClr val="lt1"/>
              </a:buClr>
              <a:buSzPts val="2800"/>
              <a:buFont typeface="Calibri"/>
              <a:buChar char="•"/>
              <a:defRPr sz="2800"/>
            </a:lvl1pPr>
            <a:lvl2pPr marL="914400" lvl="1" indent="-381000" algn="l">
              <a:lnSpc>
                <a:spcPct val="90000"/>
              </a:lnSpc>
              <a:spcBef>
                <a:spcPts val="480"/>
              </a:spcBef>
              <a:spcAft>
                <a:spcPts val="0"/>
              </a:spcAft>
              <a:buClr>
                <a:schemeClr val="lt1"/>
              </a:buClr>
              <a:buSzPts val="2400"/>
              <a:buFont typeface="Calibri"/>
              <a:buChar char="•"/>
              <a:defRPr sz="2400"/>
            </a:lvl2pPr>
            <a:lvl3pPr marL="1371600" lvl="2" indent="-355600" algn="l">
              <a:lnSpc>
                <a:spcPct val="90000"/>
              </a:lnSpc>
              <a:spcBef>
                <a:spcPts val="400"/>
              </a:spcBef>
              <a:spcAft>
                <a:spcPts val="0"/>
              </a:spcAft>
              <a:buClr>
                <a:schemeClr val="lt1"/>
              </a:buClr>
              <a:buSzPts val="2000"/>
              <a:buFont typeface="Calibri"/>
              <a:buChar char="•"/>
              <a:defRPr sz="2000"/>
            </a:lvl3pPr>
            <a:lvl4pPr marL="1828800" lvl="3" indent="-342900" algn="l">
              <a:lnSpc>
                <a:spcPct val="90000"/>
              </a:lnSpc>
              <a:spcBef>
                <a:spcPts val="360"/>
              </a:spcBef>
              <a:spcAft>
                <a:spcPts val="0"/>
              </a:spcAft>
              <a:buClr>
                <a:schemeClr val="lt1"/>
              </a:buClr>
              <a:buSzPts val="1800"/>
              <a:buFont typeface="Calibri"/>
              <a:buChar char="•"/>
              <a:defRPr sz="1800"/>
            </a:lvl4pPr>
            <a:lvl5pPr marL="2286000" lvl="4" indent="-342900" algn="l">
              <a:lnSpc>
                <a:spcPct val="90000"/>
              </a:lnSpc>
              <a:spcBef>
                <a:spcPts val="360"/>
              </a:spcBef>
              <a:spcAft>
                <a:spcPts val="0"/>
              </a:spcAft>
              <a:buClr>
                <a:schemeClr val="lt1"/>
              </a:buClr>
              <a:buSzPts val="1800"/>
              <a:buFont typeface="Calibri"/>
              <a:buChar char="•"/>
              <a:defRPr sz="1800"/>
            </a:lvl5pPr>
            <a:lvl6pPr marL="2743200" lvl="5" indent="-342900" algn="l">
              <a:spcBef>
                <a:spcPts val="360"/>
              </a:spcBef>
              <a:spcAft>
                <a:spcPts val="0"/>
              </a:spcAft>
              <a:buClr>
                <a:schemeClr val="lt1"/>
              </a:buClr>
              <a:buSzPts val="1800"/>
              <a:buChar char="•"/>
              <a:defRPr sz="1800"/>
            </a:lvl6pPr>
            <a:lvl7pPr marL="3200400" lvl="6" indent="-342900" algn="l">
              <a:spcBef>
                <a:spcPts val="360"/>
              </a:spcBef>
              <a:spcAft>
                <a:spcPts val="0"/>
              </a:spcAft>
              <a:buClr>
                <a:schemeClr val="lt1"/>
              </a:buClr>
              <a:buSzPts val="1800"/>
              <a:buChar char="•"/>
              <a:defRPr sz="1800"/>
            </a:lvl7pPr>
            <a:lvl8pPr marL="3657600" lvl="7" indent="-342900" algn="l">
              <a:spcBef>
                <a:spcPts val="360"/>
              </a:spcBef>
              <a:spcAft>
                <a:spcPts val="0"/>
              </a:spcAft>
              <a:buClr>
                <a:schemeClr val="lt1"/>
              </a:buClr>
              <a:buSzPts val="1800"/>
              <a:buChar char="•"/>
              <a:defRPr sz="1800"/>
            </a:lvl8pPr>
            <a:lvl9pPr marL="4114800" lvl="8" indent="-342900" algn="l">
              <a:spcBef>
                <a:spcPts val="360"/>
              </a:spcBef>
              <a:spcAft>
                <a:spcPts val="0"/>
              </a:spcAft>
              <a:buClr>
                <a:schemeClr val="lt1"/>
              </a:buClr>
              <a:buSzPts val="1800"/>
              <a:buChar char="•"/>
              <a:defRPr sz="1800"/>
            </a:lvl9pPr>
          </a:lstStyle>
          <a:p>
            <a:endParaRPr/>
          </a:p>
        </p:txBody>
      </p:sp>
      <p:sp>
        <p:nvSpPr>
          <p:cNvPr id="145" name="Google Shape;145;p93"/>
          <p:cNvSpPr txBox="1">
            <a:spLocks noGrp="1"/>
          </p:cNvSpPr>
          <p:nvPr>
            <p:ph type="body" idx="2"/>
          </p:nvPr>
        </p:nvSpPr>
        <p:spPr>
          <a:xfrm>
            <a:off x="4648200" y="1411553"/>
            <a:ext cx="4114800" cy="2129814"/>
          </a:xfrm>
          <a:prstGeom prst="rect">
            <a:avLst/>
          </a:prstGeom>
          <a:noFill/>
          <a:ln>
            <a:noFill/>
          </a:ln>
        </p:spPr>
        <p:txBody>
          <a:bodyPr spcFirstLastPara="1" wrap="square" lIns="0" tIns="0" rIns="0" bIns="0" anchor="t" anchorCtr="0">
            <a:spAutoFit/>
          </a:bodyPr>
          <a:lstStyle>
            <a:lvl1pPr marL="457200" lvl="0" indent="-406400" algn="l">
              <a:lnSpc>
                <a:spcPct val="90000"/>
              </a:lnSpc>
              <a:spcBef>
                <a:spcPts val="560"/>
              </a:spcBef>
              <a:spcAft>
                <a:spcPts val="0"/>
              </a:spcAft>
              <a:buClr>
                <a:schemeClr val="lt1"/>
              </a:buClr>
              <a:buSzPts val="2800"/>
              <a:buFont typeface="Calibri"/>
              <a:buChar char="•"/>
              <a:defRPr sz="2800"/>
            </a:lvl1pPr>
            <a:lvl2pPr marL="914400" lvl="1" indent="-381000" algn="l">
              <a:lnSpc>
                <a:spcPct val="90000"/>
              </a:lnSpc>
              <a:spcBef>
                <a:spcPts val="480"/>
              </a:spcBef>
              <a:spcAft>
                <a:spcPts val="0"/>
              </a:spcAft>
              <a:buClr>
                <a:schemeClr val="lt1"/>
              </a:buClr>
              <a:buSzPts val="2400"/>
              <a:buFont typeface="Calibri"/>
              <a:buChar char="•"/>
              <a:defRPr sz="2400"/>
            </a:lvl2pPr>
            <a:lvl3pPr marL="1371600" lvl="2" indent="-355600" algn="l">
              <a:lnSpc>
                <a:spcPct val="90000"/>
              </a:lnSpc>
              <a:spcBef>
                <a:spcPts val="400"/>
              </a:spcBef>
              <a:spcAft>
                <a:spcPts val="0"/>
              </a:spcAft>
              <a:buClr>
                <a:schemeClr val="lt1"/>
              </a:buClr>
              <a:buSzPts val="2000"/>
              <a:buFont typeface="Calibri"/>
              <a:buChar char="•"/>
              <a:defRPr sz="2000"/>
            </a:lvl3pPr>
            <a:lvl4pPr marL="1828800" lvl="3" indent="-342900" algn="l">
              <a:lnSpc>
                <a:spcPct val="90000"/>
              </a:lnSpc>
              <a:spcBef>
                <a:spcPts val="360"/>
              </a:spcBef>
              <a:spcAft>
                <a:spcPts val="0"/>
              </a:spcAft>
              <a:buClr>
                <a:schemeClr val="lt1"/>
              </a:buClr>
              <a:buSzPts val="1800"/>
              <a:buFont typeface="Calibri"/>
              <a:buChar char="•"/>
              <a:defRPr sz="1800"/>
            </a:lvl4pPr>
            <a:lvl5pPr marL="2286000" lvl="4" indent="-342900" algn="l">
              <a:lnSpc>
                <a:spcPct val="90000"/>
              </a:lnSpc>
              <a:spcBef>
                <a:spcPts val="360"/>
              </a:spcBef>
              <a:spcAft>
                <a:spcPts val="0"/>
              </a:spcAft>
              <a:buClr>
                <a:schemeClr val="lt1"/>
              </a:buClr>
              <a:buSzPts val="1800"/>
              <a:buFont typeface="Calibri"/>
              <a:buChar char="•"/>
              <a:defRPr sz="1800"/>
            </a:lvl5pPr>
            <a:lvl6pPr marL="2743200" lvl="5" indent="-342900" algn="l">
              <a:spcBef>
                <a:spcPts val="360"/>
              </a:spcBef>
              <a:spcAft>
                <a:spcPts val="0"/>
              </a:spcAft>
              <a:buClr>
                <a:schemeClr val="lt1"/>
              </a:buClr>
              <a:buSzPts val="1800"/>
              <a:buChar char="•"/>
              <a:defRPr sz="1800"/>
            </a:lvl6pPr>
            <a:lvl7pPr marL="3200400" lvl="6" indent="-342900" algn="l">
              <a:spcBef>
                <a:spcPts val="360"/>
              </a:spcBef>
              <a:spcAft>
                <a:spcPts val="0"/>
              </a:spcAft>
              <a:buClr>
                <a:schemeClr val="lt1"/>
              </a:buClr>
              <a:buSzPts val="1800"/>
              <a:buChar char="•"/>
              <a:defRPr sz="1800"/>
            </a:lvl7pPr>
            <a:lvl8pPr marL="3657600" lvl="7" indent="-342900" algn="l">
              <a:spcBef>
                <a:spcPts val="360"/>
              </a:spcBef>
              <a:spcAft>
                <a:spcPts val="0"/>
              </a:spcAft>
              <a:buClr>
                <a:schemeClr val="lt1"/>
              </a:buClr>
              <a:buSzPts val="1800"/>
              <a:buChar char="•"/>
              <a:defRPr sz="1800"/>
            </a:lvl8pPr>
            <a:lvl9pPr marL="4114800" lvl="8" indent="-342900" algn="l">
              <a:spcBef>
                <a:spcPts val="360"/>
              </a:spcBef>
              <a:spcAft>
                <a:spcPts val="0"/>
              </a:spcAft>
              <a:buClr>
                <a:schemeClr val="lt1"/>
              </a:buClr>
              <a:buSzPts val="1800"/>
              <a:buChar char="•"/>
              <a:defRPr sz="1800"/>
            </a:lvl9pPr>
          </a:lstStyle>
          <a:p>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6"/>
        <p:cNvGrpSpPr/>
        <p:nvPr/>
      </p:nvGrpSpPr>
      <p:grpSpPr>
        <a:xfrm>
          <a:off x="0" y="0"/>
          <a:ext cx="0" cy="0"/>
          <a:chOff x="0" y="0"/>
          <a:chExt cx="0" cy="0"/>
        </a:xfrm>
      </p:grpSpPr>
      <p:sp>
        <p:nvSpPr>
          <p:cNvPr id="147" name="Google Shape;147;p94"/>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48" name="Google Shape;148;p94"/>
          <p:cNvSpPr txBox="1">
            <a:spLocks noGrp="1"/>
          </p:cNvSpPr>
          <p:nvPr>
            <p:ph type="body" idx="1"/>
          </p:nvPr>
        </p:nvSpPr>
        <p:spPr>
          <a:xfrm>
            <a:off x="381000" y="1412875"/>
            <a:ext cx="8382000" cy="2210862"/>
          </a:xfrm>
          <a:prstGeom prst="rect">
            <a:avLst/>
          </a:prstGeom>
          <a:noFill/>
          <a:ln>
            <a:noFill/>
          </a:ln>
        </p:spPr>
        <p:txBody>
          <a:bodyPr spcFirstLastPara="1" wrap="square" lIns="0" tIns="0" rIns="0" bIns="0" anchor="t" anchorCtr="0">
            <a:spAutoFit/>
          </a:bodyPr>
          <a:lstStyle>
            <a:lvl1pPr marL="457200" lvl="0" indent="-431800" algn="l">
              <a:lnSpc>
                <a:spcPct val="90000"/>
              </a:lnSpc>
              <a:spcBef>
                <a:spcPts val="640"/>
              </a:spcBef>
              <a:spcAft>
                <a:spcPts val="0"/>
              </a:spcAft>
              <a:buClr>
                <a:schemeClr val="lt1"/>
              </a:buClr>
              <a:buSzPts val="3200"/>
              <a:buFont typeface="Calibri"/>
              <a:buChar char="•"/>
              <a:defRPr/>
            </a:lvl1pPr>
            <a:lvl2pPr marL="914400" lvl="1" indent="-406400" algn="l">
              <a:lnSpc>
                <a:spcPct val="90000"/>
              </a:lnSpc>
              <a:spcBef>
                <a:spcPts val="560"/>
              </a:spcBef>
              <a:spcAft>
                <a:spcPts val="0"/>
              </a:spcAft>
              <a:buClr>
                <a:schemeClr val="lt1"/>
              </a:buClr>
              <a:buSzPts val="2800"/>
              <a:buFont typeface="Calibri"/>
              <a:buChar char="•"/>
              <a:defRPr/>
            </a:lvl2pPr>
            <a:lvl3pPr marL="1371600" lvl="2" indent="-381000" algn="l">
              <a:lnSpc>
                <a:spcPct val="90000"/>
              </a:lnSpc>
              <a:spcBef>
                <a:spcPts val="480"/>
              </a:spcBef>
              <a:spcAft>
                <a:spcPts val="0"/>
              </a:spcAft>
              <a:buClr>
                <a:schemeClr val="lt1"/>
              </a:buClr>
              <a:buSzPts val="2400"/>
              <a:buFont typeface="Calibri"/>
              <a:buChar char="•"/>
              <a:defRPr/>
            </a:lvl3pPr>
            <a:lvl4pPr marL="1828800" lvl="3" indent="-381000" algn="l">
              <a:lnSpc>
                <a:spcPct val="90000"/>
              </a:lnSpc>
              <a:spcBef>
                <a:spcPts val="480"/>
              </a:spcBef>
              <a:spcAft>
                <a:spcPts val="0"/>
              </a:spcAft>
              <a:buClr>
                <a:schemeClr val="lt1"/>
              </a:buClr>
              <a:buSzPts val="2400"/>
              <a:buFont typeface="Calibri"/>
              <a:buChar char="•"/>
              <a:defRPr/>
            </a:lvl4pPr>
            <a:lvl5pPr marL="2286000" lvl="4" indent="-381000" algn="l">
              <a:lnSpc>
                <a:spcPct val="90000"/>
              </a:lnSpc>
              <a:spcBef>
                <a:spcPts val="480"/>
              </a:spcBef>
              <a:spcAft>
                <a:spcPts val="0"/>
              </a:spcAft>
              <a:buClr>
                <a:schemeClr val="lt1"/>
              </a:buClr>
              <a:buSzPts val="2400"/>
              <a:buFont typeface="Calibri"/>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49"/>
        <p:cNvGrpSpPr/>
        <p:nvPr/>
      </p:nvGrpSpPr>
      <p:grpSpPr>
        <a:xfrm>
          <a:off x="0" y="0"/>
          <a:ext cx="0" cy="0"/>
          <a:chOff x="0" y="0"/>
          <a:chExt cx="0" cy="0"/>
        </a:xfrm>
      </p:grpSpPr>
      <p:sp>
        <p:nvSpPr>
          <p:cNvPr id="150" name="Google Shape;150;p95"/>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51" name="Google Shape;151;p95"/>
          <p:cNvSpPr txBox="1">
            <a:spLocks noGrp="1"/>
          </p:cNvSpPr>
          <p:nvPr>
            <p:ph type="body" idx="1"/>
          </p:nvPr>
        </p:nvSpPr>
        <p:spPr>
          <a:xfrm>
            <a:off x="381000" y="1411552"/>
            <a:ext cx="8382000" cy="2210862"/>
          </a:xfrm>
          <a:prstGeom prst="rect">
            <a:avLst/>
          </a:prstGeom>
          <a:noFill/>
          <a:ln>
            <a:noFill/>
          </a:ln>
        </p:spPr>
        <p:txBody>
          <a:bodyPr spcFirstLastPara="1" wrap="square" lIns="0" tIns="0" rIns="0" bIns="0" anchor="t" anchorCtr="0">
            <a:spAutoFit/>
          </a:bodyPr>
          <a:lstStyle>
            <a:lvl1pPr marL="457200" lvl="0" indent="-431800" algn="l">
              <a:lnSpc>
                <a:spcPct val="90000"/>
              </a:lnSpc>
              <a:spcBef>
                <a:spcPts val="640"/>
              </a:spcBef>
              <a:spcAft>
                <a:spcPts val="0"/>
              </a:spcAft>
              <a:buClr>
                <a:schemeClr val="lt1"/>
              </a:buClr>
              <a:buSzPts val="3200"/>
              <a:buFont typeface="Calibri"/>
              <a:buChar char="•"/>
              <a:defRPr/>
            </a:lvl1pPr>
            <a:lvl2pPr marL="914400" lvl="1" indent="-406400" algn="l">
              <a:lnSpc>
                <a:spcPct val="90000"/>
              </a:lnSpc>
              <a:spcBef>
                <a:spcPts val="560"/>
              </a:spcBef>
              <a:spcAft>
                <a:spcPts val="0"/>
              </a:spcAft>
              <a:buClr>
                <a:schemeClr val="lt1"/>
              </a:buClr>
              <a:buSzPts val="2800"/>
              <a:buFont typeface="Calibri"/>
              <a:buChar char="•"/>
              <a:defRPr/>
            </a:lvl2pPr>
            <a:lvl3pPr marL="1371600" lvl="2" indent="-381000" algn="l">
              <a:lnSpc>
                <a:spcPct val="90000"/>
              </a:lnSpc>
              <a:spcBef>
                <a:spcPts val="480"/>
              </a:spcBef>
              <a:spcAft>
                <a:spcPts val="0"/>
              </a:spcAft>
              <a:buClr>
                <a:schemeClr val="lt1"/>
              </a:buClr>
              <a:buSzPts val="2400"/>
              <a:buFont typeface="Calibri"/>
              <a:buChar char="•"/>
              <a:defRPr/>
            </a:lvl3pPr>
            <a:lvl4pPr marL="1828800" lvl="3" indent="-381000" algn="l">
              <a:lnSpc>
                <a:spcPct val="90000"/>
              </a:lnSpc>
              <a:spcBef>
                <a:spcPts val="480"/>
              </a:spcBef>
              <a:spcAft>
                <a:spcPts val="0"/>
              </a:spcAft>
              <a:buClr>
                <a:schemeClr val="lt1"/>
              </a:buClr>
              <a:buSzPts val="2400"/>
              <a:buFont typeface="Calibri"/>
              <a:buChar char="•"/>
              <a:defRPr/>
            </a:lvl4pPr>
            <a:lvl5pPr marL="2286000" lvl="4" indent="-381000" algn="l">
              <a:lnSpc>
                <a:spcPct val="90000"/>
              </a:lnSpc>
              <a:spcBef>
                <a:spcPts val="480"/>
              </a:spcBef>
              <a:spcAft>
                <a:spcPts val="0"/>
              </a:spcAft>
              <a:buClr>
                <a:schemeClr val="lt1"/>
              </a:buClr>
              <a:buSzPts val="2400"/>
              <a:buFont typeface="Calibri"/>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Demo, Video etc. &quot;special&quot; slides">
  <p:cSld name="1_Demo, Video etc. &quot;special&quot; slides">
    <p:spTree>
      <p:nvGrpSpPr>
        <p:cNvPr id="1" name="Shape 152"/>
        <p:cNvGrpSpPr/>
        <p:nvPr/>
      </p:nvGrpSpPr>
      <p:grpSpPr>
        <a:xfrm>
          <a:off x="0" y="0"/>
          <a:ext cx="0" cy="0"/>
          <a:chOff x="0" y="0"/>
          <a:chExt cx="0" cy="0"/>
        </a:xfrm>
      </p:grpSpPr>
      <p:sp>
        <p:nvSpPr>
          <p:cNvPr id="153" name="Google Shape;153;p96"/>
          <p:cNvSpPr txBox="1">
            <a:spLocks noGrp="1"/>
          </p:cNvSpPr>
          <p:nvPr>
            <p:ph type="ctrTitle"/>
          </p:nvPr>
        </p:nvSpPr>
        <p:spPr>
          <a:xfrm>
            <a:off x="1369219" y="649805"/>
            <a:ext cx="7043208" cy="15234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54" name="Google Shape;154;p96"/>
          <p:cNvSpPr txBox="1">
            <a:spLocks noGrp="1"/>
          </p:cNvSpPr>
          <p:nvPr>
            <p:ph type="subTitle" idx="1"/>
          </p:nvPr>
        </p:nvSpPr>
        <p:spPr>
          <a:xfrm>
            <a:off x="1368955" y="4344988"/>
            <a:ext cx="7043208" cy="46166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3200"/>
              <a:buFont typeface="Calibri"/>
              <a:buNone/>
              <a:defRPr>
                <a:solidFill>
                  <a:schemeClr val="lt1"/>
                </a:solidFill>
              </a:defRPr>
            </a:lvl1pPr>
            <a:lvl2pPr lvl="1" algn="ctr">
              <a:lnSpc>
                <a:spcPct val="90000"/>
              </a:lnSpc>
              <a:spcBef>
                <a:spcPts val="560"/>
              </a:spcBef>
              <a:spcAft>
                <a:spcPts val="0"/>
              </a:spcAft>
              <a:buClr>
                <a:schemeClr val="lt1"/>
              </a:buClr>
              <a:buSzPts val="2800"/>
              <a:buFont typeface="Calibri"/>
              <a:buNone/>
              <a:defRPr>
                <a:solidFill>
                  <a:schemeClr val="lt1"/>
                </a:solidFill>
              </a:defRPr>
            </a:lvl2pPr>
            <a:lvl3pPr lvl="2" algn="ctr">
              <a:lnSpc>
                <a:spcPct val="90000"/>
              </a:lnSpc>
              <a:spcBef>
                <a:spcPts val="480"/>
              </a:spcBef>
              <a:spcAft>
                <a:spcPts val="0"/>
              </a:spcAft>
              <a:buClr>
                <a:schemeClr val="lt1"/>
              </a:buClr>
              <a:buSzPts val="2400"/>
              <a:buFont typeface="Calibri"/>
              <a:buNone/>
              <a:defRPr>
                <a:solidFill>
                  <a:schemeClr val="lt1"/>
                </a:solidFill>
              </a:defRPr>
            </a:lvl3pPr>
            <a:lvl4pPr lvl="3" algn="ctr">
              <a:lnSpc>
                <a:spcPct val="90000"/>
              </a:lnSpc>
              <a:spcBef>
                <a:spcPts val="480"/>
              </a:spcBef>
              <a:spcAft>
                <a:spcPts val="0"/>
              </a:spcAft>
              <a:buClr>
                <a:schemeClr val="lt1"/>
              </a:buClr>
              <a:buSzPts val="2400"/>
              <a:buFont typeface="Calibri"/>
              <a:buNone/>
              <a:defRPr>
                <a:solidFill>
                  <a:schemeClr val="lt1"/>
                </a:solidFill>
              </a:defRPr>
            </a:lvl4pPr>
            <a:lvl5pPr lvl="4" algn="ctr">
              <a:lnSpc>
                <a:spcPct val="90000"/>
              </a:lnSpc>
              <a:spcBef>
                <a:spcPts val="480"/>
              </a:spcBef>
              <a:spcAft>
                <a:spcPts val="0"/>
              </a:spcAft>
              <a:buClr>
                <a:schemeClr val="lt1"/>
              </a:buClr>
              <a:buSzPts val="2400"/>
              <a:buFont typeface="Calibri"/>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a:endParaRPr/>
          </a:p>
        </p:txBody>
      </p:sp>
      <p:sp>
        <p:nvSpPr>
          <p:cNvPr id="155" name="Google Shape;155;p96"/>
          <p:cNvSpPr txBox="1">
            <a:spLocks noGrp="1"/>
          </p:cNvSpPr>
          <p:nvPr>
            <p:ph type="body" idx="2"/>
          </p:nvPr>
        </p:nvSpPr>
        <p:spPr>
          <a:xfrm>
            <a:off x="722049" y="2355850"/>
            <a:ext cx="7690114" cy="138499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2000"/>
              </a:spcBef>
              <a:spcAft>
                <a:spcPts val="0"/>
              </a:spcAft>
              <a:buClr>
                <a:srgbClr val="FFE9D4"/>
              </a:buClr>
              <a:buSzPts val="10000"/>
              <a:buFont typeface="Arial"/>
              <a:buNone/>
              <a:defRPr sz="10000" b="1" i="1" u="none" strike="noStrike" cap="none">
                <a:solidFill>
                  <a:srgbClr val="FFE9D4"/>
                </a:solidFill>
                <a:latin typeface="Calibri"/>
                <a:ea typeface="Calibri"/>
                <a:cs typeface="Calibri"/>
                <a:sym typeface="Calibri"/>
              </a:defRPr>
            </a:lvl1pPr>
            <a:lvl2pPr marL="914400" lvl="1" indent="-342900" algn="l">
              <a:lnSpc>
                <a:spcPct val="90000"/>
              </a:lnSpc>
              <a:spcBef>
                <a:spcPts val="360"/>
              </a:spcBef>
              <a:spcAft>
                <a:spcPts val="0"/>
              </a:spcAft>
              <a:buClr>
                <a:schemeClr val="lt1"/>
              </a:buClr>
              <a:buSzPts val="1800"/>
              <a:buChar char="•"/>
              <a:defRPr/>
            </a:lvl2pPr>
            <a:lvl3pPr marL="1371600" lvl="2" indent="-342900" algn="l">
              <a:lnSpc>
                <a:spcPct val="90000"/>
              </a:lnSpc>
              <a:spcBef>
                <a:spcPts val="360"/>
              </a:spcBef>
              <a:spcAft>
                <a:spcPts val="0"/>
              </a:spcAft>
              <a:buClr>
                <a:schemeClr val="lt1"/>
              </a:buClr>
              <a:buSzPts val="1800"/>
              <a:buChar char="•"/>
              <a:defRPr/>
            </a:lvl3pPr>
            <a:lvl4pPr marL="1828800" lvl="3" indent="-342900" algn="l">
              <a:lnSpc>
                <a:spcPct val="90000"/>
              </a:lnSpc>
              <a:spcBef>
                <a:spcPts val="360"/>
              </a:spcBef>
              <a:spcAft>
                <a:spcPts val="0"/>
              </a:spcAft>
              <a:buClr>
                <a:schemeClr val="lt1"/>
              </a:buClr>
              <a:buSzPts val="1800"/>
              <a:buChar char="•"/>
              <a:defRPr/>
            </a:lvl4pPr>
            <a:lvl5pPr marL="2286000" lvl="4" indent="-342900" algn="l">
              <a:lnSpc>
                <a:spcPct val="90000"/>
              </a:lnSpc>
              <a:spcBef>
                <a:spcPts val="360"/>
              </a:spcBef>
              <a:spcAft>
                <a:spcPts val="0"/>
              </a:spcAft>
              <a:buClr>
                <a:schemeClr val="lt1"/>
              </a:buClr>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6"/>
        <p:cNvGrpSpPr/>
        <p:nvPr/>
      </p:nvGrpSpPr>
      <p:grpSpPr>
        <a:xfrm>
          <a:off x="0" y="0"/>
          <a:ext cx="0" cy="0"/>
          <a:chOff x="0" y="0"/>
          <a:chExt cx="0" cy="0"/>
        </a:xfrm>
      </p:grpSpPr>
      <p:sp>
        <p:nvSpPr>
          <p:cNvPr id="157" name="Google Shape;157;p97"/>
          <p:cNvSpPr txBox="1">
            <a:spLocks noGrp="1"/>
          </p:cNvSpPr>
          <p:nvPr>
            <p:ph type="ctrTitle"/>
          </p:nvPr>
        </p:nvSpPr>
        <p:spPr>
          <a:xfrm>
            <a:off x="730250" y="1905000"/>
            <a:ext cx="7681913" cy="152349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58" name="Google Shape;158;p97"/>
          <p:cNvSpPr txBox="1">
            <a:spLocks noGrp="1"/>
          </p:cNvSpPr>
          <p:nvPr>
            <p:ph type="subTitle" idx="1"/>
          </p:nvPr>
        </p:nvSpPr>
        <p:spPr>
          <a:xfrm>
            <a:off x="730249" y="4344988"/>
            <a:ext cx="7681913" cy="46166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3200"/>
              <a:buFont typeface="Calibri"/>
              <a:buNone/>
              <a:defRPr>
                <a:solidFill>
                  <a:schemeClr val="lt1"/>
                </a:solidFill>
              </a:defRPr>
            </a:lvl1pPr>
            <a:lvl2pPr lvl="1" algn="ctr">
              <a:lnSpc>
                <a:spcPct val="90000"/>
              </a:lnSpc>
              <a:spcBef>
                <a:spcPts val="560"/>
              </a:spcBef>
              <a:spcAft>
                <a:spcPts val="0"/>
              </a:spcAft>
              <a:buClr>
                <a:schemeClr val="lt1"/>
              </a:buClr>
              <a:buSzPts val="2800"/>
              <a:buFont typeface="Calibri"/>
              <a:buNone/>
              <a:defRPr>
                <a:solidFill>
                  <a:schemeClr val="lt1"/>
                </a:solidFill>
              </a:defRPr>
            </a:lvl2pPr>
            <a:lvl3pPr lvl="2" algn="ctr">
              <a:lnSpc>
                <a:spcPct val="90000"/>
              </a:lnSpc>
              <a:spcBef>
                <a:spcPts val="480"/>
              </a:spcBef>
              <a:spcAft>
                <a:spcPts val="0"/>
              </a:spcAft>
              <a:buClr>
                <a:schemeClr val="lt1"/>
              </a:buClr>
              <a:buSzPts val="2400"/>
              <a:buFont typeface="Calibri"/>
              <a:buNone/>
              <a:defRPr>
                <a:solidFill>
                  <a:schemeClr val="lt1"/>
                </a:solidFill>
              </a:defRPr>
            </a:lvl3pPr>
            <a:lvl4pPr lvl="3" algn="ctr">
              <a:lnSpc>
                <a:spcPct val="90000"/>
              </a:lnSpc>
              <a:spcBef>
                <a:spcPts val="480"/>
              </a:spcBef>
              <a:spcAft>
                <a:spcPts val="0"/>
              </a:spcAft>
              <a:buClr>
                <a:schemeClr val="lt1"/>
              </a:buClr>
              <a:buSzPts val="2400"/>
              <a:buFont typeface="Calibri"/>
              <a:buNone/>
              <a:defRPr>
                <a:solidFill>
                  <a:schemeClr val="lt1"/>
                </a:solidFill>
              </a:defRPr>
            </a:lvl4pPr>
            <a:lvl5pPr lvl="4" algn="ctr">
              <a:lnSpc>
                <a:spcPct val="90000"/>
              </a:lnSpc>
              <a:spcBef>
                <a:spcPts val="480"/>
              </a:spcBef>
              <a:spcAft>
                <a:spcPts val="0"/>
              </a:spcAft>
              <a:buClr>
                <a:schemeClr val="lt1"/>
              </a:buClr>
              <a:buSzPts val="2400"/>
              <a:buFont typeface="Calibri"/>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Use for slides with Software Code">
  <p:cSld name="Use for slides with Software Code">
    <p:spTree>
      <p:nvGrpSpPr>
        <p:cNvPr id="1" name="Shape 163"/>
        <p:cNvGrpSpPr/>
        <p:nvPr/>
      </p:nvGrpSpPr>
      <p:grpSpPr>
        <a:xfrm>
          <a:off x="0" y="0"/>
          <a:ext cx="0" cy="0"/>
          <a:chOff x="0" y="0"/>
          <a:chExt cx="0" cy="0"/>
        </a:xfrm>
      </p:grpSpPr>
      <p:sp>
        <p:nvSpPr>
          <p:cNvPr id="164" name="Google Shape;164;p99"/>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65" name="Google Shape;165;p99"/>
          <p:cNvSpPr txBox="1">
            <a:spLocks noGrp="1"/>
          </p:cNvSpPr>
          <p:nvPr>
            <p:ph type="body" idx="1"/>
          </p:nvPr>
        </p:nvSpPr>
        <p:spPr>
          <a:xfrm>
            <a:off x="722313" y="1905000"/>
            <a:ext cx="8040688" cy="1938992"/>
          </a:xfrm>
          <a:prstGeom prst="rect">
            <a:avLst/>
          </a:prstGeom>
          <a:noFill/>
          <a:ln>
            <a:noFill/>
          </a:ln>
        </p:spPr>
        <p:txBody>
          <a:bodyPr spcFirstLastPara="1" wrap="square" lIns="0" tIns="0" rIns="0" bIns="0" anchor="t" anchorCtr="0">
            <a:spAutoFit/>
          </a:bodyPr>
          <a:lstStyle>
            <a:lvl1pPr marL="457200" lvl="0" indent="-228600" algn="l">
              <a:lnSpc>
                <a:spcPct val="90000"/>
              </a:lnSpc>
              <a:spcBef>
                <a:spcPts val="600"/>
              </a:spcBef>
              <a:spcAft>
                <a:spcPts val="0"/>
              </a:spcAft>
              <a:buSzPts val="1400"/>
              <a:buNone/>
              <a:defRPr/>
            </a:lvl1pPr>
            <a:lvl2pPr marL="914400" lvl="1" indent="-228600" algn="l">
              <a:lnSpc>
                <a:spcPct val="90000"/>
              </a:lnSpc>
              <a:spcBef>
                <a:spcPts val="560"/>
              </a:spcBef>
              <a:spcAft>
                <a:spcPts val="0"/>
              </a:spcAft>
              <a:buSzPts val="1400"/>
              <a:buNone/>
              <a:defRPr/>
            </a:lvl2pPr>
            <a:lvl3pPr marL="1371600" lvl="2" indent="-228600" algn="l">
              <a:lnSpc>
                <a:spcPct val="90000"/>
              </a:lnSpc>
              <a:spcBef>
                <a:spcPts val="480"/>
              </a:spcBef>
              <a:spcAft>
                <a:spcPts val="0"/>
              </a:spcAft>
              <a:buSzPts val="1400"/>
              <a:buNone/>
              <a:defRPr/>
            </a:lvl3pPr>
            <a:lvl4pPr marL="1828800" lvl="3" indent="-228600" algn="l">
              <a:lnSpc>
                <a:spcPct val="90000"/>
              </a:lnSpc>
              <a:spcBef>
                <a:spcPts val="480"/>
              </a:spcBef>
              <a:spcAft>
                <a:spcPts val="0"/>
              </a:spcAft>
              <a:buSzPts val="1400"/>
              <a:buNone/>
              <a:defRPr/>
            </a:lvl4pPr>
            <a:lvl5pPr marL="2286000" lvl="4" indent="-228600" algn="l">
              <a:lnSpc>
                <a:spcPct val="90000"/>
              </a:lnSpc>
              <a:spcBef>
                <a:spcPts val="480"/>
              </a:spcBef>
              <a:spcAft>
                <a:spcPts val="0"/>
              </a:spcAft>
              <a:buSzPts val="14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_Demo, Video etc. &quot;special&quot; slides">
  <p:cSld name="2_Demo, Video etc. &quot;special&quot; slides">
    <p:spTree>
      <p:nvGrpSpPr>
        <p:cNvPr id="1" name="Shape 169"/>
        <p:cNvGrpSpPr/>
        <p:nvPr/>
      </p:nvGrpSpPr>
      <p:grpSpPr>
        <a:xfrm>
          <a:off x="0" y="0"/>
          <a:ext cx="0" cy="0"/>
          <a:chOff x="0" y="0"/>
          <a:chExt cx="0" cy="0"/>
        </a:xfrm>
      </p:grpSpPr>
      <p:sp>
        <p:nvSpPr>
          <p:cNvPr id="170" name="Google Shape;170;p101"/>
          <p:cNvSpPr txBox="1">
            <a:spLocks noGrp="1"/>
          </p:cNvSpPr>
          <p:nvPr>
            <p:ph type="ctrTitle"/>
          </p:nvPr>
        </p:nvSpPr>
        <p:spPr>
          <a:xfrm>
            <a:off x="1369219" y="649805"/>
            <a:ext cx="7043208" cy="15234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1" name="Google Shape;171;p101"/>
          <p:cNvSpPr txBox="1">
            <a:spLocks noGrp="1"/>
          </p:cNvSpPr>
          <p:nvPr>
            <p:ph type="subTitle" idx="1"/>
          </p:nvPr>
        </p:nvSpPr>
        <p:spPr>
          <a:xfrm>
            <a:off x="1368955" y="4344988"/>
            <a:ext cx="7043208" cy="46166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888888"/>
              </a:buClr>
              <a:buSzPts val="3200"/>
              <a:buFont typeface="Calibri"/>
              <a:buNone/>
              <a:defRPr>
                <a:solidFill>
                  <a:srgbClr val="888888"/>
                </a:solidFill>
              </a:defRPr>
            </a:lvl1pPr>
            <a:lvl2pPr lvl="1" algn="ctr">
              <a:lnSpc>
                <a:spcPct val="90000"/>
              </a:lnSpc>
              <a:spcBef>
                <a:spcPts val="560"/>
              </a:spcBef>
              <a:spcAft>
                <a:spcPts val="0"/>
              </a:spcAft>
              <a:buClr>
                <a:srgbClr val="888888"/>
              </a:buClr>
              <a:buSzPts val="2800"/>
              <a:buFont typeface="Calibri"/>
              <a:buNone/>
              <a:defRPr>
                <a:solidFill>
                  <a:srgbClr val="888888"/>
                </a:solidFill>
              </a:defRPr>
            </a:lvl2pPr>
            <a:lvl3pPr lvl="2" algn="ctr">
              <a:lnSpc>
                <a:spcPct val="90000"/>
              </a:lnSpc>
              <a:spcBef>
                <a:spcPts val="480"/>
              </a:spcBef>
              <a:spcAft>
                <a:spcPts val="0"/>
              </a:spcAft>
              <a:buClr>
                <a:srgbClr val="888888"/>
              </a:buClr>
              <a:buSzPts val="2400"/>
              <a:buFont typeface="Calibri"/>
              <a:buNone/>
              <a:defRPr>
                <a:solidFill>
                  <a:srgbClr val="888888"/>
                </a:solidFill>
              </a:defRPr>
            </a:lvl3pPr>
            <a:lvl4pPr lvl="3" algn="ctr">
              <a:lnSpc>
                <a:spcPct val="90000"/>
              </a:lnSpc>
              <a:spcBef>
                <a:spcPts val="480"/>
              </a:spcBef>
              <a:spcAft>
                <a:spcPts val="0"/>
              </a:spcAft>
              <a:buClr>
                <a:srgbClr val="888888"/>
              </a:buClr>
              <a:buSzPts val="2400"/>
              <a:buFont typeface="Calibri"/>
              <a:buNone/>
              <a:defRPr>
                <a:solidFill>
                  <a:srgbClr val="888888"/>
                </a:solidFill>
              </a:defRPr>
            </a:lvl4pPr>
            <a:lvl5pPr lvl="4" algn="ctr">
              <a:lnSpc>
                <a:spcPct val="90000"/>
              </a:lnSpc>
              <a:spcBef>
                <a:spcPts val="480"/>
              </a:spcBef>
              <a:spcAft>
                <a:spcPts val="0"/>
              </a:spcAft>
              <a:buClr>
                <a:srgbClr val="888888"/>
              </a:buClr>
              <a:buSzPts val="2400"/>
              <a:buFont typeface="Calibri"/>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72" name="Google Shape;172;p101"/>
          <p:cNvSpPr txBox="1">
            <a:spLocks noGrp="1"/>
          </p:cNvSpPr>
          <p:nvPr>
            <p:ph type="body" idx="2"/>
          </p:nvPr>
        </p:nvSpPr>
        <p:spPr>
          <a:xfrm>
            <a:off x="722049" y="2355850"/>
            <a:ext cx="7690114" cy="138499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2000"/>
              </a:spcBef>
              <a:spcAft>
                <a:spcPts val="0"/>
              </a:spcAft>
              <a:buClr>
                <a:srgbClr val="FFE9D4"/>
              </a:buClr>
              <a:buSzPts val="10000"/>
              <a:buFont typeface="Arial"/>
              <a:buNone/>
              <a:defRPr sz="10000" b="1" i="1" u="none" strike="noStrike" cap="none">
                <a:solidFill>
                  <a:srgbClr val="FFE9D4"/>
                </a:solidFill>
                <a:latin typeface="Calibri"/>
                <a:ea typeface="Calibri"/>
                <a:cs typeface="Calibri"/>
                <a:sym typeface="Calibri"/>
              </a:defRPr>
            </a:lvl1pPr>
            <a:lvl2pPr marL="914400" lvl="1" indent="-342900" algn="l">
              <a:lnSpc>
                <a:spcPct val="90000"/>
              </a:lnSpc>
              <a:spcBef>
                <a:spcPts val="360"/>
              </a:spcBef>
              <a:spcAft>
                <a:spcPts val="0"/>
              </a:spcAft>
              <a:buClr>
                <a:schemeClr val="dk1"/>
              </a:buClr>
              <a:buSzPts val="1800"/>
              <a:buChar char="•"/>
              <a:defRPr/>
            </a:lvl2pPr>
            <a:lvl3pPr marL="1371600" lvl="2" indent="-342900" algn="l">
              <a:lnSpc>
                <a:spcPct val="90000"/>
              </a:lnSpc>
              <a:spcBef>
                <a:spcPts val="360"/>
              </a:spcBef>
              <a:spcAft>
                <a:spcPts val="0"/>
              </a:spcAft>
              <a:buClr>
                <a:schemeClr val="dk1"/>
              </a:buClr>
              <a:buSzPts val="1800"/>
              <a:buChar char="•"/>
              <a:defRPr/>
            </a:lvl3pPr>
            <a:lvl4pPr marL="1828800" lvl="3" indent="-342900" algn="l">
              <a:lnSpc>
                <a:spcPct val="90000"/>
              </a:lnSpc>
              <a:spcBef>
                <a:spcPts val="360"/>
              </a:spcBef>
              <a:spcAft>
                <a:spcPts val="0"/>
              </a:spcAft>
              <a:buClr>
                <a:schemeClr val="dk1"/>
              </a:buClr>
              <a:buSzPts val="1800"/>
              <a:buChar char="•"/>
              <a:defRPr/>
            </a:lvl4pPr>
            <a:lvl5pPr marL="2286000" lvl="4" indent="-342900" algn="l">
              <a:lnSpc>
                <a:spcPct val="90000"/>
              </a:lnSpc>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73"/>
        <p:cNvGrpSpPr/>
        <p:nvPr/>
      </p:nvGrpSpPr>
      <p:grpSpPr>
        <a:xfrm>
          <a:off x="0" y="0"/>
          <a:ext cx="0" cy="0"/>
          <a:chOff x="0" y="0"/>
          <a:chExt cx="0" cy="0"/>
        </a:xfrm>
      </p:grpSpPr>
      <p:sp>
        <p:nvSpPr>
          <p:cNvPr id="174" name="Google Shape;174;p102"/>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5" name="Google Shape;175;p102"/>
          <p:cNvSpPr txBox="1">
            <a:spLocks noGrp="1"/>
          </p:cNvSpPr>
          <p:nvPr>
            <p:ph type="body" idx="1"/>
          </p:nvPr>
        </p:nvSpPr>
        <p:spPr>
          <a:xfrm>
            <a:off x="381000" y="1411553"/>
            <a:ext cx="8382000" cy="2200602"/>
          </a:xfrm>
          <a:prstGeom prst="rect">
            <a:avLst/>
          </a:prstGeom>
          <a:noFill/>
          <a:ln>
            <a:noFill/>
          </a:ln>
        </p:spPr>
        <p:txBody>
          <a:bodyPr spcFirstLastPara="1" wrap="square" lIns="0" tIns="0" rIns="0" bIns="0" anchor="t" anchorCtr="0">
            <a:spAutoFit/>
          </a:bodyPr>
          <a:lstStyle>
            <a:lvl1pPr marL="457200" lvl="0" indent="-370840" algn="l">
              <a:lnSpc>
                <a:spcPct val="90000"/>
              </a:lnSpc>
              <a:spcBef>
                <a:spcPts val="640"/>
              </a:spcBef>
              <a:spcAft>
                <a:spcPts val="0"/>
              </a:spcAft>
              <a:buClr>
                <a:schemeClr val="dk1"/>
              </a:buClr>
              <a:buSzPts val="2240"/>
              <a:buFont typeface="Noto Sans Symbols"/>
              <a:buChar char="●"/>
              <a:defRPr/>
            </a:lvl1pPr>
            <a:lvl2pPr marL="914400" lvl="1" indent="-353060" algn="l">
              <a:lnSpc>
                <a:spcPct val="90000"/>
              </a:lnSpc>
              <a:spcBef>
                <a:spcPts val="560"/>
              </a:spcBef>
              <a:spcAft>
                <a:spcPts val="0"/>
              </a:spcAft>
              <a:buClr>
                <a:schemeClr val="dk1"/>
              </a:buClr>
              <a:buSzPts val="1960"/>
              <a:buFont typeface="Noto Sans Symbols"/>
              <a:buChar char="●"/>
              <a:defRPr/>
            </a:lvl2pPr>
            <a:lvl3pPr marL="1371600" lvl="2" indent="-335280" algn="l">
              <a:lnSpc>
                <a:spcPct val="90000"/>
              </a:lnSpc>
              <a:spcBef>
                <a:spcPts val="480"/>
              </a:spcBef>
              <a:spcAft>
                <a:spcPts val="0"/>
              </a:spcAft>
              <a:buClr>
                <a:schemeClr val="dk1"/>
              </a:buClr>
              <a:buSzPts val="1680"/>
              <a:buFont typeface="Noto Sans Symbols"/>
              <a:buChar char="●"/>
              <a:defRPr/>
            </a:lvl3pPr>
            <a:lvl4pPr marL="1828800" lvl="3" indent="-335280" algn="l">
              <a:lnSpc>
                <a:spcPct val="90000"/>
              </a:lnSpc>
              <a:spcBef>
                <a:spcPts val="480"/>
              </a:spcBef>
              <a:spcAft>
                <a:spcPts val="0"/>
              </a:spcAft>
              <a:buClr>
                <a:schemeClr val="dk1"/>
              </a:buClr>
              <a:buSzPts val="1680"/>
              <a:buFont typeface="Noto Sans Symbols"/>
              <a:buChar char="●"/>
              <a:defRPr/>
            </a:lvl4pPr>
            <a:lvl5pPr marL="2286000" lvl="4" indent="-335279" algn="l">
              <a:lnSpc>
                <a:spcPct val="90000"/>
              </a:lnSpc>
              <a:spcBef>
                <a:spcPts val="480"/>
              </a:spcBef>
              <a:spcAft>
                <a:spcPts val="0"/>
              </a:spcAft>
              <a:buClr>
                <a:schemeClr val="dk1"/>
              </a:buClr>
              <a:buSzPts val="1680"/>
              <a:buFont typeface="Noto Sans Symbols"/>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102"/>
          <p:cNvSpPr txBox="1">
            <a:spLocks noGrp="1"/>
          </p:cNvSpPr>
          <p:nvPr>
            <p:ph type="body" idx="2"/>
          </p:nvPr>
        </p:nvSpPr>
        <p:spPr>
          <a:xfrm>
            <a:off x="0" y="6238875"/>
            <a:ext cx="9144001" cy="619125"/>
          </a:xfrm>
          <a:prstGeom prst="rect">
            <a:avLst/>
          </a:prstGeom>
          <a:solidFill>
            <a:srgbClr val="FFFF99"/>
          </a:solidFill>
          <a:ln>
            <a:noFill/>
          </a:ln>
        </p:spPr>
        <p:txBody>
          <a:bodyPr spcFirstLastPara="1" wrap="square" lIns="152375" tIns="76175" rIns="152375" bIns="76175" anchor="b" anchorCtr="0">
            <a:noAutofit/>
          </a:bodyPr>
          <a:lstStyle>
            <a:lvl1pPr marL="457200" lvl="0" indent="-228600" algn="r">
              <a:lnSpc>
                <a:spcPct val="90000"/>
              </a:lnSpc>
              <a:spcBef>
                <a:spcPts val="640"/>
              </a:spcBef>
              <a:spcAft>
                <a:spcPts val="0"/>
              </a:spcAft>
              <a:buClr>
                <a:srgbClr val="000000"/>
              </a:buClr>
              <a:buSzPts val="3200"/>
              <a:buFont typeface="Arial"/>
              <a:buNone/>
              <a:defRPr>
                <a:solidFill>
                  <a:srgbClr val="000000"/>
                </a:solidFill>
                <a:latin typeface="Calibri"/>
                <a:ea typeface="Calibri"/>
                <a:cs typeface="Calibri"/>
                <a:sym typeface="Calibri"/>
              </a:defRPr>
            </a:lvl1pPr>
            <a:lvl2pPr marL="914400" lvl="1" indent="-342900" algn="l">
              <a:lnSpc>
                <a:spcPct val="90000"/>
              </a:lnSpc>
              <a:spcBef>
                <a:spcPts val="360"/>
              </a:spcBef>
              <a:spcAft>
                <a:spcPts val="0"/>
              </a:spcAft>
              <a:buClr>
                <a:schemeClr val="dk1"/>
              </a:buClr>
              <a:buSzPts val="1800"/>
              <a:buChar char="•"/>
              <a:defRPr/>
            </a:lvl2pPr>
            <a:lvl3pPr marL="1371600" lvl="2" indent="-342900" algn="l">
              <a:lnSpc>
                <a:spcPct val="90000"/>
              </a:lnSpc>
              <a:spcBef>
                <a:spcPts val="360"/>
              </a:spcBef>
              <a:spcAft>
                <a:spcPts val="0"/>
              </a:spcAft>
              <a:buClr>
                <a:schemeClr val="dk1"/>
              </a:buClr>
              <a:buSzPts val="1800"/>
              <a:buChar char="•"/>
              <a:defRPr/>
            </a:lvl3pPr>
            <a:lvl4pPr marL="1828800" lvl="3" indent="-342900" algn="l">
              <a:lnSpc>
                <a:spcPct val="90000"/>
              </a:lnSpc>
              <a:spcBef>
                <a:spcPts val="360"/>
              </a:spcBef>
              <a:spcAft>
                <a:spcPts val="0"/>
              </a:spcAft>
              <a:buClr>
                <a:schemeClr val="dk1"/>
              </a:buClr>
              <a:buSzPts val="1800"/>
              <a:buChar char="•"/>
              <a:defRPr/>
            </a:lvl4pPr>
            <a:lvl5pPr marL="2286000" lvl="4" indent="-342900" algn="l">
              <a:lnSpc>
                <a:spcPct val="90000"/>
              </a:lnSpc>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77"/>
        <p:cNvGrpSpPr/>
        <p:nvPr/>
      </p:nvGrpSpPr>
      <p:grpSpPr>
        <a:xfrm>
          <a:off x="0" y="0"/>
          <a:ext cx="0" cy="0"/>
          <a:chOff x="0" y="0"/>
          <a:chExt cx="0" cy="0"/>
        </a:xfrm>
      </p:grpSpPr>
      <p:sp>
        <p:nvSpPr>
          <p:cNvPr id="178" name="Google Shape;178;p103"/>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9" name="Google Shape;179;p103"/>
          <p:cNvSpPr txBox="1">
            <a:spLocks noGrp="1"/>
          </p:cNvSpPr>
          <p:nvPr>
            <p:ph type="body" idx="1"/>
          </p:nvPr>
        </p:nvSpPr>
        <p:spPr>
          <a:xfrm>
            <a:off x="381000" y="1411553"/>
            <a:ext cx="8382000" cy="2200602"/>
          </a:xfrm>
          <a:prstGeom prst="rect">
            <a:avLst/>
          </a:prstGeom>
          <a:noFill/>
          <a:ln>
            <a:noFill/>
          </a:ln>
        </p:spPr>
        <p:txBody>
          <a:bodyPr spcFirstLastPara="1" wrap="square" lIns="0" tIns="0" rIns="0" bIns="0" anchor="t" anchorCtr="0">
            <a:spAutoFit/>
          </a:bodyPr>
          <a:lstStyle>
            <a:lvl1pPr marL="457200" lvl="0" indent="-370840" algn="l">
              <a:lnSpc>
                <a:spcPct val="90000"/>
              </a:lnSpc>
              <a:spcBef>
                <a:spcPts val="640"/>
              </a:spcBef>
              <a:spcAft>
                <a:spcPts val="0"/>
              </a:spcAft>
              <a:buClr>
                <a:schemeClr val="dk1"/>
              </a:buClr>
              <a:buSzPts val="2240"/>
              <a:buFont typeface="Noto Sans Symbols"/>
              <a:buChar char="●"/>
              <a:defRPr/>
            </a:lvl1pPr>
            <a:lvl2pPr marL="914400" lvl="1" indent="-353060" algn="l">
              <a:lnSpc>
                <a:spcPct val="90000"/>
              </a:lnSpc>
              <a:spcBef>
                <a:spcPts val="560"/>
              </a:spcBef>
              <a:spcAft>
                <a:spcPts val="0"/>
              </a:spcAft>
              <a:buClr>
                <a:schemeClr val="dk1"/>
              </a:buClr>
              <a:buSzPts val="1960"/>
              <a:buFont typeface="Noto Sans Symbols"/>
              <a:buChar char="●"/>
              <a:defRPr/>
            </a:lvl2pPr>
            <a:lvl3pPr marL="1371600" lvl="2" indent="-335280" algn="l">
              <a:lnSpc>
                <a:spcPct val="90000"/>
              </a:lnSpc>
              <a:spcBef>
                <a:spcPts val="480"/>
              </a:spcBef>
              <a:spcAft>
                <a:spcPts val="0"/>
              </a:spcAft>
              <a:buClr>
                <a:schemeClr val="dk1"/>
              </a:buClr>
              <a:buSzPts val="1680"/>
              <a:buFont typeface="Noto Sans Symbols"/>
              <a:buChar char="●"/>
              <a:defRPr/>
            </a:lvl3pPr>
            <a:lvl4pPr marL="1828800" lvl="3" indent="-335280" algn="l">
              <a:lnSpc>
                <a:spcPct val="90000"/>
              </a:lnSpc>
              <a:spcBef>
                <a:spcPts val="480"/>
              </a:spcBef>
              <a:spcAft>
                <a:spcPts val="0"/>
              </a:spcAft>
              <a:buClr>
                <a:schemeClr val="dk1"/>
              </a:buClr>
              <a:buSzPts val="1680"/>
              <a:buFont typeface="Noto Sans Symbols"/>
              <a:buChar char="●"/>
              <a:defRPr/>
            </a:lvl4pPr>
            <a:lvl5pPr marL="2286000" lvl="4" indent="-335279" algn="l">
              <a:lnSpc>
                <a:spcPct val="90000"/>
              </a:lnSpc>
              <a:spcBef>
                <a:spcPts val="480"/>
              </a:spcBef>
              <a:spcAft>
                <a:spcPts val="0"/>
              </a:spcAft>
              <a:buClr>
                <a:schemeClr val="dk1"/>
              </a:buClr>
              <a:buSzPts val="1680"/>
              <a:buFont typeface="Noto Sans Symbols"/>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WALKIN - Prints in GRAYSCALE" type="blank">
  <p:cSld name="BLANK">
    <p:spTree>
      <p:nvGrpSpPr>
        <p:cNvPr id="1" name="Shape 180"/>
        <p:cNvGrpSpPr/>
        <p:nvPr/>
      </p:nvGrpSpPr>
      <p:grpSpPr>
        <a:xfrm>
          <a:off x="0" y="0"/>
          <a:ext cx="0" cy="0"/>
          <a:chOff x="0" y="0"/>
          <a:chExt cx="0" cy="0"/>
        </a:xfrm>
      </p:grpSpPr>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81"/>
        <p:cNvGrpSpPr/>
        <p:nvPr/>
      </p:nvGrpSpPr>
      <p:grpSpPr>
        <a:xfrm>
          <a:off x="0" y="0"/>
          <a:ext cx="0" cy="0"/>
          <a:chOff x="0" y="0"/>
          <a:chExt cx="0" cy="0"/>
        </a:xfrm>
      </p:grpSpPr>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2"/>
        <p:cNvGrpSpPr/>
        <p:nvPr/>
      </p:nvGrpSpPr>
      <p:grpSpPr>
        <a:xfrm>
          <a:off x="0" y="0"/>
          <a:ext cx="0" cy="0"/>
          <a:chOff x="0" y="0"/>
          <a:chExt cx="0" cy="0"/>
        </a:xfrm>
      </p:grpSpPr>
      <p:sp>
        <p:nvSpPr>
          <p:cNvPr id="183" name="Google Shape;183;p106"/>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4"/>
        <p:cNvGrpSpPr/>
        <p:nvPr/>
      </p:nvGrpSpPr>
      <p:grpSpPr>
        <a:xfrm>
          <a:off x="0" y="0"/>
          <a:ext cx="0" cy="0"/>
          <a:chOff x="0" y="0"/>
          <a:chExt cx="0" cy="0"/>
        </a:xfrm>
      </p:grpSpPr>
      <p:sp>
        <p:nvSpPr>
          <p:cNvPr id="185" name="Google Shape;185;p107"/>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86" name="Google Shape;186;p107"/>
          <p:cNvSpPr txBox="1">
            <a:spLocks noGrp="1"/>
          </p:cNvSpPr>
          <p:nvPr>
            <p:ph type="body" idx="1"/>
          </p:nvPr>
        </p:nvSpPr>
        <p:spPr>
          <a:xfrm>
            <a:off x="381000" y="1411553"/>
            <a:ext cx="4114800" cy="692498"/>
          </a:xfrm>
          <a:prstGeom prst="rect">
            <a:avLst/>
          </a:prstGeom>
          <a:noFill/>
          <a:ln>
            <a:noFill/>
          </a:ln>
        </p:spPr>
        <p:txBody>
          <a:bodyPr spcFirstLastPara="1" wrap="square" lIns="0" tIns="0" rIns="0" bIns="0" anchor="b" anchorCtr="0">
            <a:spAutoFit/>
          </a:bodyPr>
          <a:lstStyle>
            <a:lvl1pPr marL="457200" lvl="0" indent="-228600" algn="l">
              <a:lnSpc>
                <a:spcPct val="90000"/>
              </a:lnSpc>
              <a:spcBef>
                <a:spcPts val="0"/>
              </a:spcBef>
              <a:spcAft>
                <a:spcPts val="0"/>
              </a:spcAft>
              <a:buClr>
                <a:schemeClr val="dk1"/>
              </a:buClr>
              <a:buSzPts val="2500"/>
              <a:buFont typeface="Calibri"/>
              <a:buNone/>
              <a:defRPr sz="2500" b="1"/>
            </a:lvl1pPr>
            <a:lvl2pPr marL="914400" lvl="1" indent="-228600" algn="l">
              <a:lnSpc>
                <a:spcPct val="90000"/>
              </a:lnSpc>
              <a:spcBef>
                <a:spcPts val="400"/>
              </a:spcBef>
              <a:spcAft>
                <a:spcPts val="0"/>
              </a:spcAft>
              <a:buClr>
                <a:schemeClr val="dk1"/>
              </a:buClr>
              <a:buSzPts val="2000"/>
              <a:buFont typeface="Calibri"/>
              <a:buNone/>
              <a:defRPr sz="2000" b="1"/>
            </a:lvl2pPr>
            <a:lvl3pPr marL="1371600" lvl="2" indent="-228600" algn="l">
              <a:lnSpc>
                <a:spcPct val="90000"/>
              </a:lnSpc>
              <a:spcBef>
                <a:spcPts val="360"/>
              </a:spcBef>
              <a:spcAft>
                <a:spcPts val="0"/>
              </a:spcAft>
              <a:buClr>
                <a:schemeClr val="dk1"/>
              </a:buClr>
              <a:buSzPts val="1800"/>
              <a:buFont typeface="Calibri"/>
              <a:buNone/>
              <a:defRPr sz="1800" b="1"/>
            </a:lvl3pPr>
            <a:lvl4pPr marL="1828800" lvl="3" indent="-228600" algn="l">
              <a:lnSpc>
                <a:spcPct val="90000"/>
              </a:lnSpc>
              <a:spcBef>
                <a:spcPts val="320"/>
              </a:spcBef>
              <a:spcAft>
                <a:spcPts val="0"/>
              </a:spcAft>
              <a:buClr>
                <a:schemeClr val="dk1"/>
              </a:buClr>
              <a:buSzPts val="1600"/>
              <a:buFont typeface="Calibri"/>
              <a:buNone/>
              <a:defRPr sz="1600" b="1"/>
            </a:lvl4pPr>
            <a:lvl5pPr marL="2286000" lvl="4" indent="-228600" algn="l">
              <a:lnSpc>
                <a:spcPct val="90000"/>
              </a:lnSpc>
              <a:spcBef>
                <a:spcPts val="320"/>
              </a:spcBef>
              <a:spcAft>
                <a:spcPts val="0"/>
              </a:spcAft>
              <a:buClr>
                <a:schemeClr val="dk1"/>
              </a:buClr>
              <a:buSzPts val="1600"/>
              <a:buFont typeface="Calibri"/>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87" name="Google Shape;187;p107"/>
          <p:cNvSpPr txBox="1">
            <a:spLocks noGrp="1"/>
          </p:cNvSpPr>
          <p:nvPr>
            <p:ph type="body" idx="2"/>
          </p:nvPr>
        </p:nvSpPr>
        <p:spPr>
          <a:xfrm>
            <a:off x="380999" y="2174875"/>
            <a:ext cx="4114800" cy="1537344"/>
          </a:xfrm>
          <a:prstGeom prst="rect">
            <a:avLst/>
          </a:prstGeom>
          <a:noFill/>
          <a:ln>
            <a:noFill/>
          </a:ln>
        </p:spPr>
        <p:txBody>
          <a:bodyPr spcFirstLastPara="1" wrap="square" lIns="0" tIns="0" rIns="0" bIns="0" anchor="t" anchorCtr="0">
            <a:spAutoFit/>
          </a:bodyPr>
          <a:lstStyle>
            <a:lvl1pPr marL="457200" lvl="0" indent="-374650" algn="l">
              <a:lnSpc>
                <a:spcPct val="90000"/>
              </a:lnSpc>
              <a:spcBef>
                <a:spcPts val="460"/>
              </a:spcBef>
              <a:spcAft>
                <a:spcPts val="0"/>
              </a:spcAft>
              <a:buClr>
                <a:schemeClr val="dk1"/>
              </a:buClr>
              <a:buSzPts val="2300"/>
              <a:buFont typeface="Calibri"/>
              <a:buChar char="•"/>
              <a:defRPr sz="2300"/>
            </a:lvl1pPr>
            <a:lvl2pPr marL="914400" lvl="1" indent="-355600" algn="l">
              <a:lnSpc>
                <a:spcPct val="90000"/>
              </a:lnSpc>
              <a:spcBef>
                <a:spcPts val="400"/>
              </a:spcBef>
              <a:spcAft>
                <a:spcPts val="0"/>
              </a:spcAft>
              <a:buClr>
                <a:schemeClr val="dk1"/>
              </a:buClr>
              <a:buSzPts val="2000"/>
              <a:buFont typeface="Calibri"/>
              <a:buChar char="•"/>
              <a:defRPr sz="2000"/>
            </a:lvl2pPr>
            <a:lvl3pPr marL="1371600" lvl="2" indent="-342900" algn="l">
              <a:lnSpc>
                <a:spcPct val="90000"/>
              </a:lnSpc>
              <a:spcBef>
                <a:spcPts val="360"/>
              </a:spcBef>
              <a:spcAft>
                <a:spcPts val="0"/>
              </a:spcAft>
              <a:buClr>
                <a:schemeClr val="dk1"/>
              </a:buClr>
              <a:buSzPts val="1800"/>
              <a:buFont typeface="Calibri"/>
              <a:buChar char="•"/>
              <a:defRPr sz="1800"/>
            </a:lvl3pPr>
            <a:lvl4pPr marL="1828800" lvl="3" indent="-336550" algn="l">
              <a:lnSpc>
                <a:spcPct val="90000"/>
              </a:lnSpc>
              <a:spcBef>
                <a:spcPts val="340"/>
              </a:spcBef>
              <a:spcAft>
                <a:spcPts val="0"/>
              </a:spcAft>
              <a:buClr>
                <a:schemeClr val="dk1"/>
              </a:buClr>
              <a:buSzPts val="1700"/>
              <a:buFont typeface="Calibri"/>
              <a:buChar char="•"/>
              <a:defRPr sz="1700"/>
            </a:lvl4pPr>
            <a:lvl5pPr marL="2286000" lvl="4" indent="-336550" algn="l">
              <a:lnSpc>
                <a:spcPct val="90000"/>
              </a:lnSpc>
              <a:spcBef>
                <a:spcPts val="340"/>
              </a:spcBef>
              <a:spcAft>
                <a:spcPts val="0"/>
              </a:spcAft>
              <a:buClr>
                <a:schemeClr val="dk1"/>
              </a:buClr>
              <a:buSzPts val="1700"/>
              <a:buFont typeface="Calibri"/>
              <a:buChar char="•"/>
              <a:defRPr sz="17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88" name="Google Shape;188;p107"/>
          <p:cNvSpPr txBox="1">
            <a:spLocks noGrp="1"/>
          </p:cNvSpPr>
          <p:nvPr>
            <p:ph type="body" idx="3"/>
          </p:nvPr>
        </p:nvSpPr>
        <p:spPr>
          <a:xfrm>
            <a:off x="4645981" y="1411553"/>
            <a:ext cx="4117019" cy="692498"/>
          </a:xfrm>
          <a:prstGeom prst="rect">
            <a:avLst/>
          </a:prstGeom>
          <a:noFill/>
          <a:ln>
            <a:noFill/>
          </a:ln>
        </p:spPr>
        <p:txBody>
          <a:bodyPr spcFirstLastPara="1" wrap="square" lIns="0" tIns="0" rIns="0" bIns="0" anchor="b" anchorCtr="0">
            <a:spAutoFit/>
          </a:bodyPr>
          <a:lstStyle>
            <a:lvl1pPr marL="457200" lvl="0" indent="-228600" algn="l">
              <a:lnSpc>
                <a:spcPct val="90000"/>
              </a:lnSpc>
              <a:spcBef>
                <a:spcPts val="0"/>
              </a:spcBef>
              <a:spcAft>
                <a:spcPts val="0"/>
              </a:spcAft>
              <a:buClr>
                <a:schemeClr val="dk1"/>
              </a:buClr>
              <a:buSzPts val="2500"/>
              <a:buFont typeface="Calibri"/>
              <a:buNone/>
              <a:defRPr sz="2500" b="1"/>
            </a:lvl1pPr>
            <a:lvl2pPr marL="914400" lvl="1" indent="-228600" algn="l">
              <a:lnSpc>
                <a:spcPct val="90000"/>
              </a:lnSpc>
              <a:spcBef>
                <a:spcPts val="400"/>
              </a:spcBef>
              <a:spcAft>
                <a:spcPts val="0"/>
              </a:spcAft>
              <a:buClr>
                <a:schemeClr val="dk1"/>
              </a:buClr>
              <a:buSzPts val="2000"/>
              <a:buFont typeface="Calibri"/>
              <a:buNone/>
              <a:defRPr sz="2000" b="1"/>
            </a:lvl2pPr>
            <a:lvl3pPr marL="1371600" lvl="2" indent="-228600" algn="l">
              <a:lnSpc>
                <a:spcPct val="90000"/>
              </a:lnSpc>
              <a:spcBef>
                <a:spcPts val="360"/>
              </a:spcBef>
              <a:spcAft>
                <a:spcPts val="0"/>
              </a:spcAft>
              <a:buClr>
                <a:schemeClr val="dk1"/>
              </a:buClr>
              <a:buSzPts val="1800"/>
              <a:buFont typeface="Calibri"/>
              <a:buNone/>
              <a:defRPr sz="1800" b="1"/>
            </a:lvl3pPr>
            <a:lvl4pPr marL="1828800" lvl="3" indent="-228600" algn="l">
              <a:lnSpc>
                <a:spcPct val="90000"/>
              </a:lnSpc>
              <a:spcBef>
                <a:spcPts val="320"/>
              </a:spcBef>
              <a:spcAft>
                <a:spcPts val="0"/>
              </a:spcAft>
              <a:buClr>
                <a:schemeClr val="dk1"/>
              </a:buClr>
              <a:buSzPts val="1600"/>
              <a:buFont typeface="Calibri"/>
              <a:buNone/>
              <a:defRPr sz="1600" b="1"/>
            </a:lvl4pPr>
            <a:lvl5pPr marL="2286000" lvl="4" indent="-228600" algn="l">
              <a:lnSpc>
                <a:spcPct val="90000"/>
              </a:lnSpc>
              <a:spcBef>
                <a:spcPts val="320"/>
              </a:spcBef>
              <a:spcAft>
                <a:spcPts val="0"/>
              </a:spcAft>
              <a:buClr>
                <a:schemeClr val="dk1"/>
              </a:buClr>
              <a:buSzPts val="1600"/>
              <a:buFont typeface="Calibri"/>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89" name="Google Shape;189;p107"/>
          <p:cNvSpPr txBox="1">
            <a:spLocks noGrp="1"/>
          </p:cNvSpPr>
          <p:nvPr>
            <p:ph type="body" idx="4"/>
          </p:nvPr>
        </p:nvSpPr>
        <p:spPr>
          <a:xfrm>
            <a:off x="4645026" y="2174875"/>
            <a:ext cx="4117974" cy="1537344"/>
          </a:xfrm>
          <a:prstGeom prst="rect">
            <a:avLst/>
          </a:prstGeom>
          <a:noFill/>
          <a:ln>
            <a:noFill/>
          </a:ln>
        </p:spPr>
        <p:txBody>
          <a:bodyPr spcFirstLastPara="1" wrap="square" lIns="0" tIns="0" rIns="0" bIns="0" anchor="t" anchorCtr="0">
            <a:spAutoFit/>
          </a:bodyPr>
          <a:lstStyle>
            <a:lvl1pPr marL="457200" lvl="0" indent="-374650" algn="l">
              <a:lnSpc>
                <a:spcPct val="90000"/>
              </a:lnSpc>
              <a:spcBef>
                <a:spcPts val="460"/>
              </a:spcBef>
              <a:spcAft>
                <a:spcPts val="0"/>
              </a:spcAft>
              <a:buClr>
                <a:schemeClr val="dk1"/>
              </a:buClr>
              <a:buSzPts val="2300"/>
              <a:buFont typeface="Calibri"/>
              <a:buChar char="•"/>
              <a:defRPr sz="2300"/>
            </a:lvl1pPr>
            <a:lvl2pPr marL="914400" lvl="1" indent="-355600" algn="l">
              <a:lnSpc>
                <a:spcPct val="90000"/>
              </a:lnSpc>
              <a:spcBef>
                <a:spcPts val="400"/>
              </a:spcBef>
              <a:spcAft>
                <a:spcPts val="0"/>
              </a:spcAft>
              <a:buClr>
                <a:schemeClr val="dk1"/>
              </a:buClr>
              <a:buSzPts val="2000"/>
              <a:buFont typeface="Calibri"/>
              <a:buChar char="•"/>
              <a:defRPr sz="2000"/>
            </a:lvl2pPr>
            <a:lvl3pPr marL="1371600" lvl="2" indent="-342900" algn="l">
              <a:lnSpc>
                <a:spcPct val="90000"/>
              </a:lnSpc>
              <a:spcBef>
                <a:spcPts val="360"/>
              </a:spcBef>
              <a:spcAft>
                <a:spcPts val="0"/>
              </a:spcAft>
              <a:buClr>
                <a:schemeClr val="dk1"/>
              </a:buClr>
              <a:buSzPts val="1800"/>
              <a:buFont typeface="Calibri"/>
              <a:buChar char="•"/>
              <a:defRPr sz="1800"/>
            </a:lvl3pPr>
            <a:lvl4pPr marL="1828800" lvl="3" indent="-336550" algn="l">
              <a:lnSpc>
                <a:spcPct val="90000"/>
              </a:lnSpc>
              <a:spcBef>
                <a:spcPts val="340"/>
              </a:spcBef>
              <a:spcAft>
                <a:spcPts val="0"/>
              </a:spcAft>
              <a:buClr>
                <a:schemeClr val="dk1"/>
              </a:buClr>
              <a:buSzPts val="1700"/>
              <a:buFont typeface="Calibri"/>
              <a:buChar char="•"/>
              <a:defRPr sz="1700"/>
            </a:lvl4pPr>
            <a:lvl5pPr marL="2286000" lvl="4" indent="-336550" algn="l">
              <a:lnSpc>
                <a:spcPct val="90000"/>
              </a:lnSpc>
              <a:spcBef>
                <a:spcPts val="340"/>
              </a:spcBef>
              <a:spcAft>
                <a:spcPts val="0"/>
              </a:spcAft>
              <a:buClr>
                <a:schemeClr val="dk1"/>
              </a:buClr>
              <a:buSzPts val="1700"/>
              <a:buFont typeface="Calibri"/>
              <a:buChar char="•"/>
              <a:defRPr sz="17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0"/>
        <p:cNvGrpSpPr/>
        <p:nvPr/>
      </p:nvGrpSpPr>
      <p:grpSpPr>
        <a:xfrm>
          <a:off x="0" y="0"/>
          <a:ext cx="0" cy="0"/>
          <a:chOff x="0" y="0"/>
          <a:chExt cx="0" cy="0"/>
        </a:xfrm>
      </p:grpSpPr>
      <p:sp>
        <p:nvSpPr>
          <p:cNvPr id="191" name="Google Shape;191;p108"/>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2" name="Google Shape;192;p108"/>
          <p:cNvSpPr txBox="1">
            <a:spLocks noGrp="1"/>
          </p:cNvSpPr>
          <p:nvPr>
            <p:ph type="body" idx="1"/>
          </p:nvPr>
        </p:nvSpPr>
        <p:spPr>
          <a:xfrm>
            <a:off x="381000" y="1411553"/>
            <a:ext cx="4114800" cy="2129814"/>
          </a:xfrm>
          <a:prstGeom prst="rect">
            <a:avLst/>
          </a:prstGeom>
          <a:noFill/>
          <a:ln>
            <a:noFill/>
          </a:ln>
        </p:spPr>
        <p:txBody>
          <a:bodyPr spcFirstLastPara="1" wrap="square" lIns="0" tIns="0" rIns="0" bIns="0" anchor="t" anchorCtr="0">
            <a:spAutoFit/>
          </a:bodyPr>
          <a:lstStyle>
            <a:lvl1pPr marL="457200" lvl="0" indent="-406400" algn="l">
              <a:lnSpc>
                <a:spcPct val="90000"/>
              </a:lnSpc>
              <a:spcBef>
                <a:spcPts val="560"/>
              </a:spcBef>
              <a:spcAft>
                <a:spcPts val="0"/>
              </a:spcAft>
              <a:buClr>
                <a:schemeClr val="dk1"/>
              </a:buClr>
              <a:buSzPts val="2800"/>
              <a:buFont typeface="Calibri"/>
              <a:buChar char="•"/>
              <a:defRPr sz="2800"/>
            </a:lvl1pPr>
            <a:lvl2pPr marL="914400" lvl="1" indent="-381000" algn="l">
              <a:lnSpc>
                <a:spcPct val="90000"/>
              </a:lnSpc>
              <a:spcBef>
                <a:spcPts val="480"/>
              </a:spcBef>
              <a:spcAft>
                <a:spcPts val="0"/>
              </a:spcAft>
              <a:buClr>
                <a:schemeClr val="dk1"/>
              </a:buClr>
              <a:buSzPts val="2400"/>
              <a:buFont typeface="Calibri"/>
              <a:buChar char="•"/>
              <a:defRPr sz="2400"/>
            </a:lvl2pPr>
            <a:lvl3pPr marL="1371600" lvl="2" indent="-355600" algn="l">
              <a:lnSpc>
                <a:spcPct val="90000"/>
              </a:lnSpc>
              <a:spcBef>
                <a:spcPts val="400"/>
              </a:spcBef>
              <a:spcAft>
                <a:spcPts val="0"/>
              </a:spcAft>
              <a:buClr>
                <a:schemeClr val="dk1"/>
              </a:buClr>
              <a:buSzPts val="2000"/>
              <a:buFont typeface="Calibri"/>
              <a:buChar char="•"/>
              <a:defRPr sz="2000"/>
            </a:lvl3pPr>
            <a:lvl4pPr marL="1828800" lvl="3" indent="-342900" algn="l">
              <a:lnSpc>
                <a:spcPct val="90000"/>
              </a:lnSpc>
              <a:spcBef>
                <a:spcPts val="360"/>
              </a:spcBef>
              <a:spcAft>
                <a:spcPts val="0"/>
              </a:spcAft>
              <a:buClr>
                <a:schemeClr val="dk1"/>
              </a:buClr>
              <a:buSzPts val="1800"/>
              <a:buFont typeface="Calibri"/>
              <a:buChar char="•"/>
              <a:defRPr sz="1800"/>
            </a:lvl4pPr>
            <a:lvl5pPr marL="2286000" lvl="4" indent="-342900" algn="l">
              <a:lnSpc>
                <a:spcPct val="90000"/>
              </a:lnSpc>
              <a:spcBef>
                <a:spcPts val="360"/>
              </a:spcBef>
              <a:spcAft>
                <a:spcPts val="0"/>
              </a:spcAft>
              <a:buClr>
                <a:schemeClr val="dk1"/>
              </a:buClr>
              <a:buSzPts val="1800"/>
              <a:buFont typeface="Calibri"/>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93" name="Google Shape;193;p108"/>
          <p:cNvSpPr txBox="1">
            <a:spLocks noGrp="1"/>
          </p:cNvSpPr>
          <p:nvPr>
            <p:ph type="body" idx="2"/>
          </p:nvPr>
        </p:nvSpPr>
        <p:spPr>
          <a:xfrm>
            <a:off x="4648200" y="1411553"/>
            <a:ext cx="4114800" cy="2129814"/>
          </a:xfrm>
          <a:prstGeom prst="rect">
            <a:avLst/>
          </a:prstGeom>
          <a:noFill/>
          <a:ln>
            <a:noFill/>
          </a:ln>
        </p:spPr>
        <p:txBody>
          <a:bodyPr spcFirstLastPara="1" wrap="square" lIns="0" tIns="0" rIns="0" bIns="0" anchor="t" anchorCtr="0">
            <a:spAutoFit/>
          </a:bodyPr>
          <a:lstStyle>
            <a:lvl1pPr marL="457200" lvl="0" indent="-406400" algn="l">
              <a:lnSpc>
                <a:spcPct val="90000"/>
              </a:lnSpc>
              <a:spcBef>
                <a:spcPts val="560"/>
              </a:spcBef>
              <a:spcAft>
                <a:spcPts val="0"/>
              </a:spcAft>
              <a:buClr>
                <a:schemeClr val="dk1"/>
              </a:buClr>
              <a:buSzPts val="2800"/>
              <a:buFont typeface="Calibri"/>
              <a:buChar char="•"/>
              <a:defRPr sz="2800"/>
            </a:lvl1pPr>
            <a:lvl2pPr marL="914400" lvl="1" indent="-381000" algn="l">
              <a:lnSpc>
                <a:spcPct val="90000"/>
              </a:lnSpc>
              <a:spcBef>
                <a:spcPts val="480"/>
              </a:spcBef>
              <a:spcAft>
                <a:spcPts val="0"/>
              </a:spcAft>
              <a:buClr>
                <a:schemeClr val="dk1"/>
              </a:buClr>
              <a:buSzPts val="2400"/>
              <a:buFont typeface="Calibri"/>
              <a:buChar char="•"/>
              <a:defRPr sz="2400"/>
            </a:lvl2pPr>
            <a:lvl3pPr marL="1371600" lvl="2" indent="-355600" algn="l">
              <a:lnSpc>
                <a:spcPct val="90000"/>
              </a:lnSpc>
              <a:spcBef>
                <a:spcPts val="400"/>
              </a:spcBef>
              <a:spcAft>
                <a:spcPts val="0"/>
              </a:spcAft>
              <a:buClr>
                <a:schemeClr val="dk1"/>
              </a:buClr>
              <a:buSzPts val="2000"/>
              <a:buFont typeface="Calibri"/>
              <a:buChar char="•"/>
              <a:defRPr sz="2000"/>
            </a:lvl3pPr>
            <a:lvl4pPr marL="1828800" lvl="3" indent="-342900" algn="l">
              <a:lnSpc>
                <a:spcPct val="90000"/>
              </a:lnSpc>
              <a:spcBef>
                <a:spcPts val="360"/>
              </a:spcBef>
              <a:spcAft>
                <a:spcPts val="0"/>
              </a:spcAft>
              <a:buClr>
                <a:schemeClr val="dk1"/>
              </a:buClr>
              <a:buSzPts val="1800"/>
              <a:buFont typeface="Calibri"/>
              <a:buChar char="•"/>
              <a:defRPr sz="1800"/>
            </a:lvl4pPr>
            <a:lvl5pPr marL="2286000" lvl="4" indent="-342900" algn="l">
              <a:lnSpc>
                <a:spcPct val="90000"/>
              </a:lnSpc>
              <a:spcBef>
                <a:spcPts val="360"/>
              </a:spcBef>
              <a:spcAft>
                <a:spcPts val="0"/>
              </a:spcAft>
              <a:buClr>
                <a:schemeClr val="dk1"/>
              </a:buClr>
              <a:buSzPts val="1800"/>
              <a:buFont typeface="Calibri"/>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4"/>
        <p:cNvGrpSpPr/>
        <p:nvPr/>
      </p:nvGrpSpPr>
      <p:grpSpPr>
        <a:xfrm>
          <a:off x="0" y="0"/>
          <a:ext cx="0" cy="0"/>
          <a:chOff x="0" y="0"/>
          <a:chExt cx="0" cy="0"/>
        </a:xfrm>
      </p:grpSpPr>
      <p:sp>
        <p:nvSpPr>
          <p:cNvPr id="195" name="Google Shape;195;p109"/>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6" name="Google Shape;196;p109"/>
          <p:cNvSpPr txBox="1">
            <a:spLocks noGrp="1"/>
          </p:cNvSpPr>
          <p:nvPr>
            <p:ph type="body" idx="1"/>
          </p:nvPr>
        </p:nvSpPr>
        <p:spPr>
          <a:xfrm>
            <a:off x="381000" y="1412875"/>
            <a:ext cx="8382000" cy="2210862"/>
          </a:xfrm>
          <a:prstGeom prst="rect">
            <a:avLst/>
          </a:prstGeom>
          <a:noFill/>
          <a:ln>
            <a:noFill/>
          </a:ln>
        </p:spPr>
        <p:txBody>
          <a:bodyPr spcFirstLastPara="1" wrap="square" lIns="0" tIns="0" rIns="0" bIns="0" anchor="t" anchorCtr="0">
            <a:spAutoFit/>
          </a:bodyPr>
          <a:lstStyle>
            <a:lvl1pPr marL="457200" lvl="0" indent="-431800" algn="l">
              <a:lnSpc>
                <a:spcPct val="90000"/>
              </a:lnSpc>
              <a:spcBef>
                <a:spcPts val="640"/>
              </a:spcBef>
              <a:spcAft>
                <a:spcPts val="0"/>
              </a:spcAft>
              <a:buClr>
                <a:schemeClr val="dk1"/>
              </a:buClr>
              <a:buSzPts val="3200"/>
              <a:buFont typeface="Calibri"/>
              <a:buChar char="•"/>
              <a:defRPr/>
            </a:lvl1pPr>
            <a:lvl2pPr marL="914400" lvl="1" indent="-406400" algn="l">
              <a:lnSpc>
                <a:spcPct val="90000"/>
              </a:lnSpc>
              <a:spcBef>
                <a:spcPts val="560"/>
              </a:spcBef>
              <a:spcAft>
                <a:spcPts val="0"/>
              </a:spcAft>
              <a:buClr>
                <a:schemeClr val="dk1"/>
              </a:buClr>
              <a:buSzPts val="2800"/>
              <a:buFont typeface="Calibri"/>
              <a:buChar char="•"/>
              <a:defRPr/>
            </a:lvl2pPr>
            <a:lvl3pPr marL="1371600" lvl="2" indent="-381000" algn="l">
              <a:lnSpc>
                <a:spcPct val="90000"/>
              </a:lnSpc>
              <a:spcBef>
                <a:spcPts val="480"/>
              </a:spcBef>
              <a:spcAft>
                <a:spcPts val="0"/>
              </a:spcAft>
              <a:buClr>
                <a:schemeClr val="dk1"/>
              </a:buClr>
              <a:buSzPts val="2400"/>
              <a:buFont typeface="Calibri"/>
              <a:buChar char="•"/>
              <a:defRPr/>
            </a:lvl3pPr>
            <a:lvl4pPr marL="1828800" lvl="3" indent="-381000" algn="l">
              <a:lnSpc>
                <a:spcPct val="90000"/>
              </a:lnSpc>
              <a:spcBef>
                <a:spcPts val="480"/>
              </a:spcBef>
              <a:spcAft>
                <a:spcPts val="0"/>
              </a:spcAft>
              <a:buClr>
                <a:schemeClr val="dk1"/>
              </a:buClr>
              <a:buSzPts val="2400"/>
              <a:buFont typeface="Calibri"/>
              <a:buChar char="•"/>
              <a:defRPr/>
            </a:lvl4pPr>
            <a:lvl5pPr marL="2286000" lvl="4" indent="-381000" algn="l">
              <a:lnSpc>
                <a:spcPct val="90000"/>
              </a:lnSpc>
              <a:spcBef>
                <a:spcPts val="480"/>
              </a:spcBef>
              <a:spcAft>
                <a:spcPts val="0"/>
              </a:spcAft>
              <a:buClr>
                <a:schemeClr val="dk1"/>
              </a:buClr>
              <a:buSzPts val="2400"/>
              <a:buFont typeface="Calibri"/>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WALKIN - Prints in GRAYSCALE">
  <p:cSld name="WALKIN - Prints in GRAYSCALE">
    <p:spTree>
      <p:nvGrpSpPr>
        <p:cNvPr id="1" name="Shape 22"/>
        <p:cNvGrpSpPr/>
        <p:nvPr/>
      </p:nvGrpSpPr>
      <p:grpSpPr>
        <a:xfrm>
          <a:off x="0" y="0"/>
          <a:ext cx="0" cy="0"/>
          <a:chOff x="0" y="0"/>
          <a:chExt cx="0" cy="0"/>
        </a:xfrm>
      </p:grpSpPr>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97"/>
        <p:cNvGrpSpPr/>
        <p:nvPr/>
      </p:nvGrpSpPr>
      <p:grpSpPr>
        <a:xfrm>
          <a:off x="0" y="0"/>
          <a:ext cx="0" cy="0"/>
          <a:chOff x="0" y="0"/>
          <a:chExt cx="0" cy="0"/>
        </a:xfrm>
      </p:grpSpPr>
      <p:sp>
        <p:nvSpPr>
          <p:cNvPr id="198" name="Google Shape;198;p110"/>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9" name="Google Shape;199;p110"/>
          <p:cNvSpPr txBox="1">
            <a:spLocks noGrp="1"/>
          </p:cNvSpPr>
          <p:nvPr>
            <p:ph type="body" idx="1"/>
          </p:nvPr>
        </p:nvSpPr>
        <p:spPr>
          <a:xfrm>
            <a:off x="381000" y="1411552"/>
            <a:ext cx="8382000" cy="2210862"/>
          </a:xfrm>
          <a:prstGeom prst="rect">
            <a:avLst/>
          </a:prstGeom>
          <a:noFill/>
          <a:ln>
            <a:noFill/>
          </a:ln>
        </p:spPr>
        <p:txBody>
          <a:bodyPr spcFirstLastPara="1" wrap="square" lIns="0" tIns="0" rIns="0" bIns="0" anchor="t" anchorCtr="0">
            <a:spAutoFit/>
          </a:bodyPr>
          <a:lstStyle>
            <a:lvl1pPr marL="457200" lvl="0" indent="-431800" algn="l">
              <a:lnSpc>
                <a:spcPct val="90000"/>
              </a:lnSpc>
              <a:spcBef>
                <a:spcPts val="640"/>
              </a:spcBef>
              <a:spcAft>
                <a:spcPts val="0"/>
              </a:spcAft>
              <a:buClr>
                <a:schemeClr val="dk1"/>
              </a:buClr>
              <a:buSzPts val="3200"/>
              <a:buFont typeface="Calibri"/>
              <a:buChar char="•"/>
              <a:defRPr/>
            </a:lvl1pPr>
            <a:lvl2pPr marL="914400" lvl="1" indent="-406400" algn="l">
              <a:lnSpc>
                <a:spcPct val="90000"/>
              </a:lnSpc>
              <a:spcBef>
                <a:spcPts val="560"/>
              </a:spcBef>
              <a:spcAft>
                <a:spcPts val="0"/>
              </a:spcAft>
              <a:buClr>
                <a:schemeClr val="dk1"/>
              </a:buClr>
              <a:buSzPts val="2800"/>
              <a:buFont typeface="Calibri"/>
              <a:buChar char="•"/>
              <a:defRPr/>
            </a:lvl2pPr>
            <a:lvl3pPr marL="1371600" lvl="2" indent="-381000" algn="l">
              <a:lnSpc>
                <a:spcPct val="90000"/>
              </a:lnSpc>
              <a:spcBef>
                <a:spcPts val="480"/>
              </a:spcBef>
              <a:spcAft>
                <a:spcPts val="0"/>
              </a:spcAft>
              <a:buClr>
                <a:schemeClr val="dk1"/>
              </a:buClr>
              <a:buSzPts val="2400"/>
              <a:buFont typeface="Calibri"/>
              <a:buChar char="•"/>
              <a:defRPr/>
            </a:lvl3pPr>
            <a:lvl4pPr marL="1828800" lvl="3" indent="-381000" algn="l">
              <a:lnSpc>
                <a:spcPct val="90000"/>
              </a:lnSpc>
              <a:spcBef>
                <a:spcPts val="480"/>
              </a:spcBef>
              <a:spcAft>
                <a:spcPts val="0"/>
              </a:spcAft>
              <a:buClr>
                <a:schemeClr val="dk1"/>
              </a:buClr>
              <a:buSzPts val="2400"/>
              <a:buFont typeface="Calibri"/>
              <a:buChar char="•"/>
              <a:defRPr/>
            </a:lvl4pPr>
            <a:lvl5pPr marL="2286000" lvl="4" indent="-381000" algn="l">
              <a:lnSpc>
                <a:spcPct val="90000"/>
              </a:lnSpc>
              <a:spcBef>
                <a:spcPts val="480"/>
              </a:spcBef>
              <a:spcAft>
                <a:spcPts val="0"/>
              </a:spcAft>
              <a:buClr>
                <a:schemeClr val="dk1"/>
              </a:buClr>
              <a:buSzPts val="2400"/>
              <a:buFont typeface="Calibri"/>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Demo, Video etc. &quot;special&quot; slides">
  <p:cSld name="1_Demo, Video etc. &quot;special&quot; slides">
    <p:spTree>
      <p:nvGrpSpPr>
        <p:cNvPr id="1" name="Shape 200"/>
        <p:cNvGrpSpPr/>
        <p:nvPr/>
      </p:nvGrpSpPr>
      <p:grpSpPr>
        <a:xfrm>
          <a:off x="0" y="0"/>
          <a:ext cx="0" cy="0"/>
          <a:chOff x="0" y="0"/>
          <a:chExt cx="0" cy="0"/>
        </a:xfrm>
      </p:grpSpPr>
      <p:sp>
        <p:nvSpPr>
          <p:cNvPr id="201" name="Google Shape;201;p111"/>
          <p:cNvSpPr txBox="1">
            <a:spLocks noGrp="1"/>
          </p:cNvSpPr>
          <p:nvPr>
            <p:ph type="ctrTitle"/>
          </p:nvPr>
        </p:nvSpPr>
        <p:spPr>
          <a:xfrm>
            <a:off x="1369219" y="649805"/>
            <a:ext cx="7043208" cy="15234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02" name="Google Shape;202;p111"/>
          <p:cNvSpPr txBox="1">
            <a:spLocks noGrp="1"/>
          </p:cNvSpPr>
          <p:nvPr>
            <p:ph type="subTitle" idx="1"/>
          </p:nvPr>
        </p:nvSpPr>
        <p:spPr>
          <a:xfrm>
            <a:off x="1368955" y="4344988"/>
            <a:ext cx="7043208" cy="46166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888888"/>
              </a:buClr>
              <a:buSzPts val="3200"/>
              <a:buFont typeface="Calibri"/>
              <a:buNone/>
              <a:defRPr>
                <a:solidFill>
                  <a:srgbClr val="888888"/>
                </a:solidFill>
              </a:defRPr>
            </a:lvl1pPr>
            <a:lvl2pPr lvl="1" algn="ctr">
              <a:lnSpc>
                <a:spcPct val="90000"/>
              </a:lnSpc>
              <a:spcBef>
                <a:spcPts val="560"/>
              </a:spcBef>
              <a:spcAft>
                <a:spcPts val="0"/>
              </a:spcAft>
              <a:buClr>
                <a:srgbClr val="888888"/>
              </a:buClr>
              <a:buSzPts val="2800"/>
              <a:buFont typeface="Calibri"/>
              <a:buNone/>
              <a:defRPr>
                <a:solidFill>
                  <a:srgbClr val="888888"/>
                </a:solidFill>
              </a:defRPr>
            </a:lvl2pPr>
            <a:lvl3pPr lvl="2" algn="ctr">
              <a:lnSpc>
                <a:spcPct val="90000"/>
              </a:lnSpc>
              <a:spcBef>
                <a:spcPts val="480"/>
              </a:spcBef>
              <a:spcAft>
                <a:spcPts val="0"/>
              </a:spcAft>
              <a:buClr>
                <a:srgbClr val="888888"/>
              </a:buClr>
              <a:buSzPts val="2400"/>
              <a:buFont typeface="Calibri"/>
              <a:buNone/>
              <a:defRPr>
                <a:solidFill>
                  <a:srgbClr val="888888"/>
                </a:solidFill>
              </a:defRPr>
            </a:lvl3pPr>
            <a:lvl4pPr lvl="3" algn="ctr">
              <a:lnSpc>
                <a:spcPct val="90000"/>
              </a:lnSpc>
              <a:spcBef>
                <a:spcPts val="480"/>
              </a:spcBef>
              <a:spcAft>
                <a:spcPts val="0"/>
              </a:spcAft>
              <a:buClr>
                <a:srgbClr val="888888"/>
              </a:buClr>
              <a:buSzPts val="2400"/>
              <a:buFont typeface="Calibri"/>
              <a:buNone/>
              <a:defRPr>
                <a:solidFill>
                  <a:srgbClr val="888888"/>
                </a:solidFill>
              </a:defRPr>
            </a:lvl4pPr>
            <a:lvl5pPr lvl="4" algn="ctr">
              <a:lnSpc>
                <a:spcPct val="90000"/>
              </a:lnSpc>
              <a:spcBef>
                <a:spcPts val="480"/>
              </a:spcBef>
              <a:spcAft>
                <a:spcPts val="0"/>
              </a:spcAft>
              <a:buClr>
                <a:srgbClr val="888888"/>
              </a:buClr>
              <a:buSzPts val="2400"/>
              <a:buFont typeface="Calibri"/>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3" name="Google Shape;203;p111"/>
          <p:cNvSpPr txBox="1">
            <a:spLocks noGrp="1"/>
          </p:cNvSpPr>
          <p:nvPr>
            <p:ph type="body" idx="2"/>
          </p:nvPr>
        </p:nvSpPr>
        <p:spPr>
          <a:xfrm>
            <a:off x="722049" y="2355850"/>
            <a:ext cx="7690114" cy="138499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2000"/>
              </a:spcBef>
              <a:spcAft>
                <a:spcPts val="0"/>
              </a:spcAft>
              <a:buClr>
                <a:srgbClr val="FFE9D4"/>
              </a:buClr>
              <a:buSzPts val="10000"/>
              <a:buFont typeface="Arial"/>
              <a:buNone/>
              <a:defRPr sz="10000" b="1" i="1" u="none" strike="noStrike" cap="none">
                <a:solidFill>
                  <a:srgbClr val="FFE9D4"/>
                </a:solidFill>
                <a:latin typeface="Calibri"/>
                <a:ea typeface="Calibri"/>
                <a:cs typeface="Calibri"/>
                <a:sym typeface="Calibri"/>
              </a:defRPr>
            </a:lvl1pPr>
            <a:lvl2pPr marL="914400" lvl="1" indent="-342900" algn="l">
              <a:lnSpc>
                <a:spcPct val="90000"/>
              </a:lnSpc>
              <a:spcBef>
                <a:spcPts val="360"/>
              </a:spcBef>
              <a:spcAft>
                <a:spcPts val="0"/>
              </a:spcAft>
              <a:buClr>
                <a:schemeClr val="dk1"/>
              </a:buClr>
              <a:buSzPts val="1800"/>
              <a:buChar char="•"/>
              <a:defRPr/>
            </a:lvl2pPr>
            <a:lvl3pPr marL="1371600" lvl="2" indent="-342900" algn="l">
              <a:lnSpc>
                <a:spcPct val="90000"/>
              </a:lnSpc>
              <a:spcBef>
                <a:spcPts val="360"/>
              </a:spcBef>
              <a:spcAft>
                <a:spcPts val="0"/>
              </a:spcAft>
              <a:buClr>
                <a:schemeClr val="dk1"/>
              </a:buClr>
              <a:buSzPts val="1800"/>
              <a:buChar char="•"/>
              <a:defRPr/>
            </a:lvl3pPr>
            <a:lvl4pPr marL="1828800" lvl="3" indent="-342900" algn="l">
              <a:lnSpc>
                <a:spcPct val="90000"/>
              </a:lnSpc>
              <a:spcBef>
                <a:spcPts val="360"/>
              </a:spcBef>
              <a:spcAft>
                <a:spcPts val="0"/>
              </a:spcAft>
              <a:buClr>
                <a:schemeClr val="dk1"/>
              </a:buClr>
              <a:buSzPts val="1800"/>
              <a:buChar char="•"/>
              <a:defRPr/>
            </a:lvl4pPr>
            <a:lvl5pPr marL="2286000" lvl="4" indent="-342900" algn="l">
              <a:lnSpc>
                <a:spcPct val="90000"/>
              </a:lnSpc>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4"/>
        <p:cNvGrpSpPr/>
        <p:nvPr/>
      </p:nvGrpSpPr>
      <p:grpSpPr>
        <a:xfrm>
          <a:off x="0" y="0"/>
          <a:ext cx="0" cy="0"/>
          <a:chOff x="0" y="0"/>
          <a:chExt cx="0" cy="0"/>
        </a:xfrm>
      </p:grpSpPr>
      <p:sp>
        <p:nvSpPr>
          <p:cNvPr id="205" name="Google Shape;205;p112"/>
          <p:cNvSpPr txBox="1">
            <a:spLocks noGrp="1"/>
          </p:cNvSpPr>
          <p:nvPr>
            <p:ph type="ctrTitle"/>
          </p:nvPr>
        </p:nvSpPr>
        <p:spPr>
          <a:xfrm>
            <a:off x="730250" y="1905000"/>
            <a:ext cx="7681913" cy="152349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06" name="Google Shape;206;p112"/>
          <p:cNvSpPr txBox="1">
            <a:spLocks noGrp="1"/>
          </p:cNvSpPr>
          <p:nvPr>
            <p:ph type="subTitle" idx="1"/>
          </p:nvPr>
        </p:nvSpPr>
        <p:spPr>
          <a:xfrm>
            <a:off x="730249" y="4344988"/>
            <a:ext cx="7681913" cy="46166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888888"/>
              </a:buClr>
              <a:buSzPts val="3200"/>
              <a:buFont typeface="Calibri"/>
              <a:buNone/>
              <a:defRPr>
                <a:solidFill>
                  <a:srgbClr val="888888"/>
                </a:solidFill>
              </a:defRPr>
            </a:lvl1pPr>
            <a:lvl2pPr lvl="1" algn="ctr">
              <a:lnSpc>
                <a:spcPct val="90000"/>
              </a:lnSpc>
              <a:spcBef>
                <a:spcPts val="560"/>
              </a:spcBef>
              <a:spcAft>
                <a:spcPts val="0"/>
              </a:spcAft>
              <a:buClr>
                <a:srgbClr val="888888"/>
              </a:buClr>
              <a:buSzPts val="2800"/>
              <a:buFont typeface="Calibri"/>
              <a:buNone/>
              <a:defRPr>
                <a:solidFill>
                  <a:srgbClr val="888888"/>
                </a:solidFill>
              </a:defRPr>
            </a:lvl2pPr>
            <a:lvl3pPr lvl="2" algn="ctr">
              <a:lnSpc>
                <a:spcPct val="90000"/>
              </a:lnSpc>
              <a:spcBef>
                <a:spcPts val="480"/>
              </a:spcBef>
              <a:spcAft>
                <a:spcPts val="0"/>
              </a:spcAft>
              <a:buClr>
                <a:srgbClr val="888888"/>
              </a:buClr>
              <a:buSzPts val="2400"/>
              <a:buFont typeface="Calibri"/>
              <a:buNone/>
              <a:defRPr>
                <a:solidFill>
                  <a:srgbClr val="888888"/>
                </a:solidFill>
              </a:defRPr>
            </a:lvl3pPr>
            <a:lvl4pPr lvl="3" algn="ctr">
              <a:lnSpc>
                <a:spcPct val="90000"/>
              </a:lnSpc>
              <a:spcBef>
                <a:spcPts val="480"/>
              </a:spcBef>
              <a:spcAft>
                <a:spcPts val="0"/>
              </a:spcAft>
              <a:buClr>
                <a:srgbClr val="888888"/>
              </a:buClr>
              <a:buSzPts val="2400"/>
              <a:buFont typeface="Calibri"/>
              <a:buNone/>
              <a:defRPr>
                <a:solidFill>
                  <a:srgbClr val="888888"/>
                </a:solidFill>
              </a:defRPr>
            </a:lvl4pPr>
            <a:lvl5pPr lvl="4" algn="ctr">
              <a:lnSpc>
                <a:spcPct val="90000"/>
              </a:lnSpc>
              <a:spcBef>
                <a:spcPts val="480"/>
              </a:spcBef>
              <a:spcAft>
                <a:spcPts val="0"/>
              </a:spcAft>
              <a:buClr>
                <a:srgbClr val="888888"/>
              </a:buClr>
              <a:buSzPts val="2400"/>
              <a:buFont typeface="Calibri"/>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3"/>
        <p:cNvGrpSpPr/>
        <p:nvPr/>
      </p:nvGrpSpPr>
      <p:grpSpPr>
        <a:xfrm>
          <a:off x="0" y="0"/>
          <a:ext cx="0" cy="0"/>
          <a:chOff x="0" y="0"/>
          <a:chExt cx="0" cy="0"/>
        </a:xfrm>
      </p:grpSpPr>
      <p:sp>
        <p:nvSpPr>
          <p:cNvPr id="24" name="Google Shape;24;p60"/>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60"/>
          <p:cNvSpPr txBox="1">
            <a:spLocks noGrp="1"/>
          </p:cNvSpPr>
          <p:nvPr>
            <p:ph type="body" idx="1"/>
          </p:nvPr>
        </p:nvSpPr>
        <p:spPr>
          <a:xfrm>
            <a:off x="381000" y="1411553"/>
            <a:ext cx="4114800" cy="692498"/>
          </a:xfrm>
          <a:prstGeom prst="rect">
            <a:avLst/>
          </a:prstGeom>
          <a:noFill/>
          <a:ln>
            <a:noFill/>
          </a:ln>
        </p:spPr>
        <p:txBody>
          <a:bodyPr spcFirstLastPara="1" wrap="square" lIns="0" tIns="0" rIns="0" bIns="0" anchor="b" anchorCtr="0">
            <a:spAutoFit/>
          </a:bodyPr>
          <a:lstStyle>
            <a:lvl1pPr marL="457200" lvl="0" indent="-228600" algn="l">
              <a:lnSpc>
                <a:spcPct val="90000"/>
              </a:lnSpc>
              <a:spcBef>
                <a:spcPts val="0"/>
              </a:spcBef>
              <a:spcAft>
                <a:spcPts val="0"/>
              </a:spcAft>
              <a:buClr>
                <a:schemeClr val="dk1"/>
              </a:buClr>
              <a:buSzPts val="2500"/>
              <a:buFont typeface="Calibri"/>
              <a:buNone/>
              <a:defRPr sz="2500" b="1"/>
            </a:lvl1pPr>
            <a:lvl2pPr marL="914400" lvl="1" indent="-228600" algn="l">
              <a:lnSpc>
                <a:spcPct val="90000"/>
              </a:lnSpc>
              <a:spcBef>
                <a:spcPts val="400"/>
              </a:spcBef>
              <a:spcAft>
                <a:spcPts val="0"/>
              </a:spcAft>
              <a:buClr>
                <a:schemeClr val="dk1"/>
              </a:buClr>
              <a:buSzPts val="2000"/>
              <a:buFont typeface="Calibri"/>
              <a:buNone/>
              <a:defRPr sz="2000" b="1"/>
            </a:lvl2pPr>
            <a:lvl3pPr marL="1371600" lvl="2" indent="-228600" algn="l">
              <a:lnSpc>
                <a:spcPct val="90000"/>
              </a:lnSpc>
              <a:spcBef>
                <a:spcPts val="360"/>
              </a:spcBef>
              <a:spcAft>
                <a:spcPts val="0"/>
              </a:spcAft>
              <a:buClr>
                <a:schemeClr val="dk1"/>
              </a:buClr>
              <a:buSzPts val="1800"/>
              <a:buFont typeface="Calibri"/>
              <a:buNone/>
              <a:defRPr sz="1800" b="1"/>
            </a:lvl3pPr>
            <a:lvl4pPr marL="1828800" lvl="3" indent="-228600" algn="l">
              <a:lnSpc>
                <a:spcPct val="90000"/>
              </a:lnSpc>
              <a:spcBef>
                <a:spcPts val="320"/>
              </a:spcBef>
              <a:spcAft>
                <a:spcPts val="0"/>
              </a:spcAft>
              <a:buClr>
                <a:schemeClr val="dk1"/>
              </a:buClr>
              <a:buSzPts val="1600"/>
              <a:buFont typeface="Calibri"/>
              <a:buNone/>
              <a:defRPr sz="1600" b="1"/>
            </a:lvl4pPr>
            <a:lvl5pPr marL="2286000" lvl="4" indent="-228600" algn="l">
              <a:lnSpc>
                <a:spcPct val="90000"/>
              </a:lnSpc>
              <a:spcBef>
                <a:spcPts val="320"/>
              </a:spcBef>
              <a:spcAft>
                <a:spcPts val="0"/>
              </a:spcAft>
              <a:buClr>
                <a:schemeClr val="dk1"/>
              </a:buClr>
              <a:buSzPts val="1600"/>
              <a:buFont typeface="Calibri"/>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6" name="Google Shape;26;p60"/>
          <p:cNvSpPr txBox="1">
            <a:spLocks noGrp="1"/>
          </p:cNvSpPr>
          <p:nvPr>
            <p:ph type="body" idx="2"/>
          </p:nvPr>
        </p:nvSpPr>
        <p:spPr>
          <a:xfrm>
            <a:off x="380999" y="2174875"/>
            <a:ext cx="4114800" cy="1537344"/>
          </a:xfrm>
          <a:prstGeom prst="rect">
            <a:avLst/>
          </a:prstGeom>
          <a:noFill/>
          <a:ln>
            <a:noFill/>
          </a:ln>
        </p:spPr>
        <p:txBody>
          <a:bodyPr spcFirstLastPara="1" wrap="square" lIns="0" tIns="0" rIns="0" bIns="0" anchor="t" anchorCtr="0">
            <a:spAutoFit/>
          </a:bodyPr>
          <a:lstStyle>
            <a:lvl1pPr marL="457200" lvl="0" indent="-374650" algn="l">
              <a:lnSpc>
                <a:spcPct val="90000"/>
              </a:lnSpc>
              <a:spcBef>
                <a:spcPts val="460"/>
              </a:spcBef>
              <a:spcAft>
                <a:spcPts val="0"/>
              </a:spcAft>
              <a:buClr>
                <a:schemeClr val="dk1"/>
              </a:buClr>
              <a:buSzPts val="2300"/>
              <a:buFont typeface="Calibri"/>
              <a:buChar char="•"/>
              <a:defRPr sz="2300"/>
            </a:lvl1pPr>
            <a:lvl2pPr marL="914400" lvl="1" indent="-355600" algn="l">
              <a:lnSpc>
                <a:spcPct val="90000"/>
              </a:lnSpc>
              <a:spcBef>
                <a:spcPts val="400"/>
              </a:spcBef>
              <a:spcAft>
                <a:spcPts val="0"/>
              </a:spcAft>
              <a:buClr>
                <a:schemeClr val="dk1"/>
              </a:buClr>
              <a:buSzPts val="2000"/>
              <a:buFont typeface="Calibri"/>
              <a:buChar char="•"/>
              <a:defRPr sz="2000"/>
            </a:lvl2pPr>
            <a:lvl3pPr marL="1371600" lvl="2" indent="-342900" algn="l">
              <a:lnSpc>
                <a:spcPct val="90000"/>
              </a:lnSpc>
              <a:spcBef>
                <a:spcPts val="360"/>
              </a:spcBef>
              <a:spcAft>
                <a:spcPts val="0"/>
              </a:spcAft>
              <a:buClr>
                <a:schemeClr val="dk1"/>
              </a:buClr>
              <a:buSzPts val="1800"/>
              <a:buFont typeface="Calibri"/>
              <a:buChar char="•"/>
              <a:defRPr sz="1800"/>
            </a:lvl3pPr>
            <a:lvl4pPr marL="1828800" lvl="3" indent="-336550" algn="l">
              <a:lnSpc>
                <a:spcPct val="90000"/>
              </a:lnSpc>
              <a:spcBef>
                <a:spcPts val="340"/>
              </a:spcBef>
              <a:spcAft>
                <a:spcPts val="0"/>
              </a:spcAft>
              <a:buClr>
                <a:schemeClr val="dk1"/>
              </a:buClr>
              <a:buSzPts val="1700"/>
              <a:buFont typeface="Calibri"/>
              <a:buChar char="•"/>
              <a:defRPr sz="1700"/>
            </a:lvl4pPr>
            <a:lvl5pPr marL="2286000" lvl="4" indent="-336550" algn="l">
              <a:lnSpc>
                <a:spcPct val="90000"/>
              </a:lnSpc>
              <a:spcBef>
                <a:spcPts val="340"/>
              </a:spcBef>
              <a:spcAft>
                <a:spcPts val="0"/>
              </a:spcAft>
              <a:buClr>
                <a:schemeClr val="dk1"/>
              </a:buClr>
              <a:buSzPts val="1700"/>
              <a:buFont typeface="Calibri"/>
              <a:buChar char="•"/>
              <a:defRPr sz="17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7" name="Google Shape;27;p60"/>
          <p:cNvSpPr txBox="1">
            <a:spLocks noGrp="1"/>
          </p:cNvSpPr>
          <p:nvPr>
            <p:ph type="body" idx="3"/>
          </p:nvPr>
        </p:nvSpPr>
        <p:spPr>
          <a:xfrm>
            <a:off x="4645981" y="1411553"/>
            <a:ext cx="4117019" cy="692498"/>
          </a:xfrm>
          <a:prstGeom prst="rect">
            <a:avLst/>
          </a:prstGeom>
          <a:noFill/>
          <a:ln>
            <a:noFill/>
          </a:ln>
        </p:spPr>
        <p:txBody>
          <a:bodyPr spcFirstLastPara="1" wrap="square" lIns="0" tIns="0" rIns="0" bIns="0" anchor="b" anchorCtr="0">
            <a:spAutoFit/>
          </a:bodyPr>
          <a:lstStyle>
            <a:lvl1pPr marL="457200" lvl="0" indent="-228600" algn="l">
              <a:lnSpc>
                <a:spcPct val="90000"/>
              </a:lnSpc>
              <a:spcBef>
                <a:spcPts val="0"/>
              </a:spcBef>
              <a:spcAft>
                <a:spcPts val="0"/>
              </a:spcAft>
              <a:buClr>
                <a:schemeClr val="dk1"/>
              </a:buClr>
              <a:buSzPts val="2500"/>
              <a:buFont typeface="Calibri"/>
              <a:buNone/>
              <a:defRPr sz="2500" b="1"/>
            </a:lvl1pPr>
            <a:lvl2pPr marL="914400" lvl="1" indent="-228600" algn="l">
              <a:lnSpc>
                <a:spcPct val="90000"/>
              </a:lnSpc>
              <a:spcBef>
                <a:spcPts val="400"/>
              </a:spcBef>
              <a:spcAft>
                <a:spcPts val="0"/>
              </a:spcAft>
              <a:buClr>
                <a:schemeClr val="dk1"/>
              </a:buClr>
              <a:buSzPts val="2000"/>
              <a:buFont typeface="Calibri"/>
              <a:buNone/>
              <a:defRPr sz="2000" b="1"/>
            </a:lvl2pPr>
            <a:lvl3pPr marL="1371600" lvl="2" indent="-228600" algn="l">
              <a:lnSpc>
                <a:spcPct val="90000"/>
              </a:lnSpc>
              <a:spcBef>
                <a:spcPts val="360"/>
              </a:spcBef>
              <a:spcAft>
                <a:spcPts val="0"/>
              </a:spcAft>
              <a:buClr>
                <a:schemeClr val="dk1"/>
              </a:buClr>
              <a:buSzPts val="1800"/>
              <a:buFont typeface="Calibri"/>
              <a:buNone/>
              <a:defRPr sz="1800" b="1"/>
            </a:lvl3pPr>
            <a:lvl4pPr marL="1828800" lvl="3" indent="-228600" algn="l">
              <a:lnSpc>
                <a:spcPct val="90000"/>
              </a:lnSpc>
              <a:spcBef>
                <a:spcPts val="320"/>
              </a:spcBef>
              <a:spcAft>
                <a:spcPts val="0"/>
              </a:spcAft>
              <a:buClr>
                <a:schemeClr val="dk1"/>
              </a:buClr>
              <a:buSzPts val="1600"/>
              <a:buFont typeface="Calibri"/>
              <a:buNone/>
              <a:defRPr sz="1600" b="1"/>
            </a:lvl4pPr>
            <a:lvl5pPr marL="2286000" lvl="4" indent="-228600" algn="l">
              <a:lnSpc>
                <a:spcPct val="90000"/>
              </a:lnSpc>
              <a:spcBef>
                <a:spcPts val="320"/>
              </a:spcBef>
              <a:spcAft>
                <a:spcPts val="0"/>
              </a:spcAft>
              <a:buClr>
                <a:schemeClr val="dk1"/>
              </a:buClr>
              <a:buSzPts val="1600"/>
              <a:buFont typeface="Calibri"/>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8" name="Google Shape;28;p60"/>
          <p:cNvSpPr txBox="1">
            <a:spLocks noGrp="1"/>
          </p:cNvSpPr>
          <p:nvPr>
            <p:ph type="body" idx="4"/>
          </p:nvPr>
        </p:nvSpPr>
        <p:spPr>
          <a:xfrm>
            <a:off x="4645026" y="2174875"/>
            <a:ext cx="4117974" cy="1537344"/>
          </a:xfrm>
          <a:prstGeom prst="rect">
            <a:avLst/>
          </a:prstGeom>
          <a:noFill/>
          <a:ln>
            <a:noFill/>
          </a:ln>
        </p:spPr>
        <p:txBody>
          <a:bodyPr spcFirstLastPara="1" wrap="square" lIns="0" tIns="0" rIns="0" bIns="0" anchor="t" anchorCtr="0">
            <a:spAutoFit/>
          </a:bodyPr>
          <a:lstStyle>
            <a:lvl1pPr marL="457200" lvl="0" indent="-374650" algn="l">
              <a:lnSpc>
                <a:spcPct val="90000"/>
              </a:lnSpc>
              <a:spcBef>
                <a:spcPts val="460"/>
              </a:spcBef>
              <a:spcAft>
                <a:spcPts val="0"/>
              </a:spcAft>
              <a:buClr>
                <a:schemeClr val="dk1"/>
              </a:buClr>
              <a:buSzPts val="2300"/>
              <a:buFont typeface="Calibri"/>
              <a:buChar char="•"/>
              <a:defRPr sz="2300"/>
            </a:lvl1pPr>
            <a:lvl2pPr marL="914400" lvl="1" indent="-355600" algn="l">
              <a:lnSpc>
                <a:spcPct val="90000"/>
              </a:lnSpc>
              <a:spcBef>
                <a:spcPts val="400"/>
              </a:spcBef>
              <a:spcAft>
                <a:spcPts val="0"/>
              </a:spcAft>
              <a:buClr>
                <a:schemeClr val="dk1"/>
              </a:buClr>
              <a:buSzPts val="2000"/>
              <a:buFont typeface="Calibri"/>
              <a:buChar char="•"/>
              <a:defRPr sz="2000"/>
            </a:lvl2pPr>
            <a:lvl3pPr marL="1371600" lvl="2" indent="-342900" algn="l">
              <a:lnSpc>
                <a:spcPct val="90000"/>
              </a:lnSpc>
              <a:spcBef>
                <a:spcPts val="360"/>
              </a:spcBef>
              <a:spcAft>
                <a:spcPts val="0"/>
              </a:spcAft>
              <a:buClr>
                <a:schemeClr val="dk1"/>
              </a:buClr>
              <a:buSzPts val="1800"/>
              <a:buFont typeface="Calibri"/>
              <a:buChar char="•"/>
              <a:defRPr sz="1800"/>
            </a:lvl3pPr>
            <a:lvl4pPr marL="1828800" lvl="3" indent="-336550" algn="l">
              <a:lnSpc>
                <a:spcPct val="90000"/>
              </a:lnSpc>
              <a:spcBef>
                <a:spcPts val="340"/>
              </a:spcBef>
              <a:spcAft>
                <a:spcPts val="0"/>
              </a:spcAft>
              <a:buClr>
                <a:schemeClr val="dk1"/>
              </a:buClr>
              <a:buSzPts val="1700"/>
              <a:buFont typeface="Calibri"/>
              <a:buChar char="•"/>
              <a:defRPr sz="1700"/>
            </a:lvl4pPr>
            <a:lvl5pPr marL="2286000" lvl="4" indent="-336550" algn="l">
              <a:lnSpc>
                <a:spcPct val="90000"/>
              </a:lnSpc>
              <a:spcBef>
                <a:spcPts val="340"/>
              </a:spcBef>
              <a:spcAft>
                <a:spcPts val="0"/>
              </a:spcAft>
              <a:buClr>
                <a:schemeClr val="dk1"/>
              </a:buClr>
              <a:buSzPts val="1700"/>
              <a:buFont typeface="Calibri"/>
              <a:buChar char="•"/>
              <a:defRPr sz="17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1"/>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61"/>
          <p:cNvSpPr txBox="1">
            <a:spLocks noGrp="1"/>
          </p:cNvSpPr>
          <p:nvPr>
            <p:ph type="body" idx="1"/>
          </p:nvPr>
        </p:nvSpPr>
        <p:spPr>
          <a:xfrm>
            <a:off x="381000" y="1411553"/>
            <a:ext cx="4114800" cy="2129814"/>
          </a:xfrm>
          <a:prstGeom prst="rect">
            <a:avLst/>
          </a:prstGeom>
          <a:noFill/>
          <a:ln>
            <a:noFill/>
          </a:ln>
        </p:spPr>
        <p:txBody>
          <a:bodyPr spcFirstLastPara="1" wrap="square" lIns="0" tIns="0" rIns="0" bIns="0" anchor="t" anchorCtr="0">
            <a:spAutoFit/>
          </a:bodyPr>
          <a:lstStyle>
            <a:lvl1pPr marL="457200" lvl="0" indent="-406400" algn="l">
              <a:lnSpc>
                <a:spcPct val="90000"/>
              </a:lnSpc>
              <a:spcBef>
                <a:spcPts val="560"/>
              </a:spcBef>
              <a:spcAft>
                <a:spcPts val="0"/>
              </a:spcAft>
              <a:buClr>
                <a:schemeClr val="dk1"/>
              </a:buClr>
              <a:buSzPts val="2800"/>
              <a:buFont typeface="Calibri"/>
              <a:buChar char="•"/>
              <a:defRPr sz="2800"/>
            </a:lvl1pPr>
            <a:lvl2pPr marL="914400" lvl="1" indent="-381000" algn="l">
              <a:lnSpc>
                <a:spcPct val="90000"/>
              </a:lnSpc>
              <a:spcBef>
                <a:spcPts val="480"/>
              </a:spcBef>
              <a:spcAft>
                <a:spcPts val="0"/>
              </a:spcAft>
              <a:buClr>
                <a:schemeClr val="dk1"/>
              </a:buClr>
              <a:buSzPts val="2400"/>
              <a:buFont typeface="Calibri"/>
              <a:buChar char="•"/>
              <a:defRPr sz="2400"/>
            </a:lvl2pPr>
            <a:lvl3pPr marL="1371600" lvl="2" indent="-355600" algn="l">
              <a:lnSpc>
                <a:spcPct val="90000"/>
              </a:lnSpc>
              <a:spcBef>
                <a:spcPts val="400"/>
              </a:spcBef>
              <a:spcAft>
                <a:spcPts val="0"/>
              </a:spcAft>
              <a:buClr>
                <a:schemeClr val="dk1"/>
              </a:buClr>
              <a:buSzPts val="2000"/>
              <a:buFont typeface="Calibri"/>
              <a:buChar char="•"/>
              <a:defRPr sz="2000"/>
            </a:lvl3pPr>
            <a:lvl4pPr marL="1828800" lvl="3" indent="-342900" algn="l">
              <a:lnSpc>
                <a:spcPct val="90000"/>
              </a:lnSpc>
              <a:spcBef>
                <a:spcPts val="360"/>
              </a:spcBef>
              <a:spcAft>
                <a:spcPts val="0"/>
              </a:spcAft>
              <a:buClr>
                <a:schemeClr val="dk1"/>
              </a:buClr>
              <a:buSzPts val="1800"/>
              <a:buFont typeface="Calibri"/>
              <a:buChar char="•"/>
              <a:defRPr sz="1800"/>
            </a:lvl4pPr>
            <a:lvl5pPr marL="2286000" lvl="4" indent="-342900" algn="l">
              <a:lnSpc>
                <a:spcPct val="90000"/>
              </a:lnSpc>
              <a:spcBef>
                <a:spcPts val="360"/>
              </a:spcBef>
              <a:spcAft>
                <a:spcPts val="0"/>
              </a:spcAft>
              <a:buClr>
                <a:schemeClr val="dk1"/>
              </a:buClr>
              <a:buSzPts val="1800"/>
              <a:buFont typeface="Calibri"/>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61"/>
          <p:cNvSpPr txBox="1">
            <a:spLocks noGrp="1"/>
          </p:cNvSpPr>
          <p:nvPr>
            <p:ph type="body" idx="2"/>
          </p:nvPr>
        </p:nvSpPr>
        <p:spPr>
          <a:xfrm>
            <a:off x="4648200" y="1411553"/>
            <a:ext cx="4114800" cy="2129814"/>
          </a:xfrm>
          <a:prstGeom prst="rect">
            <a:avLst/>
          </a:prstGeom>
          <a:noFill/>
          <a:ln>
            <a:noFill/>
          </a:ln>
        </p:spPr>
        <p:txBody>
          <a:bodyPr spcFirstLastPara="1" wrap="square" lIns="0" tIns="0" rIns="0" bIns="0" anchor="t" anchorCtr="0">
            <a:spAutoFit/>
          </a:bodyPr>
          <a:lstStyle>
            <a:lvl1pPr marL="457200" lvl="0" indent="-406400" algn="l">
              <a:lnSpc>
                <a:spcPct val="90000"/>
              </a:lnSpc>
              <a:spcBef>
                <a:spcPts val="560"/>
              </a:spcBef>
              <a:spcAft>
                <a:spcPts val="0"/>
              </a:spcAft>
              <a:buClr>
                <a:schemeClr val="dk1"/>
              </a:buClr>
              <a:buSzPts val="2800"/>
              <a:buFont typeface="Calibri"/>
              <a:buChar char="•"/>
              <a:defRPr sz="2800"/>
            </a:lvl1pPr>
            <a:lvl2pPr marL="914400" lvl="1" indent="-381000" algn="l">
              <a:lnSpc>
                <a:spcPct val="90000"/>
              </a:lnSpc>
              <a:spcBef>
                <a:spcPts val="480"/>
              </a:spcBef>
              <a:spcAft>
                <a:spcPts val="0"/>
              </a:spcAft>
              <a:buClr>
                <a:schemeClr val="dk1"/>
              </a:buClr>
              <a:buSzPts val="2400"/>
              <a:buFont typeface="Calibri"/>
              <a:buChar char="•"/>
              <a:defRPr sz="2400"/>
            </a:lvl2pPr>
            <a:lvl3pPr marL="1371600" lvl="2" indent="-355600" algn="l">
              <a:lnSpc>
                <a:spcPct val="90000"/>
              </a:lnSpc>
              <a:spcBef>
                <a:spcPts val="400"/>
              </a:spcBef>
              <a:spcAft>
                <a:spcPts val="0"/>
              </a:spcAft>
              <a:buClr>
                <a:schemeClr val="dk1"/>
              </a:buClr>
              <a:buSzPts val="2000"/>
              <a:buFont typeface="Calibri"/>
              <a:buChar char="•"/>
              <a:defRPr sz="2000"/>
            </a:lvl3pPr>
            <a:lvl4pPr marL="1828800" lvl="3" indent="-342900" algn="l">
              <a:lnSpc>
                <a:spcPct val="90000"/>
              </a:lnSpc>
              <a:spcBef>
                <a:spcPts val="360"/>
              </a:spcBef>
              <a:spcAft>
                <a:spcPts val="0"/>
              </a:spcAft>
              <a:buClr>
                <a:schemeClr val="dk1"/>
              </a:buClr>
              <a:buSzPts val="1800"/>
              <a:buFont typeface="Calibri"/>
              <a:buChar char="•"/>
              <a:defRPr sz="1800"/>
            </a:lvl4pPr>
            <a:lvl5pPr marL="2286000" lvl="4" indent="-342900" algn="l">
              <a:lnSpc>
                <a:spcPct val="90000"/>
              </a:lnSpc>
              <a:spcBef>
                <a:spcPts val="360"/>
              </a:spcBef>
              <a:spcAft>
                <a:spcPts val="0"/>
              </a:spcAft>
              <a:buClr>
                <a:schemeClr val="dk1"/>
              </a:buClr>
              <a:buSzPts val="1800"/>
              <a:buFont typeface="Calibri"/>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3"/>
        <p:cNvGrpSpPr/>
        <p:nvPr/>
      </p:nvGrpSpPr>
      <p:grpSpPr>
        <a:xfrm>
          <a:off x="0" y="0"/>
          <a:ext cx="0" cy="0"/>
          <a:chOff x="0" y="0"/>
          <a:chExt cx="0" cy="0"/>
        </a:xfrm>
      </p:grpSpPr>
      <p:sp>
        <p:nvSpPr>
          <p:cNvPr id="34" name="Google Shape;34;p62"/>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5" name="Google Shape;35;p62"/>
          <p:cNvSpPr txBox="1">
            <a:spLocks noGrp="1"/>
          </p:cNvSpPr>
          <p:nvPr>
            <p:ph type="body" idx="1"/>
          </p:nvPr>
        </p:nvSpPr>
        <p:spPr>
          <a:xfrm>
            <a:off x="381000" y="1411552"/>
            <a:ext cx="8382000" cy="2210862"/>
          </a:xfrm>
          <a:prstGeom prst="rect">
            <a:avLst/>
          </a:prstGeom>
          <a:noFill/>
          <a:ln>
            <a:noFill/>
          </a:ln>
        </p:spPr>
        <p:txBody>
          <a:bodyPr spcFirstLastPara="1" wrap="square" lIns="0" tIns="0" rIns="0" bIns="0" anchor="t" anchorCtr="0">
            <a:spAutoFit/>
          </a:bodyPr>
          <a:lstStyle>
            <a:lvl1pPr marL="457200" lvl="0" indent="-431800" algn="l">
              <a:lnSpc>
                <a:spcPct val="90000"/>
              </a:lnSpc>
              <a:spcBef>
                <a:spcPts val="640"/>
              </a:spcBef>
              <a:spcAft>
                <a:spcPts val="0"/>
              </a:spcAft>
              <a:buClr>
                <a:schemeClr val="dk1"/>
              </a:buClr>
              <a:buSzPts val="3200"/>
              <a:buFont typeface="Calibri"/>
              <a:buChar char="•"/>
              <a:defRPr/>
            </a:lvl1pPr>
            <a:lvl2pPr marL="914400" lvl="1" indent="-406400" algn="l">
              <a:lnSpc>
                <a:spcPct val="90000"/>
              </a:lnSpc>
              <a:spcBef>
                <a:spcPts val="560"/>
              </a:spcBef>
              <a:spcAft>
                <a:spcPts val="0"/>
              </a:spcAft>
              <a:buClr>
                <a:schemeClr val="dk1"/>
              </a:buClr>
              <a:buSzPts val="2800"/>
              <a:buFont typeface="Calibri"/>
              <a:buChar char="•"/>
              <a:defRPr/>
            </a:lvl2pPr>
            <a:lvl3pPr marL="1371600" lvl="2" indent="-381000" algn="l">
              <a:lnSpc>
                <a:spcPct val="90000"/>
              </a:lnSpc>
              <a:spcBef>
                <a:spcPts val="480"/>
              </a:spcBef>
              <a:spcAft>
                <a:spcPts val="0"/>
              </a:spcAft>
              <a:buClr>
                <a:schemeClr val="dk1"/>
              </a:buClr>
              <a:buSzPts val="2400"/>
              <a:buFont typeface="Calibri"/>
              <a:buChar char="•"/>
              <a:defRPr/>
            </a:lvl3pPr>
            <a:lvl4pPr marL="1828800" lvl="3" indent="-381000" algn="l">
              <a:lnSpc>
                <a:spcPct val="90000"/>
              </a:lnSpc>
              <a:spcBef>
                <a:spcPts val="480"/>
              </a:spcBef>
              <a:spcAft>
                <a:spcPts val="0"/>
              </a:spcAft>
              <a:buClr>
                <a:schemeClr val="dk1"/>
              </a:buClr>
              <a:buSzPts val="2400"/>
              <a:buFont typeface="Calibri"/>
              <a:buChar char="•"/>
              <a:defRPr/>
            </a:lvl4pPr>
            <a:lvl5pPr marL="2286000" lvl="4" indent="-381000" algn="l">
              <a:lnSpc>
                <a:spcPct val="90000"/>
              </a:lnSpc>
              <a:spcBef>
                <a:spcPts val="480"/>
              </a:spcBef>
              <a:spcAft>
                <a:spcPts val="0"/>
              </a:spcAft>
              <a:buClr>
                <a:schemeClr val="dk1"/>
              </a:buClr>
              <a:buSzPts val="2400"/>
              <a:buFont typeface="Calibri"/>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over Text" type="objOverTx">
  <p:cSld name="OBJECT_OVER_TEXT">
    <p:spTree>
      <p:nvGrpSpPr>
        <p:cNvPr id="1" name="Shape 43"/>
        <p:cNvGrpSpPr/>
        <p:nvPr/>
      </p:nvGrpSpPr>
      <p:grpSpPr>
        <a:xfrm>
          <a:off x="0" y="0"/>
          <a:ext cx="0" cy="0"/>
          <a:chOff x="0" y="0"/>
          <a:chExt cx="0" cy="0"/>
        </a:xfrm>
      </p:grpSpPr>
      <p:sp>
        <p:nvSpPr>
          <p:cNvPr id="44" name="Google Shape;44;p57"/>
          <p:cNvSpPr txBox="1">
            <a:spLocks noGrp="1"/>
          </p:cNvSpPr>
          <p:nvPr>
            <p:ph type="title"/>
          </p:nvPr>
        </p:nvSpPr>
        <p:spPr>
          <a:xfrm>
            <a:off x="685800" y="609600"/>
            <a:ext cx="7772400" cy="1143000"/>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5" name="Google Shape;45;p57"/>
          <p:cNvSpPr txBox="1">
            <a:spLocks noGrp="1"/>
          </p:cNvSpPr>
          <p:nvPr>
            <p:ph type="body" idx="1"/>
          </p:nvPr>
        </p:nvSpPr>
        <p:spPr>
          <a:xfrm>
            <a:off x="685800" y="1981200"/>
            <a:ext cx="7772400" cy="2000250"/>
          </a:xfrm>
          <a:prstGeom prst="rect">
            <a:avLst/>
          </a:prstGeom>
          <a:noFill/>
          <a:ln>
            <a:noFill/>
          </a:ln>
        </p:spPr>
        <p:txBody>
          <a:bodyPr spcFirstLastPara="1" wrap="square" lIns="0" tIns="0" rIns="0" bIns="0" anchor="t" anchorCtr="0">
            <a:spAutoFit/>
          </a:bodyPr>
          <a:lstStyle>
            <a:lvl1pPr marL="457200" lvl="0" indent="-342900" algn="l">
              <a:lnSpc>
                <a:spcPct val="90000"/>
              </a:lnSpc>
              <a:spcBef>
                <a:spcPts val="360"/>
              </a:spcBef>
              <a:spcAft>
                <a:spcPts val="0"/>
              </a:spcAft>
              <a:buClr>
                <a:schemeClr val="dk1"/>
              </a:buClr>
              <a:buSzPts val="1800"/>
              <a:buChar char="•"/>
              <a:defRPr/>
            </a:lvl1pPr>
            <a:lvl2pPr marL="914400" lvl="1" indent="-342900" algn="l">
              <a:lnSpc>
                <a:spcPct val="90000"/>
              </a:lnSpc>
              <a:spcBef>
                <a:spcPts val="360"/>
              </a:spcBef>
              <a:spcAft>
                <a:spcPts val="0"/>
              </a:spcAft>
              <a:buClr>
                <a:schemeClr val="dk1"/>
              </a:buClr>
              <a:buSzPts val="1800"/>
              <a:buChar char="•"/>
              <a:defRPr/>
            </a:lvl2pPr>
            <a:lvl3pPr marL="1371600" lvl="2" indent="-342900" algn="l">
              <a:lnSpc>
                <a:spcPct val="90000"/>
              </a:lnSpc>
              <a:spcBef>
                <a:spcPts val="360"/>
              </a:spcBef>
              <a:spcAft>
                <a:spcPts val="0"/>
              </a:spcAft>
              <a:buClr>
                <a:schemeClr val="dk1"/>
              </a:buClr>
              <a:buSzPts val="1800"/>
              <a:buChar char="•"/>
              <a:defRPr/>
            </a:lvl3pPr>
            <a:lvl4pPr marL="1828800" lvl="3" indent="-342900" algn="l">
              <a:lnSpc>
                <a:spcPct val="90000"/>
              </a:lnSpc>
              <a:spcBef>
                <a:spcPts val="360"/>
              </a:spcBef>
              <a:spcAft>
                <a:spcPts val="0"/>
              </a:spcAft>
              <a:buClr>
                <a:schemeClr val="dk1"/>
              </a:buClr>
              <a:buSzPts val="1800"/>
              <a:buChar char="•"/>
              <a:defRPr/>
            </a:lvl4pPr>
            <a:lvl5pPr marL="2286000" lvl="4" indent="-342900" algn="l">
              <a:lnSpc>
                <a:spcPct val="90000"/>
              </a:lnSpc>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 name="Google Shape;46;p57"/>
          <p:cNvSpPr txBox="1">
            <a:spLocks noGrp="1"/>
          </p:cNvSpPr>
          <p:nvPr>
            <p:ph type="body" idx="2"/>
          </p:nvPr>
        </p:nvSpPr>
        <p:spPr>
          <a:xfrm>
            <a:off x="685800" y="4095750"/>
            <a:ext cx="7772400" cy="2000250"/>
          </a:xfrm>
          <a:prstGeom prst="rect">
            <a:avLst/>
          </a:prstGeom>
          <a:noFill/>
          <a:ln>
            <a:noFill/>
          </a:ln>
        </p:spPr>
        <p:txBody>
          <a:bodyPr spcFirstLastPara="1" wrap="square" lIns="0" tIns="0" rIns="0" bIns="0" anchor="t" anchorCtr="0">
            <a:spAutoFit/>
          </a:bodyPr>
          <a:lstStyle>
            <a:lvl1pPr marL="457200" lvl="0" indent="-342900" algn="l">
              <a:lnSpc>
                <a:spcPct val="90000"/>
              </a:lnSpc>
              <a:spcBef>
                <a:spcPts val="360"/>
              </a:spcBef>
              <a:spcAft>
                <a:spcPts val="0"/>
              </a:spcAft>
              <a:buClr>
                <a:schemeClr val="dk1"/>
              </a:buClr>
              <a:buSzPts val="1800"/>
              <a:buChar char="•"/>
              <a:defRPr/>
            </a:lvl1pPr>
            <a:lvl2pPr marL="914400" lvl="1" indent="-342900" algn="l">
              <a:lnSpc>
                <a:spcPct val="90000"/>
              </a:lnSpc>
              <a:spcBef>
                <a:spcPts val="360"/>
              </a:spcBef>
              <a:spcAft>
                <a:spcPts val="0"/>
              </a:spcAft>
              <a:buClr>
                <a:schemeClr val="dk1"/>
              </a:buClr>
              <a:buSzPts val="1800"/>
              <a:buChar char="•"/>
              <a:defRPr/>
            </a:lvl2pPr>
            <a:lvl3pPr marL="1371600" lvl="2" indent="-342900" algn="l">
              <a:lnSpc>
                <a:spcPct val="90000"/>
              </a:lnSpc>
              <a:spcBef>
                <a:spcPts val="360"/>
              </a:spcBef>
              <a:spcAft>
                <a:spcPts val="0"/>
              </a:spcAft>
              <a:buClr>
                <a:schemeClr val="dk1"/>
              </a:buClr>
              <a:buSzPts val="1800"/>
              <a:buChar char="•"/>
              <a:defRPr/>
            </a:lvl3pPr>
            <a:lvl4pPr marL="1828800" lvl="3" indent="-342900" algn="l">
              <a:lnSpc>
                <a:spcPct val="90000"/>
              </a:lnSpc>
              <a:spcBef>
                <a:spcPts val="360"/>
              </a:spcBef>
              <a:spcAft>
                <a:spcPts val="0"/>
              </a:spcAft>
              <a:buClr>
                <a:schemeClr val="dk1"/>
              </a:buClr>
              <a:buSzPts val="1800"/>
              <a:buChar char="•"/>
              <a:defRPr/>
            </a:lvl4pPr>
            <a:lvl5pPr marL="2286000" lvl="4" indent="-342900" algn="l">
              <a:lnSpc>
                <a:spcPct val="90000"/>
              </a:lnSpc>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5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1pPr>
            <a:lvl2pPr marL="0" marR="0" lvl="1" indent="0" algn="l">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2pPr>
            <a:lvl3pPr marL="0" marR="0" lvl="2" indent="0" algn="l">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3pPr>
            <a:lvl4pPr marL="0" marR="0" lvl="3" indent="0" algn="l">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4pPr>
            <a:lvl5pPr marL="0" marR="0" lvl="4" indent="0" algn="l">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5pPr>
            <a:lvl6pPr marL="0" marR="0" lvl="5" indent="0" algn="l">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6pPr>
            <a:lvl7pPr marL="0" marR="0" lvl="6" indent="0" algn="l">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7pPr>
            <a:lvl8pPr marL="0" marR="0" lvl="7" indent="0" algn="l">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8pPr>
            <a:lvl9pPr marL="0" marR="0" lvl="8" indent="0" algn="l">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2.png"/><Relationship Id="rId5" Type="http://schemas.openxmlformats.org/officeDocument/2006/relationships/slideLayout" Target="../slideLayouts/slideLayout14.xml"/><Relationship Id="rId10" Type="http://schemas.openxmlformats.org/officeDocument/2006/relationships/image" Target="../media/image1.jpg"/><Relationship Id="rId4" Type="http://schemas.openxmlformats.org/officeDocument/2006/relationships/slideLayout" Target="../slideLayouts/slideLayout13.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xml"/><Relationship Id="rId1" Type="http://schemas.openxmlformats.org/officeDocument/2006/relationships/slideLayout" Target="../slideLayouts/slideLayout18.xm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4.jp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theme" Target="../theme/theme5.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6.xml"/><Relationship Id="rId1" Type="http://schemas.openxmlformats.org/officeDocument/2006/relationships/slideLayout" Target="../slideLayouts/slideLayout29.xml"/><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image" Target="../media/image5.jpg"/><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7.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theme" Target="../theme/theme8.xml"/><Relationship Id="rId1" Type="http://schemas.openxmlformats.org/officeDocument/2006/relationships/slideLayout" Target="../slideLayouts/slideLayout40.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9.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6.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9"/>
        <p:cNvGrpSpPr/>
        <p:nvPr/>
      </p:nvGrpSpPr>
      <p:grpSpPr>
        <a:xfrm>
          <a:off x="0" y="0"/>
          <a:ext cx="0" cy="0"/>
          <a:chOff x="0" y="0"/>
          <a:chExt cx="0" cy="0"/>
        </a:xfrm>
      </p:grpSpPr>
      <p:sp>
        <p:nvSpPr>
          <p:cNvPr id="10" name="Google Shape;10;p52"/>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1pPr>
            <a:lvl2pPr marR="0" lvl="1"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2pPr>
            <a:lvl3pPr marR="0" lvl="2"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3pPr>
            <a:lvl4pPr marR="0" lvl="3"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4pPr>
            <a:lvl5pPr marR="0" lvl="4"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5pPr>
            <a:lvl6pPr marR="0" lvl="5"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6pPr>
            <a:lvl7pPr marR="0" lvl="6"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7pPr>
            <a:lvl8pPr marR="0" lvl="7"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8pPr>
            <a:lvl9pPr marR="0" lvl="8"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9pPr>
          </a:lstStyle>
          <a:p>
            <a:endParaRPr/>
          </a:p>
        </p:txBody>
      </p:sp>
      <p:sp>
        <p:nvSpPr>
          <p:cNvPr id="11" name="Google Shape;11;p52"/>
          <p:cNvSpPr txBox="1">
            <a:spLocks noGrp="1"/>
          </p:cNvSpPr>
          <p:nvPr>
            <p:ph type="body" idx="1"/>
          </p:nvPr>
        </p:nvSpPr>
        <p:spPr>
          <a:xfrm>
            <a:off x="381000" y="1412875"/>
            <a:ext cx="8382000" cy="2135187"/>
          </a:xfrm>
          <a:prstGeom prst="rect">
            <a:avLst/>
          </a:prstGeom>
          <a:noFill/>
          <a:ln>
            <a:noFill/>
          </a:ln>
        </p:spPr>
        <p:txBody>
          <a:bodyPr spcFirstLastPara="1" wrap="square" lIns="0" tIns="0" rIns="0" bIns="0" anchor="t" anchorCtr="0">
            <a:spAutoFit/>
          </a:bodyPr>
          <a:lstStyle>
            <a:lvl1pPr marL="457200" marR="0" lvl="0" indent="-431800" algn="l" rtl="0">
              <a:lnSpc>
                <a:spcPct val="90000"/>
              </a:lnSpc>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 name="Google Shape;12;p52" descr="bottombar.png"/>
          <p:cNvPicPr preferRelativeResize="0"/>
          <p:nvPr/>
        </p:nvPicPr>
        <p:blipFill rotWithShape="1">
          <a:blip r:embed="rId11">
            <a:alphaModFix/>
          </a:blip>
          <a:srcRect/>
          <a:stretch/>
        </p:blipFill>
        <p:spPr>
          <a:xfrm>
            <a:off x="0" y="6299200"/>
            <a:ext cx="9144000" cy="55721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
        <p:cNvGrpSpPr/>
        <p:nvPr/>
      </p:nvGrpSpPr>
      <p:grpSpPr>
        <a:xfrm>
          <a:off x="0" y="0"/>
          <a:ext cx="0" cy="0"/>
          <a:chOff x="0" y="0"/>
          <a:chExt cx="0" cy="0"/>
        </a:xfrm>
      </p:grpSpPr>
      <p:pic>
        <p:nvPicPr>
          <p:cNvPr id="37" name="Google Shape;37;p56" descr="bottombar.png"/>
          <p:cNvPicPr preferRelativeResize="0"/>
          <p:nvPr/>
        </p:nvPicPr>
        <p:blipFill rotWithShape="1">
          <a:blip r:embed="rId4">
            <a:alphaModFix/>
          </a:blip>
          <a:srcRect/>
          <a:stretch/>
        </p:blipFill>
        <p:spPr>
          <a:xfrm>
            <a:off x="0" y="6299200"/>
            <a:ext cx="9144000" cy="557212"/>
          </a:xfrm>
          <a:prstGeom prst="rect">
            <a:avLst/>
          </a:prstGeom>
          <a:noFill/>
          <a:ln>
            <a:noFill/>
          </a:ln>
        </p:spPr>
      </p:pic>
      <p:sp>
        <p:nvSpPr>
          <p:cNvPr id="38" name="Google Shape;38;p56"/>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1pPr>
            <a:lvl2pPr marR="0" lvl="1"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2pPr>
            <a:lvl3pPr marR="0" lvl="2"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3pPr>
            <a:lvl4pPr marR="0" lvl="3"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4pPr>
            <a:lvl5pPr marR="0" lvl="4"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5pPr>
            <a:lvl6pPr marR="0" lvl="5"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6pPr>
            <a:lvl7pPr marR="0" lvl="6"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7pPr>
            <a:lvl8pPr marR="0" lvl="7"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8pPr>
            <a:lvl9pPr marR="0" lvl="8"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9pPr>
          </a:lstStyle>
          <a:p>
            <a:endParaRPr/>
          </a:p>
        </p:txBody>
      </p:sp>
      <p:sp>
        <p:nvSpPr>
          <p:cNvPr id="39" name="Google Shape;39;p56"/>
          <p:cNvSpPr txBox="1">
            <a:spLocks noGrp="1"/>
          </p:cNvSpPr>
          <p:nvPr>
            <p:ph type="body" idx="1"/>
          </p:nvPr>
        </p:nvSpPr>
        <p:spPr>
          <a:xfrm>
            <a:off x="381000" y="1412875"/>
            <a:ext cx="8382000" cy="2135187"/>
          </a:xfrm>
          <a:prstGeom prst="rect">
            <a:avLst/>
          </a:prstGeom>
          <a:noFill/>
          <a:ln>
            <a:noFill/>
          </a:ln>
        </p:spPr>
        <p:txBody>
          <a:bodyPr spcFirstLastPara="1" wrap="square" lIns="0" tIns="0" rIns="0" bIns="0" anchor="t" anchorCtr="0">
            <a:spAutoFit/>
          </a:bodyPr>
          <a:lstStyle>
            <a:lvl1pPr marL="457200" marR="0" lvl="0" indent="-431800" algn="l" rtl="0">
              <a:lnSpc>
                <a:spcPct val="90000"/>
              </a:lnSpc>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 name="Google Shape;40;p5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41" name="Google Shape;41;p5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42" name="Google Shape;42;p5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1pPr>
            <a:lvl2pPr marL="0" marR="0" lvl="1" indent="0" algn="l" rtl="0">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2pPr>
            <a:lvl3pPr marL="0" marR="0" lvl="2" indent="0" algn="l" rtl="0">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3pPr>
            <a:lvl4pPr marL="0" marR="0" lvl="3" indent="0" algn="l" rtl="0">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4pPr>
            <a:lvl5pPr marL="0" marR="0" lvl="4" indent="0" algn="l" rtl="0">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5pPr>
            <a:lvl6pPr marL="0" marR="0" lvl="5" indent="0" algn="l" rtl="0">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6pPr>
            <a:lvl7pPr marL="0" marR="0" lvl="6" indent="0" algn="l" rtl="0">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7pPr>
            <a:lvl8pPr marL="0" marR="0" lvl="7" indent="0" algn="l" rtl="0">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8pPr>
            <a:lvl9pPr marL="0" marR="0" lvl="8" indent="0" algn="l" rtl="0">
              <a:lnSpc>
                <a:spcPct val="100000"/>
              </a:lnSpc>
              <a:spcBef>
                <a:spcPts val="0"/>
              </a:spcBef>
              <a:spcAft>
                <a:spcPts val="0"/>
              </a:spcAft>
              <a:buClr>
                <a:schemeClr val="dk1"/>
              </a:buClr>
              <a:buSzPts val="1600"/>
              <a:buFont typeface="Helvetica Neue"/>
              <a:buNone/>
              <a:defRPr sz="1600" b="0" i="0" u="none" strike="noStrike" cap="none">
                <a:solidFill>
                  <a:schemeClr val="dk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50"/>
        <p:cNvGrpSpPr/>
        <p:nvPr/>
      </p:nvGrpSpPr>
      <p:grpSpPr>
        <a:xfrm>
          <a:off x="0" y="0"/>
          <a:ext cx="0" cy="0"/>
          <a:chOff x="0" y="0"/>
          <a:chExt cx="0" cy="0"/>
        </a:xfrm>
      </p:grpSpPr>
      <p:sp>
        <p:nvSpPr>
          <p:cNvPr id="51" name="Google Shape;51;p63"/>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1pPr>
            <a:lvl2pPr marR="0" lvl="1"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2pPr>
            <a:lvl3pPr marR="0" lvl="2"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3pPr>
            <a:lvl4pPr marR="0" lvl="3"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4pPr>
            <a:lvl5pPr marR="0" lvl="4"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5pPr>
            <a:lvl6pPr marR="0" lvl="5"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6pPr>
            <a:lvl7pPr marR="0" lvl="6"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7pPr>
            <a:lvl8pPr marR="0" lvl="7"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8pPr>
            <a:lvl9pPr marR="0" lvl="8"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9pPr>
          </a:lstStyle>
          <a:p>
            <a:endParaRPr/>
          </a:p>
        </p:txBody>
      </p:sp>
      <p:sp>
        <p:nvSpPr>
          <p:cNvPr id="52" name="Google Shape;52;p63"/>
          <p:cNvSpPr txBox="1">
            <a:spLocks noGrp="1"/>
          </p:cNvSpPr>
          <p:nvPr>
            <p:ph type="body" idx="1"/>
          </p:nvPr>
        </p:nvSpPr>
        <p:spPr>
          <a:xfrm>
            <a:off x="381000" y="1412875"/>
            <a:ext cx="8382000" cy="2135187"/>
          </a:xfrm>
          <a:prstGeom prst="rect">
            <a:avLst/>
          </a:prstGeom>
          <a:noFill/>
          <a:ln>
            <a:noFill/>
          </a:ln>
        </p:spPr>
        <p:txBody>
          <a:bodyPr spcFirstLastPara="1" wrap="square" lIns="0" tIns="0" rIns="0" bIns="0" anchor="t" anchorCtr="0">
            <a:spAutoFit/>
          </a:bodyPr>
          <a:lstStyle>
            <a:lvl1pPr marL="457200" marR="0" lvl="0" indent="-431800" algn="l" rtl="0">
              <a:lnSpc>
                <a:spcPct val="90000"/>
              </a:lnSpc>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53" name="Google Shape;53;p63" descr="bottombar.png"/>
          <p:cNvPicPr preferRelativeResize="0"/>
          <p:nvPr/>
        </p:nvPicPr>
        <p:blipFill rotWithShape="1">
          <a:blip r:embed="rId11">
            <a:alphaModFix/>
          </a:blip>
          <a:srcRect/>
          <a:stretch/>
        </p:blipFill>
        <p:spPr>
          <a:xfrm>
            <a:off x="0" y="6299200"/>
            <a:ext cx="9144000" cy="55721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Lst>
  <p:transition spd="slow">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pic>
        <p:nvPicPr>
          <p:cNvPr id="78" name="Google Shape;78;p72" descr="white rectangle.png"/>
          <p:cNvPicPr preferRelativeResize="0"/>
          <p:nvPr/>
        </p:nvPicPr>
        <p:blipFill rotWithShape="1">
          <a:blip r:embed="rId4">
            <a:alphaModFix/>
          </a:blip>
          <a:srcRect b="10451"/>
          <a:stretch/>
        </p:blipFill>
        <p:spPr>
          <a:xfrm>
            <a:off x="0" y="1300162"/>
            <a:ext cx="9144000" cy="5557837"/>
          </a:xfrm>
          <a:prstGeom prst="rect">
            <a:avLst/>
          </a:prstGeom>
          <a:noFill/>
          <a:ln>
            <a:noFill/>
          </a:ln>
        </p:spPr>
      </p:pic>
      <p:sp>
        <p:nvSpPr>
          <p:cNvPr id="79" name="Google Shape;79;p72"/>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1pPr>
            <a:lvl2pPr marR="0" lvl="1"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2pPr>
            <a:lvl3pPr marR="0" lvl="2"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3pPr>
            <a:lvl4pPr marR="0" lvl="3"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4pPr>
            <a:lvl5pPr marR="0" lvl="4"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5pPr>
            <a:lvl6pPr marR="0" lvl="5"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6pPr>
            <a:lvl7pPr marR="0" lvl="6"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7pPr>
            <a:lvl8pPr marR="0" lvl="7"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8pPr>
            <a:lvl9pPr marR="0" lvl="8" algn="l" rtl="0">
              <a:lnSpc>
                <a:spcPct val="90000"/>
              </a:lnSpc>
              <a:spcBef>
                <a:spcPts val="0"/>
              </a:spcBef>
              <a:spcAft>
                <a:spcPts val="0"/>
              </a:spcAft>
              <a:buSzPts val="1400"/>
              <a:buNone/>
              <a:defRPr sz="4800" b="0" i="0" u="none" strike="noStrike" cap="none">
                <a:solidFill>
                  <a:srgbClr val="005825"/>
                </a:solidFill>
                <a:latin typeface="Calibri"/>
                <a:ea typeface="Calibri"/>
                <a:cs typeface="Calibri"/>
                <a:sym typeface="Calibri"/>
              </a:defRPr>
            </a:lvl9pPr>
          </a:lstStyle>
          <a:p>
            <a:endParaRPr/>
          </a:p>
        </p:txBody>
      </p:sp>
      <p:sp>
        <p:nvSpPr>
          <p:cNvPr id="80" name="Google Shape;80;p72"/>
          <p:cNvSpPr txBox="1">
            <a:spLocks noGrp="1"/>
          </p:cNvSpPr>
          <p:nvPr>
            <p:ph type="body" idx="1"/>
          </p:nvPr>
        </p:nvSpPr>
        <p:spPr>
          <a:xfrm>
            <a:off x="722312" y="1905000"/>
            <a:ext cx="8040687" cy="2108200"/>
          </a:xfrm>
          <a:prstGeom prst="rect">
            <a:avLst/>
          </a:prstGeom>
          <a:noFill/>
          <a:ln>
            <a:noFill/>
          </a:ln>
        </p:spPr>
        <p:txBody>
          <a:bodyPr spcFirstLastPara="1" wrap="square" lIns="0" tIns="0" rIns="0" bIns="0" anchor="t" anchorCtr="0">
            <a:spAutoFit/>
          </a:bodyPr>
          <a:lstStyle>
            <a:lvl1pPr marL="457200" marR="0" lvl="0" indent="-228600" algn="l" rtl="0">
              <a:lnSpc>
                <a:spcPct val="90000"/>
              </a:lnSpc>
              <a:spcBef>
                <a:spcPts val="600"/>
              </a:spcBef>
              <a:spcAft>
                <a:spcPts val="0"/>
              </a:spcAft>
              <a:buSzPts val="1400"/>
              <a:buNone/>
              <a:defRPr sz="3000" b="1" i="0" u="none" strike="noStrike" cap="none">
                <a:solidFill>
                  <a:schemeClr val="dk1"/>
                </a:solidFill>
                <a:latin typeface="Courier New"/>
                <a:ea typeface="Courier New"/>
                <a:cs typeface="Courier New"/>
                <a:sym typeface="Courier New"/>
              </a:defRPr>
            </a:lvl1pPr>
            <a:lvl2pPr marL="914400" marR="0" lvl="1" indent="-228600" algn="l" rtl="0">
              <a:lnSpc>
                <a:spcPct val="90000"/>
              </a:lnSpc>
              <a:spcBef>
                <a:spcPts val="560"/>
              </a:spcBef>
              <a:spcAft>
                <a:spcPts val="0"/>
              </a:spcAft>
              <a:buSzPts val="1400"/>
              <a:buNone/>
              <a:defRPr sz="2800" b="1" i="0" u="none" strike="noStrike" cap="none">
                <a:solidFill>
                  <a:schemeClr val="dk1"/>
                </a:solidFill>
                <a:latin typeface="Courier New"/>
                <a:ea typeface="Courier New"/>
                <a:cs typeface="Courier New"/>
                <a:sym typeface="Courier New"/>
              </a:defRPr>
            </a:lvl2pPr>
            <a:lvl3pPr marL="1371600" marR="0" lvl="2" indent="-228600" algn="l" rtl="0">
              <a:lnSpc>
                <a:spcPct val="90000"/>
              </a:lnSpc>
              <a:spcBef>
                <a:spcPts val="480"/>
              </a:spcBef>
              <a:spcAft>
                <a:spcPts val="0"/>
              </a:spcAft>
              <a:buSzPts val="1400"/>
              <a:buNone/>
              <a:defRPr sz="2400" b="1" i="0" u="none" strike="noStrike" cap="none">
                <a:solidFill>
                  <a:schemeClr val="dk1"/>
                </a:solidFill>
                <a:latin typeface="Courier New"/>
                <a:ea typeface="Courier New"/>
                <a:cs typeface="Courier New"/>
                <a:sym typeface="Courier New"/>
              </a:defRPr>
            </a:lvl3pPr>
            <a:lvl4pPr marL="1828800" marR="0" lvl="3" indent="-228600" algn="l" rtl="0">
              <a:lnSpc>
                <a:spcPct val="90000"/>
              </a:lnSpc>
              <a:spcBef>
                <a:spcPts val="480"/>
              </a:spcBef>
              <a:spcAft>
                <a:spcPts val="0"/>
              </a:spcAft>
              <a:buSzPts val="1400"/>
              <a:buNone/>
              <a:defRPr sz="2400" b="1" i="0" u="none" strike="noStrike" cap="none">
                <a:solidFill>
                  <a:schemeClr val="dk1"/>
                </a:solidFill>
                <a:latin typeface="Courier New"/>
                <a:ea typeface="Courier New"/>
                <a:cs typeface="Courier New"/>
                <a:sym typeface="Courier New"/>
              </a:defRPr>
            </a:lvl4pPr>
            <a:lvl5pPr marL="2286000" marR="0" lvl="4" indent="-228600" algn="l" rtl="0">
              <a:lnSpc>
                <a:spcPct val="90000"/>
              </a:lnSpc>
              <a:spcBef>
                <a:spcPts val="480"/>
              </a:spcBef>
              <a:spcAft>
                <a:spcPts val="0"/>
              </a:spcAft>
              <a:buSzPts val="1400"/>
              <a:buNone/>
              <a:defRPr sz="2400" b="1" i="0" u="none" strike="noStrike" cap="none">
                <a:solidFill>
                  <a:schemeClr val="dk1"/>
                </a:solidFill>
                <a:latin typeface="Courier New"/>
                <a:ea typeface="Courier New"/>
                <a:cs typeface="Courier New"/>
                <a:sym typeface="Courier New"/>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84"/>
        <p:cNvGrpSpPr/>
        <p:nvPr/>
      </p:nvGrpSpPr>
      <p:grpSpPr>
        <a:xfrm>
          <a:off x="0" y="0"/>
          <a:ext cx="0" cy="0"/>
          <a:chOff x="0" y="0"/>
          <a:chExt cx="0" cy="0"/>
        </a:xfrm>
      </p:grpSpPr>
      <p:sp>
        <p:nvSpPr>
          <p:cNvPr id="85" name="Google Shape;85;p74"/>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SzPts val="1400"/>
              <a:buNone/>
              <a:defRPr sz="4800" b="0" i="0" u="none" strike="noStrike" cap="none">
                <a:solidFill>
                  <a:srgbClr val="FFFFB9"/>
                </a:solidFill>
                <a:latin typeface="Calibri"/>
                <a:ea typeface="Calibri"/>
                <a:cs typeface="Calibri"/>
                <a:sym typeface="Calibri"/>
              </a:defRPr>
            </a:lvl1pPr>
            <a:lvl2pPr marR="0" lvl="1" algn="l" rtl="0">
              <a:lnSpc>
                <a:spcPct val="90000"/>
              </a:lnSpc>
              <a:spcBef>
                <a:spcPts val="0"/>
              </a:spcBef>
              <a:spcAft>
                <a:spcPts val="0"/>
              </a:spcAft>
              <a:buSzPts val="1400"/>
              <a:buNone/>
              <a:defRPr sz="4800" b="0" i="0" u="none" strike="noStrike" cap="none">
                <a:solidFill>
                  <a:schemeClr val="lt1"/>
                </a:solidFill>
                <a:latin typeface="Calibri"/>
                <a:ea typeface="Calibri"/>
                <a:cs typeface="Calibri"/>
                <a:sym typeface="Calibri"/>
              </a:defRPr>
            </a:lvl2pPr>
            <a:lvl3pPr marR="0" lvl="2" algn="l" rtl="0">
              <a:lnSpc>
                <a:spcPct val="90000"/>
              </a:lnSpc>
              <a:spcBef>
                <a:spcPts val="0"/>
              </a:spcBef>
              <a:spcAft>
                <a:spcPts val="0"/>
              </a:spcAft>
              <a:buSzPts val="1400"/>
              <a:buNone/>
              <a:defRPr sz="4800" b="0" i="0" u="none" strike="noStrike" cap="none">
                <a:solidFill>
                  <a:schemeClr val="lt1"/>
                </a:solidFill>
                <a:latin typeface="Calibri"/>
                <a:ea typeface="Calibri"/>
                <a:cs typeface="Calibri"/>
                <a:sym typeface="Calibri"/>
              </a:defRPr>
            </a:lvl3pPr>
            <a:lvl4pPr marR="0" lvl="3" algn="l" rtl="0">
              <a:lnSpc>
                <a:spcPct val="90000"/>
              </a:lnSpc>
              <a:spcBef>
                <a:spcPts val="0"/>
              </a:spcBef>
              <a:spcAft>
                <a:spcPts val="0"/>
              </a:spcAft>
              <a:buSzPts val="1400"/>
              <a:buNone/>
              <a:defRPr sz="4800" b="0" i="0" u="none" strike="noStrike" cap="none">
                <a:solidFill>
                  <a:schemeClr val="lt1"/>
                </a:solidFill>
                <a:latin typeface="Calibri"/>
                <a:ea typeface="Calibri"/>
                <a:cs typeface="Calibri"/>
                <a:sym typeface="Calibri"/>
              </a:defRPr>
            </a:lvl4pPr>
            <a:lvl5pPr marR="0" lvl="4" algn="l" rtl="0">
              <a:lnSpc>
                <a:spcPct val="90000"/>
              </a:lnSpc>
              <a:spcBef>
                <a:spcPts val="0"/>
              </a:spcBef>
              <a:spcAft>
                <a:spcPts val="0"/>
              </a:spcAft>
              <a:buSzPts val="1400"/>
              <a:buNone/>
              <a:defRPr sz="4800" b="0" i="0" u="none" strike="noStrike" cap="none">
                <a:solidFill>
                  <a:schemeClr val="lt1"/>
                </a:solidFill>
                <a:latin typeface="Calibri"/>
                <a:ea typeface="Calibri"/>
                <a:cs typeface="Calibri"/>
                <a:sym typeface="Calibri"/>
              </a:defRPr>
            </a:lvl5pPr>
            <a:lvl6pPr marR="0" lvl="5" algn="l" rtl="0">
              <a:lnSpc>
                <a:spcPct val="90000"/>
              </a:lnSpc>
              <a:spcBef>
                <a:spcPts val="0"/>
              </a:spcBef>
              <a:spcAft>
                <a:spcPts val="0"/>
              </a:spcAft>
              <a:buSzPts val="1400"/>
              <a:buNone/>
              <a:defRPr sz="4800" b="0" i="0" u="none" strike="noStrike" cap="none">
                <a:solidFill>
                  <a:schemeClr val="lt1"/>
                </a:solidFill>
                <a:latin typeface="Calibri"/>
                <a:ea typeface="Calibri"/>
                <a:cs typeface="Calibri"/>
                <a:sym typeface="Calibri"/>
              </a:defRPr>
            </a:lvl6pPr>
            <a:lvl7pPr marR="0" lvl="6" algn="l" rtl="0">
              <a:lnSpc>
                <a:spcPct val="90000"/>
              </a:lnSpc>
              <a:spcBef>
                <a:spcPts val="0"/>
              </a:spcBef>
              <a:spcAft>
                <a:spcPts val="0"/>
              </a:spcAft>
              <a:buSzPts val="1400"/>
              <a:buNone/>
              <a:defRPr sz="4800" b="0" i="0" u="none" strike="noStrike" cap="none">
                <a:solidFill>
                  <a:schemeClr val="lt1"/>
                </a:solidFill>
                <a:latin typeface="Calibri"/>
                <a:ea typeface="Calibri"/>
                <a:cs typeface="Calibri"/>
                <a:sym typeface="Calibri"/>
              </a:defRPr>
            </a:lvl7pPr>
            <a:lvl8pPr marR="0" lvl="7" algn="l" rtl="0">
              <a:lnSpc>
                <a:spcPct val="90000"/>
              </a:lnSpc>
              <a:spcBef>
                <a:spcPts val="0"/>
              </a:spcBef>
              <a:spcAft>
                <a:spcPts val="0"/>
              </a:spcAft>
              <a:buSzPts val="1400"/>
              <a:buNone/>
              <a:defRPr sz="4800" b="0" i="0" u="none" strike="noStrike" cap="none">
                <a:solidFill>
                  <a:schemeClr val="lt1"/>
                </a:solidFill>
                <a:latin typeface="Calibri"/>
                <a:ea typeface="Calibri"/>
                <a:cs typeface="Calibri"/>
                <a:sym typeface="Calibri"/>
              </a:defRPr>
            </a:lvl8pPr>
            <a:lvl9pPr marR="0" lvl="8" algn="l" rtl="0">
              <a:lnSpc>
                <a:spcPct val="90000"/>
              </a:lnSpc>
              <a:spcBef>
                <a:spcPts val="0"/>
              </a:spcBef>
              <a:spcAft>
                <a:spcPts val="0"/>
              </a:spcAft>
              <a:buSzPts val="1400"/>
              <a:buNone/>
              <a:defRPr sz="4800" b="0" i="0" u="none" strike="noStrike" cap="none">
                <a:solidFill>
                  <a:schemeClr val="lt1"/>
                </a:solidFill>
                <a:latin typeface="Calibri"/>
                <a:ea typeface="Calibri"/>
                <a:cs typeface="Calibri"/>
                <a:sym typeface="Calibri"/>
              </a:defRPr>
            </a:lvl9pPr>
          </a:lstStyle>
          <a:p>
            <a:endParaRPr/>
          </a:p>
        </p:txBody>
      </p:sp>
      <p:sp>
        <p:nvSpPr>
          <p:cNvPr id="86" name="Google Shape;86;p74"/>
          <p:cNvSpPr txBox="1">
            <a:spLocks noGrp="1"/>
          </p:cNvSpPr>
          <p:nvPr>
            <p:ph type="body" idx="1"/>
          </p:nvPr>
        </p:nvSpPr>
        <p:spPr>
          <a:xfrm>
            <a:off x="381000" y="1412875"/>
            <a:ext cx="8382000" cy="2135187"/>
          </a:xfrm>
          <a:prstGeom prst="rect">
            <a:avLst/>
          </a:prstGeom>
          <a:noFill/>
          <a:ln>
            <a:noFill/>
          </a:ln>
        </p:spPr>
        <p:txBody>
          <a:bodyPr spcFirstLastPara="1" wrap="square" lIns="0" tIns="0" rIns="0" bIns="0" anchor="t" anchorCtr="0">
            <a:spAutoFit/>
          </a:bodyPr>
          <a:lstStyle>
            <a:lvl1pPr marL="457200" marR="0" lvl="0" indent="-431800" algn="l" rtl="0">
              <a:lnSpc>
                <a:spcPct val="90000"/>
              </a:lnSpc>
              <a:spcBef>
                <a:spcPts val="640"/>
              </a:spcBef>
              <a:spcAft>
                <a:spcPts val="0"/>
              </a:spcAft>
              <a:buClr>
                <a:schemeClr val="lt1"/>
              </a:buClr>
              <a:buSzPts val="3200"/>
              <a:buFont typeface="Calibri"/>
              <a:buChar char="•"/>
              <a:defRPr sz="3200" b="0" i="0" u="none" strike="noStrike" cap="none">
                <a:solidFill>
                  <a:schemeClr val="lt1"/>
                </a:solidFill>
                <a:latin typeface="Calibri"/>
                <a:ea typeface="Calibri"/>
                <a:cs typeface="Calibri"/>
                <a:sym typeface="Calibri"/>
              </a:defRPr>
            </a:lvl1pPr>
            <a:lvl2pPr marL="914400" marR="0" lvl="1" indent="-406400" algn="l" rtl="0">
              <a:lnSpc>
                <a:spcPct val="90000"/>
              </a:lnSpc>
              <a:spcBef>
                <a:spcPts val="560"/>
              </a:spcBef>
              <a:spcAft>
                <a:spcPts val="0"/>
              </a:spcAft>
              <a:buClr>
                <a:schemeClr val="lt1"/>
              </a:buClr>
              <a:buSzPts val="2800"/>
              <a:buFont typeface="Calibri"/>
              <a:buChar char="•"/>
              <a:defRPr sz="2800" b="0" i="0" u="none" strike="noStrike" cap="none">
                <a:solidFill>
                  <a:schemeClr val="lt1"/>
                </a:solidFill>
                <a:latin typeface="Calibri"/>
                <a:ea typeface="Calibri"/>
                <a:cs typeface="Calibri"/>
                <a:sym typeface="Calibri"/>
              </a:defRPr>
            </a:lvl2pPr>
            <a:lvl3pPr marL="1371600" marR="0" lvl="2" indent="-381000" algn="l" rtl="0">
              <a:lnSpc>
                <a:spcPct val="90000"/>
              </a:lnSpc>
              <a:spcBef>
                <a:spcPts val="480"/>
              </a:spcBef>
              <a:spcAft>
                <a:spcPts val="0"/>
              </a:spcAft>
              <a:buClr>
                <a:schemeClr val="lt1"/>
              </a:buClr>
              <a:buSzPts val="2400"/>
              <a:buFont typeface="Calibri"/>
              <a:buChar char="•"/>
              <a:defRPr sz="2400" b="0" i="0" u="none" strike="noStrike" cap="none">
                <a:solidFill>
                  <a:schemeClr val="lt1"/>
                </a:solidFill>
                <a:latin typeface="Calibri"/>
                <a:ea typeface="Calibri"/>
                <a:cs typeface="Calibri"/>
                <a:sym typeface="Calibri"/>
              </a:defRPr>
            </a:lvl3pPr>
            <a:lvl4pPr marL="1828800" marR="0" lvl="3" indent="-381000" algn="l" rtl="0">
              <a:lnSpc>
                <a:spcPct val="90000"/>
              </a:lnSpc>
              <a:spcBef>
                <a:spcPts val="480"/>
              </a:spcBef>
              <a:spcAft>
                <a:spcPts val="0"/>
              </a:spcAft>
              <a:buClr>
                <a:schemeClr val="lt1"/>
              </a:buClr>
              <a:buSzPts val="2400"/>
              <a:buFont typeface="Calibri"/>
              <a:buChar char="•"/>
              <a:defRPr sz="2400" b="0" i="0" u="none" strike="noStrike" cap="none">
                <a:solidFill>
                  <a:schemeClr val="lt1"/>
                </a:solidFill>
                <a:latin typeface="Calibri"/>
                <a:ea typeface="Calibri"/>
                <a:cs typeface="Calibri"/>
                <a:sym typeface="Calibri"/>
              </a:defRPr>
            </a:lvl4pPr>
            <a:lvl5pPr marL="2286000" marR="0" lvl="4" indent="-381000" algn="l" rtl="0">
              <a:lnSpc>
                <a:spcPct val="90000"/>
              </a:lnSpc>
              <a:spcBef>
                <a:spcPts val="480"/>
              </a:spcBef>
              <a:spcAft>
                <a:spcPts val="0"/>
              </a:spcAft>
              <a:buClr>
                <a:schemeClr val="lt1"/>
              </a:buClr>
              <a:buSzPts val="2400"/>
              <a:buFont typeface="Calibri"/>
              <a:buChar char="•"/>
              <a:defRPr sz="2400" b="0" i="0" u="none" strike="noStrike" cap="none">
                <a:solidFill>
                  <a:schemeClr val="lt1"/>
                </a:solidFill>
                <a:latin typeface="Calibri"/>
                <a:ea typeface="Calibri"/>
                <a:cs typeface="Calibri"/>
                <a:sym typeface="Calibri"/>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8"/>
        <p:cNvGrpSpPr/>
        <p:nvPr/>
      </p:nvGrpSpPr>
      <p:grpSpPr>
        <a:xfrm>
          <a:off x="0" y="0"/>
          <a:ext cx="0" cy="0"/>
          <a:chOff x="0" y="0"/>
          <a:chExt cx="0" cy="0"/>
        </a:xfrm>
      </p:grpSpPr>
      <p:pic>
        <p:nvPicPr>
          <p:cNvPr id="119" name="Google Shape;119;p85" descr="white rectangle.png"/>
          <p:cNvPicPr preferRelativeResize="0"/>
          <p:nvPr/>
        </p:nvPicPr>
        <p:blipFill rotWithShape="1">
          <a:blip r:embed="rId4">
            <a:alphaModFix/>
          </a:blip>
          <a:srcRect b="10451"/>
          <a:stretch/>
        </p:blipFill>
        <p:spPr>
          <a:xfrm>
            <a:off x="0" y="1300162"/>
            <a:ext cx="9144000" cy="5557837"/>
          </a:xfrm>
          <a:prstGeom prst="rect">
            <a:avLst/>
          </a:prstGeom>
          <a:noFill/>
          <a:ln>
            <a:noFill/>
          </a:ln>
        </p:spPr>
      </p:pic>
      <p:sp>
        <p:nvSpPr>
          <p:cNvPr id="120" name="Google Shape;120;p85"/>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SzPts val="1400"/>
              <a:buNone/>
              <a:defRPr sz="4800" b="0" i="0" u="none" strike="noStrike" cap="none">
                <a:solidFill>
                  <a:srgbClr val="FFFFB9"/>
                </a:solidFill>
                <a:latin typeface="Calibri"/>
                <a:ea typeface="Calibri"/>
                <a:cs typeface="Calibri"/>
                <a:sym typeface="Calibri"/>
              </a:defRPr>
            </a:lvl1pPr>
            <a:lvl2pPr marR="0" lvl="1"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9pPr>
          </a:lstStyle>
          <a:p>
            <a:endParaRPr/>
          </a:p>
        </p:txBody>
      </p:sp>
      <p:sp>
        <p:nvSpPr>
          <p:cNvPr id="121" name="Google Shape;121;p85"/>
          <p:cNvSpPr txBox="1">
            <a:spLocks noGrp="1"/>
          </p:cNvSpPr>
          <p:nvPr>
            <p:ph type="body" idx="1"/>
          </p:nvPr>
        </p:nvSpPr>
        <p:spPr>
          <a:xfrm>
            <a:off x="722312" y="1905000"/>
            <a:ext cx="8040687" cy="2108200"/>
          </a:xfrm>
          <a:prstGeom prst="rect">
            <a:avLst/>
          </a:prstGeom>
          <a:noFill/>
          <a:ln>
            <a:noFill/>
          </a:ln>
        </p:spPr>
        <p:txBody>
          <a:bodyPr spcFirstLastPara="1" wrap="square" lIns="0" tIns="0" rIns="0" bIns="0" anchor="t" anchorCtr="0">
            <a:spAutoFit/>
          </a:bodyPr>
          <a:lstStyle>
            <a:lvl1pPr marL="457200" marR="0" lvl="0" indent="-228600" algn="l" rtl="0">
              <a:lnSpc>
                <a:spcPct val="90000"/>
              </a:lnSpc>
              <a:spcBef>
                <a:spcPts val="600"/>
              </a:spcBef>
              <a:spcAft>
                <a:spcPts val="0"/>
              </a:spcAft>
              <a:buSzPts val="1400"/>
              <a:buNone/>
              <a:defRPr sz="3000" b="1" i="0" u="none" strike="noStrike" cap="none">
                <a:solidFill>
                  <a:schemeClr val="dk1"/>
                </a:solidFill>
                <a:latin typeface="Courier New"/>
                <a:ea typeface="Courier New"/>
                <a:cs typeface="Courier New"/>
                <a:sym typeface="Courier New"/>
              </a:defRPr>
            </a:lvl1pPr>
            <a:lvl2pPr marL="914400" marR="0" lvl="1" indent="-228600" algn="l" rtl="0">
              <a:lnSpc>
                <a:spcPct val="90000"/>
              </a:lnSpc>
              <a:spcBef>
                <a:spcPts val="560"/>
              </a:spcBef>
              <a:spcAft>
                <a:spcPts val="0"/>
              </a:spcAft>
              <a:buSzPts val="1400"/>
              <a:buNone/>
              <a:defRPr sz="2800" b="1" i="0" u="none" strike="noStrike" cap="none">
                <a:solidFill>
                  <a:schemeClr val="dk1"/>
                </a:solidFill>
                <a:latin typeface="Courier New"/>
                <a:ea typeface="Courier New"/>
                <a:cs typeface="Courier New"/>
                <a:sym typeface="Courier New"/>
              </a:defRPr>
            </a:lvl2pPr>
            <a:lvl3pPr marL="1371600" marR="0" lvl="2" indent="-228600" algn="l" rtl="0">
              <a:lnSpc>
                <a:spcPct val="90000"/>
              </a:lnSpc>
              <a:spcBef>
                <a:spcPts val="480"/>
              </a:spcBef>
              <a:spcAft>
                <a:spcPts val="0"/>
              </a:spcAft>
              <a:buSzPts val="1400"/>
              <a:buNone/>
              <a:defRPr sz="2400" b="1" i="0" u="none" strike="noStrike" cap="none">
                <a:solidFill>
                  <a:schemeClr val="dk1"/>
                </a:solidFill>
                <a:latin typeface="Courier New"/>
                <a:ea typeface="Courier New"/>
                <a:cs typeface="Courier New"/>
                <a:sym typeface="Courier New"/>
              </a:defRPr>
            </a:lvl3pPr>
            <a:lvl4pPr marL="1828800" marR="0" lvl="3" indent="-228600" algn="l" rtl="0">
              <a:lnSpc>
                <a:spcPct val="90000"/>
              </a:lnSpc>
              <a:spcBef>
                <a:spcPts val="480"/>
              </a:spcBef>
              <a:spcAft>
                <a:spcPts val="0"/>
              </a:spcAft>
              <a:buSzPts val="1400"/>
              <a:buNone/>
              <a:defRPr sz="2400" b="1" i="0" u="none" strike="noStrike" cap="none">
                <a:solidFill>
                  <a:schemeClr val="dk1"/>
                </a:solidFill>
                <a:latin typeface="Courier New"/>
                <a:ea typeface="Courier New"/>
                <a:cs typeface="Courier New"/>
                <a:sym typeface="Courier New"/>
              </a:defRPr>
            </a:lvl4pPr>
            <a:lvl5pPr marL="2286000" marR="0" lvl="4" indent="-228600" algn="l" rtl="0">
              <a:lnSpc>
                <a:spcPct val="90000"/>
              </a:lnSpc>
              <a:spcBef>
                <a:spcPts val="480"/>
              </a:spcBef>
              <a:spcAft>
                <a:spcPts val="0"/>
              </a:spcAft>
              <a:buSzPts val="1400"/>
              <a:buNone/>
              <a:defRPr sz="2400" b="1" i="0" u="none" strike="noStrike" cap="none">
                <a:solidFill>
                  <a:schemeClr val="dk1"/>
                </a:solidFill>
                <a:latin typeface="Courier New"/>
                <a:ea typeface="Courier New"/>
                <a:cs typeface="Courier New"/>
                <a:sym typeface="Courier New"/>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82" r:id="rId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125"/>
        <p:cNvGrpSpPr/>
        <p:nvPr/>
      </p:nvGrpSpPr>
      <p:grpSpPr>
        <a:xfrm>
          <a:off x="0" y="0"/>
          <a:ext cx="0" cy="0"/>
          <a:chOff x="0" y="0"/>
          <a:chExt cx="0" cy="0"/>
        </a:xfrm>
      </p:grpSpPr>
      <p:sp>
        <p:nvSpPr>
          <p:cNvPr id="126" name="Google Shape;126;p87"/>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SzPts val="1400"/>
              <a:buNone/>
              <a:defRPr sz="4800" b="0" i="0" u="none" strike="noStrike" cap="none">
                <a:solidFill>
                  <a:srgbClr val="FFFFB9"/>
                </a:solidFill>
                <a:latin typeface="Calibri"/>
                <a:ea typeface="Calibri"/>
                <a:cs typeface="Calibri"/>
                <a:sym typeface="Calibri"/>
              </a:defRPr>
            </a:lvl1pPr>
            <a:lvl2pPr marR="0" lvl="1" algn="l" rtl="0">
              <a:lnSpc>
                <a:spcPct val="90000"/>
              </a:lnSpc>
              <a:spcBef>
                <a:spcPts val="0"/>
              </a:spcBef>
              <a:spcAft>
                <a:spcPts val="0"/>
              </a:spcAft>
              <a:buSzPts val="1400"/>
              <a:buNone/>
              <a:defRPr sz="4800" b="0" i="0" u="none" strike="noStrike" cap="none">
                <a:solidFill>
                  <a:schemeClr val="lt1"/>
                </a:solidFill>
                <a:latin typeface="Calibri"/>
                <a:ea typeface="Calibri"/>
                <a:cs typeface="Calibri"/>
                <a:sym typeface="Calibri"/>
              </a:defRPr>
            </a:lvl2pPr>
            <a:lvl3pPr marR="0" lvl="2" algn="l" rtl="0">
              <a:lnSpc>
                <a:spcPct val="90000"/>
              </a:lnSpc>
              <a:spcBef>
                <a:spcPts val="0"/>
              </a:spcBef>
              <a:spcAft>
                <a:spcPts val="0"/>
              </a:spcAft>
              <a:buSzPts val="1400"/>
              <a:buNone/>
              <a:defRPr sz="4800" b="0" i="0" u="none" strike="noStrike" cap="none">
                <a:solidFill>
                  <a:schemeClr val="lt1"/>
                </a:solidFill>
                <a:latin typeface="Calibri"/>
                <a:ea typeface="Calibri"/>
                <a:cs typeface="Calibri"/>
                <a:sym typeface="Calibri"/>
              </a:defRPr>
            </a:lvl3pPr>
            <a:lvl4pPr marR="0" lvl="3" algn="l" rtl="0">
              <a:lnSpc>
                <a:spcPct val="90000"/>
              </a:lnSpc>
              <a:spcBef>
                <a:spcPts val="0"/>
              </a:spcBef>
              <a:spcAft>
                <a:spcPts val="0"/>
              </a:spcAft>
              <a:buSzPts val="1400"/>
              <a:buNone/>
              <a:defRPr sz="4800" b="0" i="0" u="none" strike="noStrike" cap="none">
                <a:solidFill>
                  <a:schemeClr val="lt1"/>
                </a:solidFill>
                <a:latin typeface="Calibri"/>
                <a:ea typeface="Calibri"/>
                <a:cs typeface="Calibri"/>
                <a:sym typeface="Calibri"/>
              </a:defRPr>
            </a:lvl4pPr>
            <a:lvl5pPr marR="0" lvl="4" algn="l" rtl="0">
              <a:lnSpc>
                <a:spcPct val="90000"/>
              </a:lnSpc>
              <a:spcBef>
                <a:spcPts val="0"/>
              </a:spcBef>
              <a:spcAft>
                <a:spcPts val="0"/>
              </a:spcAft>
              <a:buSzPts val="1400"/>
              <a:buNone/>
              <a:defRPr sz="4800" b="0" i="0" u="none" strike="noStrike" cap="none">
                <a:solidFill>
                  <a:schemeClr val="lt1"/>
                </a:solidFill>
                <a:latin typeface="Calibri"/>
                <a:ea typeface="Calibri"/>
                <a:cs typeface="Calibri"/>
                <a:sym typeface="Calibri"/>
              </a:defRPr>
            </a:lvl5pPr>
            <a:lvl6pPr marR="0" lvl="5" algn="l" rtl="0">
              <a:lnSpc>
                <a:spcPct val="90000"/>
              </a:lnSpc>
              <a:spcBef>
                <a:spcPts val="0"/>
              </a:spcBef>
              <a:spcAft>
                <a:spcPts val="0"/>
              </a:spcAft>
              <a:buSzPts val="1400"/>
              <a:buNone/>
              <a:defRPr sz="4800" b="0" i="0" u="none" strike="noStrike" cap="none">
                <a:solidFill>
                  <a:schemeClr val="lt1"/>
                </a:solidFill>
                <a:latin typeface="Calibri"/>
                <a:ea typeface="Calibri"/>
                <a:cs typeface="Calibri"/>
                <a:sym typeface="Calibri"/>
              </a:defRPr>
            </a:lvl6pPr>
            <a:lvl7pPr marR="0" lvl="6" algn="l" rtl="0">
              <a:lnSpc>
                <a:spcPct val="90000"/>
              </a:lnSpc>
              <a:spcBef>
                <a:spcPts val="0"/>
              </a:spcBef>
              <a:spcAft>
                <a:spcPts val="0"/>
              </a:spcAft>
              <a:buSzPts val="1400"/>
              <a:buNone/>
              <a:defRPr sz="4800" b="0" i="0" u="none" strike="noStrike" cap="none">
                <a:solidFill>
                  <a:schemeClr val="lt1"/>
                </a:solidFill>
                <a:latin typeface="Calibri"/>
                <a:ea typeface="Calibri"/>
                <a:cs typeface="Calibri"/>
                <a:sym typeface="Calibri"/>
              </a:defRPr>
            </a:lvl7pPr>
            <a:lvl8pPr marR="0" lvl="7" algn="l" rtl="0">
              <a:lnSpc>
                <a:spcPct val="90000"/>
              </a:lnSpc>
              <a:spcBef>
                <a:spcPts val="0"/>
              </a:spcBef>
              <a:spcAft>
                <a:spcPts val="0"/>
              </a:spcAft>
              <a:buSzPts val="1400"/>
              <a:buNone/>
              <a:defRPr sz="4800" b="0" i="0" u="none" strike="noStrike" cap="none">
                <a:solidFill>
                  <a:schemeClr val="lt1"/>
                </a:solidFill>
                <a:latin typeface="Calibri"/>
                <a:ea typeface="Calibri"/>
                <a:cs typeface="Calibri"/>
                <a:sym typeface="Calibri"/>
              </a:defRPr>
            </a:lvl8pPr>
            <a:lvl9pPr marR="0" lvl="8" algn="l" rtl="0">
              <a:lnSpc>
                <a:spcPct val="90000"/>
              </a:lnSpc>
              <a:spcBef>
                <a:spcPts val="0"/>
              </a:spcBef>
              <a:spcAft>
                <a:spcPts val="0"/>
              </a:spcAft>
              <a:buSzPts val="1400"/>
              <a:buNone/>
              <a:defRPr sz="4800" b="0" i="0" u="none" strike="noStrike" cap="none">
                <a:solidFill>
                  <a:schemeClr val="lt1"/>
                </a:solidFill>
                <a:latin typeface="Calibri"/>
                <a:ea typeface="Calibri"/>
                <a:cs typeface="Calibri"/>
                <a:sym typeface="Calibri"/>
              </a:defRPr>
            </a:lvl9pPr>
          </a:lstStyle>
          <a:p>
            <a:endParaRPr/>
          </a:p>
        </p:txBody>
      </p:sp>
      <p:sp>
        <p:nvSpPr>
          <p:cNvPr id="127" name="Google Shape;127;p87"/>
          <p:cNvSpPr txBox="1">
            <a:spLocks noGrp="1"/>
          </p:cNvSpPr>
          <p:nvPr>
            <p:ph type="body" idx="1"/>
          </p:nvPr>
        </p:nvSpPr>
        <p:spPr>
          <a:xfrm>
            <a:off x="381000" y="1412875"/>
            <a:ext cx="8382000" cy="2135187"/>
          </a:xfrm>
          <a:prstGeom prst="rect">
            <a:avLst/>
          </a:prstGeom>
          <a:noFill/>
          <a:ln>
            <a:noFill/>
          </a:ln>
        </p:spPr>
        <p:txBody>
          <a:bodyPr spcFirstLastPara="1" wrap="square" lIns="0" tIns="0" rIns="0" bIns="0" anchor="t" anchorCtr="0">
            <a:spAutoFit/>
          </a:bodyPr>
          <a:lstStyle>
            <a:lvl1pPr marL="457200" marR="0" lvl="0" indent="-431800" algn="l" rtl="0">
              <a:lnSpc>
                <a:spcPct val="90000"/>
              </a:lnSpc>
              <a:spcBef>
                <a:spcPts val="640"/>
              </a:spcBef>
              <a:spcAft>
                <a:spcPts val="0"/>
              </a:spcAft>
              <a:buClr>
                <a:schemeClr val="lt1"/>
              </a:buClr>
              <a:buSzPts val="3200"/>
              <a:buFont typeface="Calibri"/>
              <a:buChar char="•"/>
              <a:defRPr sz="3200" b="0" i="0" u="none" strike="noStrike" cap="none">
                <a:solidFill>
                  <a:schemeClr val="lt1"/>
                </a:solidFill>
                <a:latin typeface="Calibri"/>
                <a:ea typeface="Calibri"/>
                <a:cs typeface="Calibri"/>
                <a:sym typeface="Calibri"/>
              </a:defRPr>
            </a:lvl1pPr>
            <a:lvl2pPr marL="914400" marR="0" lvl="1" indent="-406400" algn="l" rtl="0">
              <a:lnSpc>
                <a:spcPct val="90000"/>
              </a:lnSpc>
              <a:spcBef>
                <a:spcPts val="560"/>
              </a:spcBef>
              <a:spcAft>
                <a:spcPts val="0"/>
              </a:spcAft>
              <a:buClr>
                <a:schemeClr val="lt1"/>
              </a:buClr>
              <a:buSzPts val="2800"/>
              <a:buFont typeface="Calibri"/>
              <a:buChar char="•"/>
              <a:defRPr sz="2800" b="0" i="0" u="none" strike="noStrike" cap="none">
                <a:solidFill>
                  <a:schemeClr val="lt1"/>
                </a:solidFill>
                <a:latin typeface="Calibri"/>
                <a:ea typeface="Calibri"/>
                <a:cs typeface="Calibri"/>
                <a:sym typeface="Calibri"/>
              </a:defRPr>
            </a:lvl2pPr>
            <a:lvl3pPr marL="1371600" marR="0" lvl="2" indent="-381000" algn="l" rtl="0">
              <a:lnSpc>
                <a:spcPct val="90000"/>
              </a:lnSpc>
              <a:spcBef>
                <a:spcPts val="480"/>
              </a:spcBef>
              <a:spcAft>
                <a:spcPts val="0"/>
              </a:spcAft>
              <a:buClr>
                <a:schemeClr val="lt1"/>
              </a:buClr>
              <a:buSzPts val="2400"/>
              <a:buFont typeface="Calibri"/>
              <a:buChar char="•"/>
              <a:defRPr sz="2400" b="0" i="0" u="none" strike="noStrike" cap="none">
                <a:solidFill>
                  <a:schemeClr val="lt1"/>
                </a:solidFill>
                <a:latin typeface="Calibri"/>
                <a:ea typeface="Calibri"/>
                <a:cs typeface="Calibri"/>
                <a:sym typeface="Calibri"/>
              </a:defRPr>
            </a:lvl3pPr>
            <a:lvl4pPr marL="1828800" marR="0" lvl="3" indent="-381000" algn="l" rtl="0">
              <a:lnSpc>
                <a:spcPct val="90000"/>
              </a:lnSpc>
              <a:spcBef>
                <a:spcPts val="480"/>
              </a:spcBef>
              <a:spcAft>
                <a:spcPts val="0"/>
              </a:spcAft>
              <a:buClr>
                <a:schemeClr val="lt1"/>
              </a:buClr>
              <a:buSzPts val="2400"/>
              <a:buFont typeface="Calibri"/>
              <a:buChar char="•"/>
              <a:defRPr sz="2400" b="0" i="0" u="none" strike="noStrike" cap="none">
                <a:solidFill>
                  <a:schemeClr val="lt1"/>
                </a:solidFill>
                <a:latin typeface="Calibri"/>
                <a:ea typeface="Calibri"/>
                <a:cs typeface="Calibri"/>
                <a:sym typeface="Calibri"/>
              </a:defRPr>
            </a:lvl4pPr>
            <a:lvl5pPr marL="2286000" marR="0" lvl="4" indent="-381000" algn="l" rtl="0">
              <a:lnSpc>
                <a:spcPct val="90000"/>
              </a:lnSpc>
              <a:spcBef>
                <a:spcPts val="480"/>
              </a:spcBef>
              <a:spcAft>
                <a:spcPts val="0"/>
              </a:spcAft>
              <a:buClr>
                <a:schemeClr val="lt1"/>
              </a:buClr>
              <a:buSzPts val="2400"/>
              <a:buFont typeface="Calibri"/>
              <a:buChar char="•"/>
              <a:defRPr sz="2400" b="0" i="0" u="none" strike="noStrike" cap="none">
                <a:solidFill>
                  <a:schemeClr val="lt1"/>
                </a:solidFill>
                <a:latin typeface="Calibri"/>
                <a:ea typeface="Calibri"/>
                <a:cs typeface="Calibri"/>
                <a:sym typeface="Calibri"/>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9"/>
        <p:cNvGrpSpPr/>
        <p:nvPr/>
      </p:nvGrpSpPr>
      <p:grpSpPr>
        <a:xfrm>
          <a:off x="0" y="0"/>
          <a:ext cx="0" cy="0"/>
          <a:chOff x="0" y="0"/>
          <a:chExt cx="0" cy="0"/>
        </a:xfrm>
      </p:grpSpPr>
      <p:pic>
        <p:nvPicPr>
          <p:cNvPr id="160" name="Google Shape;160;p98" descr="white rectangle.png"/>
          <p:cNvPicPr preferRelativeResize="0"/>
          <p:nvPr/>
        </p:nvPicPr>
        <p:blipFill rotWithShape="1">
          <a:blip r:embed="rId4">
            <a:alphaModFix/>
          </a:blip>
          <a:srcRect b="10451"/>
          <a:stretch/>
        </p:blipFill>
        <p:spPr>
          <a:xfrm>
            <a:off x="0" y="1300162"/>
            <a:ext cx="9144000" cy="5557837"/>
          </a:xfrm>
          <a:prstGeom prst="rect">
            <a:avLst/>
          </a:prstGeom>
          <a:noFill/>
          <a:ln>
            <a:noFill/>
          </a:ln>
        </p:spPr>
      </p:pic>
      <p:sp>
        <p:nvSpPr>
          <p:cNvPr id="161" name="Google Shape;161;p98"/>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SzPts val="1400"/>
              <a:buNone/>
              <a:defRPr sz="4800" b="0" i="0" u="none" strike="noStrike" cap="none">
                <a:solidFill>
                  <a:srgbClr val="FFFFB9"/>
                </a:solidFill>
                <a:latin typeface="Calibri"/>
                <a:ea typeface="Calibri"/>
                <a:cs typeface="Calibri"/>
                <a:sym typeface="Calibri"/>
              </a:defRPr>
            </a:lvl1pPr>
            <a:lvl2pPr marR="0" lvl="1"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9pPr>
          </a:lstStyle>
          <a:p>
            <a:endParaRPr/>
          </a:p>
        </p:txBody>
      </p:sp>
      <p:sp>
        <p:nvSpPr>
          <p:cNvPr id="162" name="Google Shape;162;p98"/>
          <p:cNvSpPr txBox="1">
            <a:spLocks noGrp="1"/>
          </p:cNvSpPr>
          <p:nvPr>
            <p:ph type="body" idx="1"/>
          </p:nvPr>
        </p:nvSpPr>
        <p:spPr>
          <a:xfrm>
            <a:off x="722312" y="1905000"/>
            <a:ext cx="8040687" cy="2108200"/>
          </a:xfrm>
          <a:prstGeom prst="rect">
            <a:avLst/>
          </a:prstGeom>
          <a:noFill/>
          <a:ln>
            <a:noFill/>
          </a:ln>
        </p:spPr>
        <p:txBody>
          <a:bodyPr spcFirstLastPara="1" wrap="square" lIns="0" tIns="0" rIns="0" bIns="0" anchor="t" anchorCtr="0">
            <a:spAutoFit/>
          </a:bodyPr>
          <a:lstStyle>
            <a:lvl1pPr marL="457200" marR="0" lvl="0" indent="-228600" algn="l" rtl="0">
              <a:lnSpc>
                <a:spcPct val="90000"/>
              </a:lnSpc>
              <a:spcBef>
                <a:spcPts val="600"/>
              </a:spcBef>
              <a:spcAft>
                <a:spcPts val="0"/>
              </a:spcAft>
              <a:buSzPts val="1400"/>
              <a:buNone/>
              <a:defRPr sz="3000" b="1" i="0" u="none" strike="noStrike" cap="none">
                <a:solidFill>
                  <a:schemeClr val="dk1"/>
                </a:solidFill>
                <a:latin typeface="Courier New"/>
                <a:ea typeface="Courier New"/>
                <a:cs typeface="Courier New"/>
                <a:sym typeface="Courier New"/>
              </a:defRPr>
            </a:lvl1pPr>
            <a:lvl2pPr marL="914400" marR="0" lvl="1" indent="-228600" algn="l" rtl="0">
              <a:lnSpc>
                <a:spcPct val="90000"/>
              </a:lnSpc>
              <a:spcBef>
                <a:spcPts val="560"/>
              </a:spcBef>
              <a:spcAft>
                <a:spcPts val="0"/>
              </a:spcAft>
              <a:buSzPts val="1400"/>
              <a:buNone/>
              <a:defRPr sz="2800" b="1" i="0" u="none" strike="noStrike" cap="none">
                <a:solidFill>
                  <a:schemeClr val="dk1"/>
                </a:solidFill>
                <a:latin typeface="Courier New"/>
                <a:ea typeface="Courier New"/>
                <a:cs typeface="Courier New"/>
                <a:sym typeface="Courier New"/>
              </a:defRPr>
            </a:lvl2pPr>
            <a:lvl3pPr marL="1371600" marR="0" lvl="2" indent="-228600" algn="l" rtl="0">
              <a:lnSpc>
                <a:spcPct val="90000"/>
              </a:lnSpc>
              <a:spcBef>
                <a:spcPts val="480"/>
              </a:spcBef>
              <a:spcAft>
                <a:spcPts val="0"/>
              </a:spcAft>
              <a:buSzPts val="1400"/>
              <a:buNone/>
              <a:defRPr sz="2400" b="1" i="0" u="none" strike="noStrike" cap="none">
                <a:solidFill>
                  <a:schemeClr val="dk1"/>
                </a:solidFill>
                <a:latin typeface="Courier New"/>
                <a:ea typeface="Courier New"/>
                <a:cs typeface="Courier New"/>
                <a:sym typeface="Courier New"/>
              </a:defRPr>
            </a:lvl3pPr>
            <a:lvl4pPr marL="1828800" marR="0" lvl="3" indent="-228600" algn="l" rtl="0">
              <a:lnSpc>
                <a:spcPct val="90000"/>
              </a:lnSpc>
              <a:spcBef>
                <a:spcPts val="480"/>
              </a:spcBef>
              <a:spcAft>
                <a:spcPts val="0"/>
              </a:spcAft>
              <a:buSzPts val="1400"/>
              <a:buNone/>
              <a:defRPr sz="2400" b="1" i="0" u="none" strike="noStrike" cap="none">
                <a:solidFill>
                  <a:schemeClr val="dk1"/>
                </a:solidFill>
                <a:latin typeface="Courier New"/>
                <a:ea typeface="Courier New"/>
                <a:cs typeface="Courier New"/>
                <a:sym typeface="Courier New"/>
              </a:defRPr>
            </a:lvl4pPr>
            <a:lvl5pPr marL="2286000" marR="0" lvl="4" indent="-228600" algn="l" rtl="0">
              <a:lnSpc>
                <a:spcPct val="90000"/>
              </a:lnSpc>
              <a:spcBef>
                <a:spcPts val="480"/>
              </a:spcBef>
              <a:spcAft>
                <a:spcPts val="0"/>
              </a:spcAft>
              <a:buSzPts val="1400"/>
              <a:buNone/>
              <a:defRPr sz="2400" b="1" i="0" u="none" strike="noStrike" cap="none">
                <a:solidFill>
                  <a:schemeClr val="dk1"/>
                </a:solidFill>
                <a:latin typeface="Courier New"/>
                <a:ea typeface="Courier New"/>
                <a:cs typeface="Courier New"/>
                <a:sym typeface="Courier New"/>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95" r:id="rId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166"/>
        <p:cNvGrpSpPr/>
        <p:nvPr/>
      </p:nvGrpSpPr>
      <p:grpSpPr>
        <a:xfrm>
          <a:off x="0" y="0"/>
          <a:ext cx="0" cy="0"/>
          <a:chOff x="0" y="0"/>
          <a:chExt cx="0" cy="0"/>
        </a:xfrm>
      </p:grpSpPr>
      <p:sp>
        <p:nvSpPr>
          <p:cNvPr id="167" name="Google Shape;167;p100"/>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SzPts val="1400"/>
              <a:buNone/>
              <a:defRPr sz="4800" b="0" i="0" u="none" strike="noStrike" cap="none">
                <a:solidFill>
                  <a:srgbClr val="FFFFB9"/>
                </a:solidFill>
                <a:latin typeface="Calibri"/>
                <a:ea typeface="Calibri"/>
                <a:cs typeface="Calibri"/>
                <a:sym typeface="Calibri"/>
              </a:defRPr>
            </a:lvl1pPr>
            <a:lvl2pPr marR="0" lvl="1"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9pPr>
          </a:lstStyle>
          <a:p>
            <a:endParaRPr/>
          </a:p>
        </p:txBody>
      </p:sp>
      <p:sp>
        <p:nvSpPr>
          <p:cNvPr id="168" name="Google Shape;168;p100"/>
          <p:cNvSpPr txBox="1">
            <a:spLocks noGrp="1"/>
          </p:cNvSpPr>
          <p:nvPr>
            <p:ph type="body" idx="1"/>
          </p:nvPr>
        </p:nvSpPr>
        <p:spPr>
          <a:xfrm>
            <a:off x="381000" y="1412875"/>
            <a:ext cx="8382000" cy="2135187"/>
          </a:xfrm>
          <a:prstGeom prst="rect">
            <a:avLst/>
          </a:prstGeom>
          <a:noFill/>
          <a:ln>
            <a:noFill/>
          </a:ln>
        </p:spPr>
        <p:txBody>
          <a:bodyPr spcFirstLastPara="1" wrap="square" lIns="0" tIns="0" rIns="0" bIns="0" anchor="t" anchorCtr="0">
            <a:spAutoFit/>
          </a:bodyPr>
          <a:lstStyle>
            <a:lvl1pPr marL="457200" marR="0" lvl="0" indent="-431800" algn="l" rtl="0">
              <a:lnSpc>
                <a:spcPct val="90000"/>
              </a:lnSpc>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81000" algn="l" rtl="0">
              <a:lnSpc>
                <a:spcPct val="90000"/>
              </a:lnSpc>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4pPr>
            <a:lvl5pPr marL="2286000" marR="0" lvl="4" indent="-381000" algn="l" rtl="0">
              <a:lnSpc>
                <a:spcPct val="90000"/>
              </a:lnSpc>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
          <p:cNvSpPr txBox="1">
            <a:spLocks noGrp="1"/>
          </p:cNvSpPr>
          <p:nvPr>
            <p:ph type="ctrTitle"/>
          </p:nvPr>
        </p:nvSpPr>
        <p:spPr>
          <a:xfrm>
            <a:off x="730250" y="1905000"/>
            <a:ext cx="7681912" cy="1524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5825"/>
              </a:buClr>
              <a:buSzPts val="5400"/>
              <a:buFont typeface="Calibri"/>
              <a:buNone/>
            </a:pPr>
            <a:r>
              <a:rPr lang="en-US" sz="5400" b="0" i="0" u="none">
                <a:solidFill>
                  <a:srgbClr val="005825"/>
                </a:solidFill>
                <a:latin typeface="Calibri"/>
                <a:ea typeface="Calibri"/>
                <a:cs typeface="Calibri"/>
                <a:sym typeface="Calibri"/>
              </a:rPr>
              <a:t>Storage and File Structure</a:t>
            </a:r>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0"/>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Magnetic Tapes</a:t>
            </a:r>
            <a:endParaRPr/>
          </a:p>
        </p:txBody>
      </p:sp>
      <p:sp>
        <p:nvSpPr>
          <p:cNvPr id="275" name="Google Shape;275;p10"/>
          <p:cNvSpPr txBox="1">
            <a:spLocks noGrp="1"/>
          </p:cNvSpPr>
          <p:nvPr>
            <p:ph type="body" idx="1"/>
          </p:nvPr>
        </p:nvSpPr>
        <p:spPr>
          <a:xfrm>
            <a:off x="885825" y="1136650"/>
            <a:ext cx="7558087" cy="4830762"/>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Hold large volumes of data and provide high transfer rates</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Few GB for DAT (Digital Audio Tape) format, 10-40 GB with DLT (Digital Linear Tape) format, 100 GB+ with Ultrium format, and 330 GB with Ampex helical scan format</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Transfer rates from few to 10s of MB/s</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Tapes are cheap, but cost of drives is very high</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Very slow access time in comparison to magnetic and optical disks</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limited to sequential access.</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Some formats (Accelis) provide faster seek (10s of seconds) at cost of lower capacity</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Used mainly for backup, for storage of infrequently used information, and as an off-line medium for transferring information from one system to another.</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Tape jukeboxes used for very large capacity storage</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Multiple petabyes (10</a:t>
            </a:r>
            <a:r>
              <a:rPr lang="en-US" sz="2000" b="0" i="0" u="none" strike="noStrike" cap="none" baseline="30000">
                <a:solidFill>
                  <a:schemeClr val="dk1"/>
                </a:solidFill>
                <a:latin typeface="Calibri"/>
                <a:ea typeface="Calibri"/>
                <a:cs typeface="Calibri"/>
                <a:sym typeface="Calibri"/>
              </a:rPr>
              <a:t>15 </a:t>
            </a:r>
            <a:r>
              <a:rPr lang="en-US" sz="2000" b="0" i="0" u="none" strike="noStrike" cap="none">
                <a:solidFill>
                  <a:schemeClr val="dk1"/>
                </a:solidFill>
                <a:latin typeface="Calibri"/>
                <a:ea typeface="Calibri"/>
                <a:cs typeface="Calibri"/>
                <a:sym typeface="Calibri"/>
              </a:rPr>
              <a:t>bytes)</a:t>
            </a:r>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Storage Hierarchy</a:t>
            </a:r>
            <a:endParaRPr/>
          </a:p>
        </p:txBody>
      </p:sp>
      <p:pic>
        <p:nvPicPr>
          <p:cNvPr id="282" name="Google Shape;282;p11"/>
          <p:cNvPicPr preferRelativeResize="0"/>
          <p:nvPr/>
        </p:nvPicPr>
        <p:blipFill rotWithShape="1">
          <a:blip r:embed="rId3">
            <a:alphaModFix/>
          </a:blip>
          <a:srcRect/>
          <a:stretch/>
        </p:blipFill>
        <p:spPr>
          <a:xfrm>
            <a:off x="1530350" y="866775"/>
            <a:ext cx="6337300" cy="5376862"/>
          </a:xfrm>
          <a:prstGeom prst="rect">
            <a:avLst/>
          </a:prstGeom>
          <a:noFill/>
          <a:ln>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2"/>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Storage Hierarchy (Cont.)</a:t>
            </a:r>
            <a:endParaRPr/>
          </a:p>
        </p:txBody>
      </p:sp>
      <p:sp>
        <p:nvSpPr>
          <p:cNvPr id="289" name="Google Shape;289;p12"/>
          <p:cNvSpPr txBox="1">
            <a:spLocks noGrp="1"/>
          </p:cNvSpPr>
          <p:nvPr>
            <p:ph type="body" idx="1"/>
          </p:nvPr>
        </p:nvSpPr>
        <p:spPr>
          <a:xfrm>
            <a:off x="250825" y="1025525"/>
            <a:ext cx="8504237" cy="4800600"/>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rgbClr val="000099"/>
              </a:buClr>
              <a:buSzPts val="2800"/>
              <a:buFont typeface="Calibri"/>
              <a:buChar char="•"/>
            </a:pPr>
            <a:r>
              <a:rPr lang="en-US" sz="2800" b="1" i="0" u="none">
                <a:solidFill>
                  <a:srgbClr val="000099"/>
                </a:solidFill>
                <a:latin typeface="Calibri"/>
                <a:ea typeface="Calibri"/>
                <a:cs typeface="Calibri"/>
                <a:sym typeface="Calibri"/>
              </a:rPr>
              <a:t>primary storage</a:t>
            </a:r>
            <a:r>
              <a:rPr lang="en-US" sz="2800" b="1" i="0" u="none">
                <a:solidFill>
                  <a:schemeClr val="dk1"/>
                </a:solidFill>
                <a:latin typeface="Calibri"/>
                <a:ea typeface="Calibri"/>
                <a:cs typeface="Calibri"/>
                <a:sym typeface="Calibri"/>
              </a:rPr>
              <a:t>: </a:t>
            </a:r>
            <a:r>
              <a:rPr lang="en-US" sz="2800" b="0" i="0" u="none">
                <a:solidFill>
                  <a:schemeClr val="dk1"/>
                </a:solidFill>
                <a:latin typeface="Calibri"/>
                <a:ea typeface="Calibri"/>
                <a:cs typeface="Calibri"/>
                <a:sym typeface="Calibri"/>
              </a:rPr>
              <a:t>Fastest media but volatile (cache, main memory).</a:t>
            </a:r>
            <a:endParaRPr/>
          </a:p>
          <a:p>
            <a:pPr marL="396875" marR="0" lvl="0" indent="-396875" algn="l" rtl="0">
              <a:lnSpc>
                <a:spcPct val="90000"/>
              </a:lnSpc>
              <a:spcBef>
                <a:spcPts val="560"/>
              </a:spcBef>
              <a:spcAft>
                <a:spcPts val="0"/>
              </a:spcAft>
              <a:buClr>
                <a:srgbClr val="000099"/>
              </a:buClr>
              <a:buSzPts val="2800"/>
              <a:buFont typeface="Calibri"/>
              <a:buChar char="•"/>
            </a:pPr>
            <a:r>
              <a:rPr lang="en-US" sz="2800" b="1" i="0" u="none">
                <a:solidFill>
                  <a:srgbClr val="000099"/>
                </a:solidFill>
                <a:latin typeface="Calibri"/>
                <a:ea typeface="Calibri"/>
                <a:cs typeface="Calibri"/>
                <a:sym typeface="Calibri"/>
              </a:rPr>
              <a:t>secondary storage</a:t>
            </a:r>
            <a:r>
              <a:rPr lang="en-US" sz="2800" b="1" i="0" u="none">
                <a:solidFill>
                  <a:schemeClr val="dk1"/>
                </a:solidFill>
                <a:latin typeface="Calibri"/>
                <a:ea typeface="Calibri"/>
                <a:cs typeface="Calibri"/>
                <a:sym typeface="Calibri"/>
              </a:rPr>
              <a:t>:</a:t>
            </a:r>
            <a:r>
              <a:rPr lang="en-US" sz="2800" b="0" i="0" u="none">
                <a:solidFill>
                  <a:schemeClr val="dk1"/>
                </a:solidFill>
                <a:latin typeface="Calibri"/>
                <a:ea typeface="Calibri"/>
                <a:cs typeface="Calibri"/>
                <a:sym typeface="Calibri"/>
              </a:rPr>
              <a:t> next level in hierarchy, non-volatile, moderately fast access time</a:t>
            </a:r>
            <a:endParaRPr/>
          </a:p>
          <a:p>
            <a:pPr marL="914400" marR="0" lvl="1" indent="-396875"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also called </a:t>
            </a:r>
            <a:r>
              <a:rPr lang="en-US" sz="2800" b="1" i="0" u="none" strike="noStrike" cap="none">
                <a:solidFill>
                  <a:srgbClr val="000099"/>
                </a:solidFill>
                <a:latin typeface="Calibri"/>
                <a:ea typeface="Calibri"/>
                <a:cs typeface="Calibri"/>
                <a:sym typeface="Calibri"/>
              </a:rPr>
              <a:t>on-line storage</a:t>
            </a:r>
            <a:r>
              <a:rPr lang="en-US" sz="2800" b="1" i="0" u="none" strike="noStrike" cap="none">
                <a:solidFill>
                  <a:schemeClr val="dk1"/>
                </a:solidFill>
                <a:latin typeface="Calibri"/>
                <a:ea typeface="Calibri"/>
                <a:cs typeface="Calibri"/>
                <a:sym typeface="Calibri"/>
              </a:rPr>
              <a:t> </a:t>
            </a:r>
            <a:endParaRPr/>
          </a:p>
          <a:p>
            <a:pPr marL="914400" marR="0" lvl="1" indent="-396875"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E.g. flash memory, magnetic disks</a:t>
            </a:r>
            <a:endParaRPr/>
          </a:p>
          <a:p>
            <a:pPr marL="396875" marR="0" lvl="0" indent="-396875" algn="l" rtl="0">
              <a:lnSpc>
                <a:spcPct val="90000"/>
              </a:lnSpc>
              <a:spcBef>
                <a:spcPts val="560"/>
              </a:spcBef>
              <a:spcAft>
                <a:spcPts val="0"/>
              </a:spcAft>
              <a:buClr>
                <a:srgbClr val="000099"/>
              </a:buClr>
              <a:buSzPts val="2800"/>
              <a:buFont typeface="Calibri"/>
              <a:buChar char="•"/>
            </a:pPr>
            <a:r>
              <a:rPr lang="en-US" sz="2800" b="1" i="0" u="none">
                <a:solidFill>
                  <a:srgbClr val="000099"/>
                </a:solidFill>
                <a:latin typeface="Calibri"/>
                <a:ea typeface="Calibri"/>
                <a:cs typeface="Calibri"/>
                <a:sym typeface="Calibri"/>
              </a:rPr>
              <a:t>tertiary storage</a:t>
            </a:r>
            <a:r>
              <a:rPr lang="en-US" sz="2800" b="1" i="0" u="none">
                <a:solidFill>
                  <a:schemeClr val="dk1"/>
                </a:solidFill>
                <a:latin typeface="Calibri"/>
                <a:ea typeface="Calibri"/>
                <a:cs typeface="Calibri"/>
                <a:sym typeface="Calibri"/>
              </a:rPr>
              <a:t>:</a:t>
            </a:r>
            <a:r>
              <a:rPr lang="en-US" sz="2800" b="0" i="0" u="none">
                <a:solidFill>
                  <a:schemeClr val="dk1"/>
                </a:solidFill>
                <a:latin typeface="Calibri"/>
                <a:ea typeface="Calibri"/>
                <a:cs typeface="Calibri"/>
                <a:sym typeface="Calibri"/>
              </a:rPr>
              <a:t> lowest level in hierarchy, non-volatile, slow access time</a:t>
            </a:r>
            <a:endParaRPr/>
          </a:p>
          <a:p>
            <a:pPr marL="914400" marR="0" lvl="1" indent="-396875"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also called </a:t>
            </a:r>
            <a:r>
              <a:rPr lang="en-US" sz="2800" b="1" i="0" u="none" strike="noStrike" cap="none">
                <a:solidFill>
                  <a:srgbClr val="000099"/>
                </a:solidFill>
                <a:latin typeface="Calibri"/>
                <a:ea typeface="Calibri"/>
                <a:cs typeface="Calibri"/>
                <a:sym typeface="Calibri"/>
              </a:rPr>
              <a:t>off-line storage</a:t>
            </a:r>
            <a:r>
              <a:rPr lang="en-US" sz="2800" b="0" i="0" u="none" strike="noStrike" cap="none">
                <a:solidFill>
                  <a:schemeClr val="dk1"/>
                </a:solidFill>
                <a:latin typeface="Calibri"/>
                <a:ea typeface="Calibri"/>
                <a:cs typeface="Calibri"/>
                <a:sym typeface="Calibri"/>
              </a:rPr>
              <a:t> </a:t>
            </a:r>
            <a:endParaRPr/>
          </a:p>
          <a:p>
            <a:pPr marL="914400" marR="0" lvl="1" indent="-396875"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E.g. magnetic tape, optical storage</a:t>
            </a:r>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3"/>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Magnetic Hard Disk Mechanism</a:t>
            </a:r>
            <a:endParaRPr/>
          </a:p>
        </p:txBody>
      </p:sp>
      <p:sp>
        <p:nvSpPr>
          <p:cNvPr id="296" name="Google Shape;296;p13"/>
          <p:cNvSpPr txBox="1"/>
          <p:nvPr/>
        </p:nvSpPr>
        <p:spPr>
          <a:xfrm>
            <a:off x="492125" y="5907087"/>
            <a:ext cx="774700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Helvetica Neue"/>
              <a:buNone/>
            </a:pPr>
            <a:r>
              <a:rPr lang="en-US" sz="1600" b="1" i="0" u="none" strike="noStrike" cap="none">
                <a:solidFill>
                  <a:schemeClr val="dk1"/>
                </a:solidFill>
                <a:latin typeface="Helvetica Neue"/>
                <a:ea typeface="Helvetica Neue"/>
                <a:cs typeface="Helvetica Neue"/>
                <a:sym typeface="Helvetica Neue"/>
              </a:rPr>
              <a:t>NOTE: Diagram is schematic, and simplifies the structure of actual disk drives</a:t>
            </a:r>
            <a:endParaRPr/>
          </a:p>
        </p:txBody>
      </p:sp>
      <p:pic>
        <p:nvPicPr>
          <p:cNvPr id="297" name="Google Shape;297;p13"/>
          <p:cNvPicPr preferRelativeResize="0"/>
          <p:nvPr/>
        </p:nvPicPr>
        <p:blipFill rotWithShape="1">
          <a:blip r:embed="rId3">
            <a:alphaModFix/>
          </a:blip>
          <a:srcRect/>
          <a:stretch/>
        </p:blipFill>
        <p:spPr>
          <a:xfrm>
            <a:off x="1463675" y="860425"/>
            <a:ext cx="6613525" cy="5019675"/>
          </a:xfrm>
          <a:prstGeom prst="rect">
            <a:avLst/>
          </a:prstGeom>
          <a:noFill/>
          <a:ln>
            <a:noFill/>
          </a:ln>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4"/>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Magnetic Disks</a:t>
            </a:r>
            <a:endParaRPr/>
          </a:p>
        </p:txBody>
      </p:sp>
      <p:sp>
        <p:nvSpPr>
          <p:cNvPr id="304" name="Google Shape;304;p14"/>
          <p:cNvSpPr txBox="1">
            <a:spLocks noGrp="1"/>
          </p:cNvSpPr>
          <p:nvPr>
            <p:ph type="body" idx="1"/>
          </p:nvPr>
        </p:nvSpPr>
        <p:spPr>
          <a:xfrm>
            <a:off x="158750" y="908050"/>
            <a:ext cx="8686800" cy="5632450"/>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2000"/>
              <a:buFont typeface="Calibri"/>
              <a:buChar char="•"/>
            </a:pPr>
            <a:r>
              <a:rPr lang="en-US" sz="2000" b="1" i="0" u="none">
                <a:solidFill>
                  <a:schemeClr val="dk1"/>
                </a:solidFill>
                <a:latin typeface="Calibri"/>
                <a:ea typeface="Calibri"/>
                <a:cs typeface="Calibri"/>
                <a:sym typeface="Calibri"/>
              </a:rPr>
              <a:t>Read-write head</a:t>
            </a:r>
            <a:r>
              <a:rPr lang="en-US" sz="2000" b="0" i="0" u="none">
                <a:solidFill>
                  <a:schemeClr val="dk1"/>
                </a:solidFill>
                <a:latin typeface="Calibri"/>
                <a:ea typeface="Calibri"/>
                <a:cs typeface="Calibri"/>
                <a:sym typeface="Calibri"/>
              </a:rPr>
              <a:t> </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Positioned very close to the platter surface (almost touching it)</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Reads or writes magnetically encoded information.</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Surface of platter divided into circular </a:t>
            </a:r>
            <a:r>
              <a:rPr lang="en-US" sz="2000" b="1" i="0" u="none">
                <a:solidFill>
                  <a:srgbClr val="000099"/>
                </a:solidFill>
                <a:latin typeface="Calibri"/>
                <a:ea typeface="Calibri"/>
                <a:cs typeface="Calibri"/>
                <a:sym typeface="Calibri"/>
              </a:rPr>
              <a:t>tracks</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Over 50K-100K tracks per platter on typical hard disks</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Each track is divided into </a:t>
            </a:r>
            <a:r>
              <a:rPr lang="en-US" sz="2000" b="1" i="0" u="none">
                <a:solidFill>
                  <a:srgbClr val="000099"/>
                </a:solidFill>
                <a:latin typeface="Calibri"/>
                <a:ea typeface="Calibri"/>
                <a:cs typeface="Calibri"/>
                <a:sym typeface="Calibri"/>
              </a:rPr>
              <a:t>sectors</a:t>
            </a:r>
            <a:r>
              <a:rPr lang="en-US" sz="2000" b="1" i="0" u="none">
                <a:solidFill>
                  <a:schemeClr val="dk1"/>
                </a:solidFill>
                <a:latin typeface="Calibri"/>
                <a:ea typeface="Calibri"/>
                <a:cs typeface="Calibri"/>
                <a:sym typeface="Calibri"/>
              </a:rPr>
              <a:t>.</a:t>
            </a:r>
            <a:r>
              <a:rPr lang="en-US" sz="2000" b="0" i="0" u="none">
                <a:solidFill>
                  <a:schemeClr val="dk1"/>
                </a:solidFill>
                <a:latin typeface="Calibri"/>
                <a:ea typeface="Calibri"/>
                <a:cs typeface="Calibri"/>
                <a:sym typeface="Calibri"/>
              </a:rPr>
              <a:t>  </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A sector is the smallest unit of data that can be read or written.</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Sector size typically 512 bytes</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Typical sectors per track: 500 to 1000 (on inner tracks) to 1000 to 2000 (on outer tracks)</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To read/write a sector</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disk arm swings to position head on right track</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platter spins continually; data is read/written as sector passes under head</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Head-disk assemblies </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multiple disk platters on a single spindle (1 to 5 usually)</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one head per platter, mounted on a common arm.</a:t>
            </a:r>
            <a:endParaRPr/>
          </a:p>
          <a:p>
            <a:pPr marL="396875" marR="0" lvl="0" indent="-396875" algn="l" rtl="0">
              <a:lnSpc>
                <a:spcPct val="90000"/>
              </a:lnSpc>
              <a:spcBef>
                <a:spcPts val="400"/>
              </a:spcBef>
              <a:spcAft>
                <a:spcPts val="0"/>
              </a:spcAft>
              <a:buClr>
                <a:srgbClr val="000099"/>
              </a:buClr>
              <a:buSzPts val="2000"/>
              <a:buFont typeface="Calibri"/>
              <a:buChar char="•"/>
            </a:pPr>
            <a:r>
              <a:rPr lang="en-US" sz="2000" b="1" i="0" u="none">
                <a:solidFill>
                  <a:srgbClr val="000099"/>
                </a:solidFill>
                <a:latin typeface="Calibri"/>
                <a:ea typeface="Calibri"/>
                <a:cs typeface="Calibri"/>
                <a:sym typeface="Calibri"/>
              </a:rPr>
              <a:t>Cylinder</a:t>
            </a:r>
            <a:r>
              <a:rPr lang="en-US" sz="2000" b="0" i="1" u="none">
                <a:solidFill>
                  <a:schemeClr val="dk1"/>
                </a:solidFill>
                <a:latin typeface="Calibri"/>
                <a:ea typeface="Calibri"/>
                <a:cs typeface="Calibri"/>
                <a:sym typeface="Calibri"/>
              </a:rPr>
              <a:t> i</a:t>
            </a:r>
            <a:r>
              <a:rPr lang="en-US" sz="2000" b="1" i="1" u="none">
                <a:solidFill>
                  <a:schemeClr val="dk1"/>
                </a:solidFill>
                <a:latin typeface="Calibri"/>
                <a:ea typeface="Calibri"/>
                <a:cs typeface="Calibri"/>
                <a:sym typeface="Calibri"/>
              </a:rPr>
              <a:t> </a:t>
            </a:r>
            <a:r>
              <a:rPr lang="en-US" sz="2000" b="0" i="0" u="none">
                <a:solidFill>
                  <a:schemeClr val="dk1"/>
                </a:solidFill>
                <a:latin typeface="Calibri"/>
                <a:ea typeface="Calibri"/>
                <a:cs typeface="Calibri"/>
                <a:sym typeface="Calibri"/>
              </a:rPr>
              <a:t>consists of </a:t>
            </a:r>
            <a:r>
              <a:rPr lang="en-US" sz="2000" b="0" i="1" u="none">
                <a:solidFill>
                  <a:schemeClr val="dk1"/>
                </a:solidFill>
                <a:latin typeface="Calibri"/>
                <a:ea typeface="Calibri"/>
                <a:cs typeface="Calibri"/>
                <a:sym typeface="Calibri"/>
              </a:rPr>
              <a:t>i</a:t>
            </a:r>
            <a:r>
              <a:rPr lang="en-US" sz="2000" b="0" i="0" u="none" baseline="30000">
                <a:solidFill>
                  <a:schemeClr val="dk1"/>
                </a:solidFill>
                <a:latin typeface="Calibri"/>
                <a:ea typeface="Calibri"/>
                <a:cs typeface="Calibri"/>
                <a:sym typeface="Calibri"/>
              </a:rPr>
              <a:t>th</a:t>
            </a:r>
            <a:r>
              <a:rPr lang="en-US" sz="2000" b="0" i="0" u="none">
                <a:solidFill>
                  <a:schemeClr val="dk1"/>
                </a:solidFill>
                <a:latin typeface="Calibri"/>
                <a:ea typeface="Calibri"/>
                <a:cs typeface="Calibri"/>
                <a:sym typeface="Calibri"/>
              </a:rPr>
              <a:t> track of all the platters </a:t>
            </a:r>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5"/>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Performance Measures of Disks</a:t>
            </a:r>
            <a:endParaRPr/>
          </a:p>
        </p:txBody>
      </p:sp>
      <p:sp>
        <p:nvSpPr>
          <p:cNvPr id="311" name="Google Shape;311;p15"/>
          <p:cNvSpPr txBox="1">
            <a:spLocks noGrp="1"/>
          </p:cNvSpPr>
          <p:nvPr>
            <p:ph type="body" idx="1"/>
          </p:nvPr>
        </p:nvSpPr>
        <p:spPr>
          <a:xfrm>
            <a:off x="265112" y="947737"/>
            <a:ext cx="8580437" cy="5294312"/>
          </a:xfrm>
          <a:prstGeom prst="rect">
            <a:avLst/>
          </a:prstGeom>
          <a:noFill/>
          <a:ln>
            <a:noFill/>
          </a:ln>
        </p:spPr>
        <p:txBody>
          <a:bodyPr spcFirstLastPara="1" wrap="square" lIns="0" tIns="0" rIns="0" bIns="0" anchor="t" anchorCtr="0">
            <a:spAutoFit/>
          </a:bodyPr>
          <a:lstStyle/>
          <a:p>
            <a:pPr marL="396875" marR="0" lvl="0" indent="-396875" algn="l" rtl="0">
              <a:lnSpc>
                <a:spcPct val="80000"/>
              </a:lnSpc>
              <a:spcBef>
                <a:spcPts val="0"/>
              </a:spcBef>
              <a:spcAft>
                <a:spcPts val="0"/>
              </a:spcAft>
              <a:buClr>
                <a:srgbClr val="000099"/>
              </a:buClr>
              <a:buSzPts val="2000"/>
              <a:buFont typeface="Calibri"/>
              <a:buChar char="•"/>
            </a:pPr>
            <a:r>
              <a:rPr lang="en-US" sz="2000" b="1" i="0" u="none">
                <a:solidFill>
                  <a:srgbClr val="000099"/>
                </a:solidFill>
                <a:latin typeface="Calibri"/>
                <a:ea typeface="Calibri"/>
                <a:cs typeface="Calibri"/>
                <a:sym typeface="Calibri"/>
              </a:rPr>
              <a:t>Access time</a:t>
            </a:r>
            <a:r>
              <a:rPr lang="en-US" sz="2000" b="0" i="0" u="none">
                <a:solidFill>
                  <a:schemeClr val="dk1"/>
                </a:solidFill>
                <a:latin typeface="Calibri"/>
                <a:ea typeface="Calibri"/>
                <a:cs typeface="Calibri"/>
                <a:sym typeface="Calibri"/>
              </a:rPr>
              <a:t> – the time it takes from when a read or write request is issued to when data transfer begins.  Consists of: </a:t>
            </a:r>
            <a:endParaRPr/>
          </a:p>
          <a:p>
            <a:pPr marL="914400" marR="0" lvl="1" indent="-396875" algn="l" rtl="0">
              <a:lnSpc>
                <a:spcPct val="80000"/>
              </a:lnSpc>
              <a:spcBef>
                <a:spcPts val="400"/>
              </a:spcBef>
              <a:spcAft>
                <a:spcPts val="0"/>
              </a:spcAft>
              <a:buClr>
                <a:srgbClr val="000099"/>
              </a:buClr>
              <a:buSzPts val="2000"/>
              <a:buFont typeface="Calibri"/>
              <a:buChar char="•"/>
            </a:pPr>
            <a:r>
              <a:rPr lang="en-US" sz="2000" b="1" i="0" u="none" strike="noStrike" cap="none">
                <a:solidFill>
                  <a:srgbClr val="000099"/>
                </a:solidFill>
                <a:latin typeface="Calibri"/>
                <a:ea typeface="Calibri"/>
                <a:cs typeface="Calibri"/>
                <a:sym typeface="Calibri"/>
              </a:rPr>
              <a:t>Seek time</a:t>
            </a:r>
            <a:r>
              <a:rPr lang="en-US" sz="2000" b="0" i="0" u="none" strike="noStrike" cap="none">
                <a:solidFill>
                  <a:schemeClr val="dk1"/>
                </a:solidFill>
                <a:latin typeface="Calibri"/>
                <a:ea typeface="Calibri"/>
                <a:cs typeface="Calibri"/>
                <a:sym typeface="Calibri"/>
              </a:rPr>
              <a:t> – time it takes to reposition the arm over the correct track. </a:t>
            </a:r>
            <a:endParaRPr/>
          </a:p>
          <a:p>
            <a:pPr marL="1258887" marR="0" lvl="2" indent="-344487" algn="l" rtl="0">
              <a:lnSpc>
                <a:spcPct val="8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 Average seek time is 1/2 the worst case seek time.</a:t>
            </a:r>
            <a:endParaRPr/>
          </a:p>
          <a:p>
            <a:pPr marL="1604962" marR="0" lvl="3" indent="-346074" algn="l" rtl="0">
              <a:lnSpc>
                <a:spcPct val="8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we ignore the time to start and stop arm movement</a:t>
            </a:r>
            <a:endParaRPr/>
          </a:p>
          <a:p>
            <a:pPr marL="1258887" marR="0" lvl="2" indent="-344487" algn="l" rtl="0">
              <a:lnSpc>
                <a:spcPct val="8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4 to 10 milliseconds on typical disks</a:t>
            </a:r>
            <a:endParaRPr/>
          </a:p>
          <a:p>
            <a:pPr marL="914400" marR="0" lvl="1" indent="-396875" algn="l" rtl="0">
              <a:lnSpc>
                <a:spcPct val="80000"/>
              </a:lnSpc>
              <a:spcBef>
                <a:spcPts val="400"/>
              </a:spcBef>
              <a:spcAft>
                <a:spcPts val="0"/>
              </a:spcAft>
              <a:buClr>
                <a:srgbClr val="000099"/>
              </a:buClr>
              <a:buSzPts val="2000"/>
              <a:buFont typeface="Calibri"/>
              <a:buChar char="•"/>
            </a:pPr>
            <a:r>
              <a:rPr lang="en-US" sz="2000" b="1" i="0" u="none" strike="noStrike" cap="none">
                <a:solidFill>
                  <a:srgbClr val="000099"/>
                </a:solidFill>
                <a:latin typeface="Calibri"/>
                <a:ea typeface="Calibri"/>
                <a:cs typeface="Calibri"/>
                <a:sym typeface="Calibri"/>
              </a:rPr>
              <a:t>Rotational latency</a:t>
            </a:r>
            <a:r>
              <a:rPr lang="en-US" sz="2000" b="0" i="0" u="none" strike="noStrike" cap="none">
                <a:solidFill>
                  <a:schemeClr val="dk1"/>
                </a:solidFill>
                <a:latin typeface="Calibri"/>
                <a:ea typeface="Calibri"/>
                <a:cs typeface="Calibri"/>
                <a:sym typeface="Calibri"/>
              </a:rPr>
              <a:t> – time it takes for the sector to be accessed to appear under the head. </a:t>
            </a:r>
            <a:endParaRPr/>
          </a:p>
          <a:p>
            <a:pPr marL="1258887" marR="0" lvl="2" indent="-344487" algn="l" rtl="0">
              <a:lnSpc>
                <a:spcPct val="8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 Average latency is 1/2 of the worst case latency.</a:t>
            </a:r>
            <a:endParaRPr/>
          </a:p>
          <a:p>
            <a:pPr marL="1258887" marR="0" lvl="2" indent="-344487" algn="l" rtl="0">
              <a:lnSpc>
                <a:spcPct val="8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4 to 11 milliseconds on typical disks (5400 to 15000 r.p.m.)</a:t>
            </a:r>
            <a:endParaRPr/>
          </a:p>
          <a:p>
            <a:pPr marL="396875" marR="0" lvl="0" indent="-396875" algn="l" rtl="0">
              <a:lnSpc>
                <a:spcPct val="80000"/>
              </a:lnSpc>
              <a:spcBef>
                <a:spcPts val="400"/>
              </a:spcBef>
              <a:spcAft>
                <a:spcPts val="0"/>
              </a:spcAft>
              <a:buClr>
                <a:srgbClr val="000099"/>
              </a:buClr>
              <a:buSzPts val="2000"/>
              <a:buFont typeface="Calibri"/>
              <a:buChar char="•"/>
            </a:pPr>
            <a:r>
              <a:rPr lang="en-US" sz="2000" b="1" i="0" u="none">
                <a:solidFill>
                  <a:srgbClr val="000099"/>
                </a:solidFill>
                <a:latin typeface="Calibri"/>
                <a:ea typeface="Calibri"/>
                <a:cs typeface="Calibri"/>
                <a:sym typeface="Calibri"/>
              </a:rPr>
              <a:t>Data-transfer rate</a:t>
            </a:r>
            <a:r>
              <a:rPr lang="en-US" sz="2000" b="1" i="0" u="none">
                <a:solidFill>
                  <a:schemeClr val="dk1"/>
                </a:solidFill>
                <a:latin typeface="Calibri"/>
                <a:ea typeface="Calibri"/>
                <a:cs typeface="Calibri"/>
                <a:sym typeface="Calibri"/>
              </a:rPr>
              <a:t> </a:t>
            </a:r>
            <a:r>
              <a:rPr lang="en-US" sz="2000" b="0" i="0" u="none">
                <a:solidFill>
                  <a:schemeClr val="dk1"/>
                </a:solidFill>
                <a:latin typeface="Calibri"/>
                <a:ea typeface="Calibri"/>
                <a:cs typeface="Calibri"/>
                <a:sym typeface="Calibri"/>
              </a:rPr>
              <a:t>– the rate at which data can be retrieved from or stored to the disk.</a:t>
            </a:r>
            <a:endParaRPr/>
          </a:p>
          <a:p>
            <a:pPr marL="914400" marR="0" lvl="1" indent="-396875" algn="l" rtl="0">
              <a:lnSpc>
                <a:spcPct val="8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25 to 100 MB per second max rate, lower for inner tracks</a:t>
            </a:r>
            <a:endParaRPr/>
          </a:p>
          <a:p>
            <a:pPr marL="914400" marR="0" lvl="1" indent="-396875" algn="l" rtl="0">
              <a:lnSpc>
                <a:spcPct val="8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Multiple disks may share a controller, so rate that controller can handle is also important</a:t>
            </a:r>
            <a:endParaRPr/>
          </a:p>
          <a:p>
            <a:pPr marL="1258887" marR="0" lvl="2" indent="-344487" algn="l" rtl="0">
              <a:lnSpc>
                <a:spcPct val="8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E.g. SATA: 150 MB/sec, SATA-II 3Gb (300 MB/sec)</a:t>
            </a:r>
            <a:endParaRPr/>
          </a:p>
          <a:p>
            <a:pPr marL="1258887" marR="0" lvl="2" indent="-344487" algn="l" rtl="0">
              <a:lnSpc>
                <a:spcPct val="8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Ultra 320 SCSI: 320 MB/s, SAS (3 to 6 Gb/sec)</a:t>
            </a:r>
            <a:endParaRPr/>
          </a:p>
          <a:p>
            <a:pPr marL="1258887" marR="0" lvl="2" indent="-344487" algn="l" rtl="0">
              <a:lnSpc>
                <a:spcPct val="8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Fiber Channel (FC2Gb or 4Gb): 256 to 512 MB/s</a:t>
            </a:r>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6"/>
          <p:cNvSpPr txBox="1">
            <a:spLocks noGrp="1"/>
          </p:cNvSpPr>
          <p:nvPr>
            <p:ph type="title"/>
          </p:nvPr>
        </p:nvSpPr>
        <p:spPr>
          <a:xfrm>
            <a:off x="431800" y="241300"/>
            <a:ext cx="8312150" cy="490537"/>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FF0000"/>
              </a:buClr>
              <a:buSzPts val="4800"/>
              <a:buFont typeface="Calibri"/>
              <a:buNone/>
            </a:pPr>
            <a:r>
              <a:rPr lang="en-US" sz="4800" b="0" i="0" u="none">
                <a:solidFill>
                  <a:srgbClr val="FF0000"/>
                </a:solidFill>
                <a:latin typeface="Calibri"/>
                <a:ea typeface="Calibri"/>
                <a:cs typeface="Calibri"/>
                <a:sym typeface="Calibri"/>
              </a:rPr>
              <a:t>Disk Scheduling: FCFS</a:t>
            </a:r>
            <a:endParaRPr/>
          </a:p>
        </p:txBody>
      </p:sp>
      <p:graphicFrame>
        <p:nvGraphicFramePr>
          <p:cNvPr id="317" name="Google Shape;317;p16"/>
          <p:cNvGraphicFramePr/>
          <p:nvPr/>
        </p:nvGraphicFramePr>
        <p:xfrm>
          <a:off x="1846262" y="919162"/>
          <a:ext cx="5434012" cy="3141662"/>
        </p:xfrm>
        <a:graphic>
          <a:graphicData uri="http://schemas.openxmlformats.org/presentationml/2006/ole">
            <mc:AlternateContent xmlns:mc="http://schemas.openxmlformats.org/markup-compatibility/2006">
              <mc:Choice xmlns:v="urn:schemas-microsoft-com:vml" Requires="v">
                <p:oleObj spid="_x0000_s1027" r:id="rId4" imgW="5434012" imgH="3141662" progId="Visio.Drawing.5">
                  <p:embed/>
                </p:oleObj>
              </mc:Choice>
              <mc:Fallback>
                <p:oleObj r:id="rId4" imgW="5434012" imgH="3141662" progId="Visio.Drawing.5">
                  <p:embed/>
                  <p:pic>
                    <p:nvPicPr>
                      <p:cNvPr id="317" name="Google Shape;317;p16"/>
                      <p:cNvPicPr preferRelativeResize="0"/>
                      <p:nvPr>
                        <p:ph type="body" idx="1"/>
                      </p:nvPr>
                    </p:nvPicPr>
                    <p:blipFill rotWithShape="1">
                      <a:blip r:embed="rId5">
                        <a:alphaModFix/>
                      </a:blip>
                      <a:srcRect/>
                      <a:stretch/>
                    </p:blipFill>
                    <p:spPr>
                      <a:xfrm>
                        <a:off x="1846262" y="919162"/>
                        <a:ext cx="5434012" cy="3141662"/>
                      </a:xfrm>
                      <a:prstGeom prst="rect">
                        <a:avLst/>
                      </a:prstGeom>
                      <a:noFill/>
                      <a:ln>
                        <a:noFill/>
                      </a:ln>
                    </p:spPr>
                  </p:pic>
                </p:oleObj>
              </mc:Fallback>
            </mc:AlternateContent>
          </a:graphicData>
        </a:graphic>
      </p:graphicFrame>
      <p:sp>
        <p:nvSpPr>
          <p:cNvPr id="318" name="Google Shape;318;p16"/>
          <p:cNvSpPr txBox="1">
            <a:spLocks noGrp="1"/>
          </p:cNvSpPr>
          <p:nvPr>
            <p:ph type="body" idx="1"/>
          </p:nvPr>
        </p:nvSpPr>
        <p:spPr>
          <a:xfrm>
            <a:off x="325437" y="4316412"/>
            <a:ext cx="8475662" cy="2133600"/>
          </a:xfrm>
          <a:prstGeom prst="rect">
            <a:avLst/>
          </a:prstGeom>
          <a:noFill/>
          <a:ln>
            <a:noFill/>
          </a:ln>
        </p:spPr>
        <p:txBody>
          <a:bodyPr spcFirstLastPara="1" wrap="square" lIns="0" tIns="0" rIns="0" bIns="0" anchor="t" anchorCtr="0">
            <a:spAutoFit/>
          </a:bodyPr>
          <a:lstStyle/>
          <a:p>
            <a:pPr marL="914400" lvl="1" indent="-396875" algn="l" rtl="0">
              <a:lnSpc>
                <a:spcPct val="90000"/>
              </a:lnSpc>
              <a:spcBef>
                <a:spcPts val="0"/>
              </a:spcBef>
              <a:spcAft>
                <a:spcPts val="0"/>
              </a:spcAft>
              <a:buClr>
                <a:schemeClr val="dk1"/>
              </a:buClr>
              <a:buSzPts val="1600"/>
              <a:buFont typeface="Calibri"/>
              <a:buNone/>
            </a:pPr>
            <a:r>
              <a:rPr lang="en-US" sz="1600" b="0" i="0" u="sng">
                <a:solidFill>
                  <a:schemeClr val="dk1"/>
                </a:solidFill>
                <a:latin typeface="Calibri"/>
                <a:ea typeface="Calibri"/>
                <a:cs typeface="Calibri"/>
                <a:sym typeface="Calibri"/>
              </a:rPr>
              <a:t>Advantages</a:t>
            </a:r>
            <a:r>
              <a:rPr lang="en-US" sz="1600" b="0" i="0" u="none">
                <a:solidFill>
                  <a:schemeClr val="dk1"/>
                </a:solidFill>
                <a:latin typeface="Calibri"/>
                <a:ea typeface="Calibri"/>
                <a:cs typeface="Calibri"/>
                <a:sym typeface="Calibri"/>
              </a:rPr>
              <a:t>:</a:t>
            </a:r>
            <a:endParaRPr/>
          </a:p>
          <a:p>
            <a:pPr marL="1258887" lvl="2" indent="-344487" algn="l" rtl="0">
              <a:lnSpc>
                <a:spcPct val="90000"/>
              </a:lnSpc>
              <a:spcBef>
                <a:spcPts val="960"/>
              </a:spcBef>
              <a:spcAft>
                <a:spcPts val="0"/>
              </a:spcAft>
              <a:buClr>
                <a:schemeClr val="dk1"/>
              </a:buClr>
              <a:buSzPts val="1600"/>
              <a:buFont typeface="Calibri"/>
              <a:buChar char="•"/>
            </a:pPr>
            <a:r>
              <a:rPr lang="en-US" sz="1600" b="0" i="0" u="none">
                <a:solidFill>
                  <a:schemeClr val="dk1"/>
                </a:solidFill>
                <a:latin typeface="Calibri"/>
                <a:ea typeface="Calibri"/>
                <a:cs typeface="Calibri"/>
                <a:sym typeface="Calibri"/>
              </a:rPr>
              <a:t>Intrinsically fair</a:t>
            </a:r>
            <a:endParaRPr/>
          </a:p>
          <a:p>
            <a:pPr marL="1258887" lvl="2" indent="-344487" algn="l" rtl="0">
              <a:lnSpc>
                <a:spcPct val="90000"/>
              </a:lnSpc>
              <a:spcBef>
                <a:spcPts val="320"/>
              </a:spcBef>
              <a:spcAft>
                <a:spcPts val="0"/>
              </a:spcAft>
              <a:buClr>
                <a:schemeClr val="dk1"/>
              </a:buClr>
              <a:buSzPts val="1600"/>
              <a:buFont typeface="Calibri"/>
              <a:buChar char="•"/>
            </a:pPr>
            <a:r>
              <a:rPr lang="en-US" sz="1600" b="0" i="0" u="none">
                <a:solidFill>
                  <a:schemeClr val="dk1"/>
                </a:solidFill>
                <a:latin typeface="Calibri"/>
                <a:ea typeface="Calibri"/>
                <a:cs typeface="Calibri"/>
                <a:sym typeface="Calibri"/>
              </a:rPr>
              <a:t>Simple</a:t>
            </a:r>
            <a:endParaRPr/>
          </a:p>
          <a:p>
            <a:pPr marL="914400" lvl="1" indent="-396875" algn="l" rtl="0">
              <a:lnSpc>
                <a:spcPct val="90000"/>
              </a:lnSpc>
              <a:spcBef>
                <a:spcPts val="320"/>
              </a:spcBef>
              <a:spcAft>
                <a:spcPts val="0"/>
              </a:spcAft>
              <a:buClr>
                <a:schemeClr val="dk1"/>
              </a:buClr>
              <a:buSzPts val="1600"/>
              <a:buFont typeface="Calibri"/>
              <a:buNone/>
            </a:pPr>
            <a:r>
              <a:rPr lang="en-US" sz="1600" b="0" i="0" u="sng">
                <a:solidFill>
                  <a:schemeClr val="dk1"/>
                </a:solidFill>
                <a:latin typeface="Calibri"/>
                <a:ea typeface="Calibri"/>
                <a:cs typeface="Calibri"/>
                <a:sym typeface="Calibri"/>
              </a:rPr>
              <a:t>Disadvantages</a:t>
            </a:r>
            <a:r>
              <a:rPr lang="en-US" sz="1600" b="0" i="0" u="none">
                <a:solidFill>
                  <a:schemeClr val="dk1"/>
                </a:solidFill>
                <a:latin typeface="Calibri"/>
                <a:ea typeface="Calibri"/>
                <a:cs typeface="Calibri"/>
                <a:sym typeface="Calibri"/>
              </a:rPr>
              <a:t>:</a:t>
            </a:r>
            <a:endParaRPr/>
          </a:p>
          <a:p>
            <a:pPr marL="1258887" lvl="2" indent="-344487" algn="l" rtl="0">
              <a:lnSpc>
                <a:spcPct val="90000"/>
              </a:lnSpc>
              <a:spcBef>
                <a:spcPts val="960"/>
              </a:spcBef>
              <a:spcAft>
                <a:spcPts val="0"/>
              </a:spcAft>
              <a:buClr>
                <a:schemeClr val="dk1"/>
              </a:buClr>
              <a:buSzPts val="1600"/>
              <a:buFont typeface="Calibri"/>
              <a:buChar char="•"/>
            </a:pPr>
            <a:r>
              <a:rPr lang="en-US" sz="1600" b="0" i="0" u="none">
                <a:solidFill>
                  <a:schemeClr val="dk1"/>
                </a:solidFill>
                <a:latin typeface="Calibri"/>
                <a:ea typeface="Calibri"/>
                <a:cs typeface="Calibri"/>
                <a:sym typeface="Calibri"/>
              </a:rPr>
              <a:t>Not optimal with respect to head movement.</a:t>
            </a:r>
            <a:endParaRPr/>
          </a:p>
          <a:p>
            <a:pPr marL="1604962" lvl="3" indent="-346074" algn="l" rtl="0">
              <a:lnSpc>
                <a:spcPct val="90000"/>
              </a:lnSpc>
              <a:spcBef>
                <a:spcPts val="800"/>
              </a:spcBef>
              <a:spcAft>
                <a:spcPts val="0"/>
              </a:spcAft>
              <a:buClr>
                <a:schemeClr val="dk1"/>
              </a:buClr>
              <a:buSzPts val="1600"/>
              <a:buFont typeface="Noto Sans Symbols"/>
              <a:buChar char="⇒"/>
            </a:pPr>
            <a:r>
              <a:rPr lang="en-US" sz="1600" b="0" i="0" u="none">
                <a:solidFill>
                  <a:schemeClr val="dk1"/>
                </a:solidFill>
                <a:latin typeface="Calibri"/>
                <a:ea typeface="Calibri"/>
                <a:cs typeface="Calibri"/>
                <a:sym typeface="Calibri"/>
              </a:rPr>
              <a:t>  </a:t>
            </a:r>
            <a:r>
              <a:rPr lang="en-US" sz="1600" b="0" i="1" u="none">
                <a:solidFill>
                  <a:schemeClr val="dk1"/>
                </a:solidFill>
                <a:latin typeface="Calibri"/>
                <a:ea typeface="Calibri"/>
                <a:cs typeface="Calibri"/>
                <a:sym typeface="Calibri"/>
              </a:rPr>
              <a:t>high average seek time</a:t>
            </a:r>
            <a:r>
              <a:rPr lang="en-US" sz="1600" b="0" i="0" u="none">
                <a:solidFill>
                  <a:schemeClr val="dk1"/>
                </a:solidFill>
                <a:latin typeface="Calibri"/>
                <a:ea typeface="Calibri"/>
                <a:cs typeface="Calibri"/>
                <a:sym typeface="Calibri"/>
              </a:rPr>
              <a:t>.</a:t>
            </a:r>
            <a:endParaRPr/>
          </a:p>
        </p:txBody>
      </p:sp>
      <p:sp>
        <p:nvSpPr>
          <p:cNvPr id="319" name="Google Shape;319;p16"/>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600"/>
              <a:buFont typeface="Times New Roman"/>
              <a:buNone/>
            </a:pPr>
            <a:fld id="{00000000-1234-1234-1234-123412341234}" type="slidenum">
              <a:rPr lang="en-US" sz="1600" b="0" i="0" u="none" strike="noStrike" cap="none">
                <a:solidFill>
                  <a:schemeClr val="lt2"/>
                </a:solidFill>
                <a:latin typeface="Times New Roman"/>
                <a:ea typeface="Times New Roman"/>
                <a:cs typeface="Times New Roman"/>
                <a:sym typeface="Times New Roman"/>
              </a:rPr>
              <a:t>16</a:t>
            </a:fld>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7"/>
          <p:cNvSpPr txBox="1">
            <a:spLocks noGrp="1"/>
          </p:cNvSpPr>
          <p:nvPr>
            <p:ph type="title"/>
          </p:nvPr>
        </p:nvSpPr>
        <p:spPr>
          <a:xfrm>
            <a:off x="558800" y="122237"/>
            <a:ext cx="8737600" cy="7874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FF0000"/>
              </a:buClr>
              <a:buSzPts val="2800"/>
              <a:buFont typeface="Calibri"/>
              <a:buNone/>
            </a:pPr>
            <a:r>
              <a:rPr lang="en-US" sz="2800" b="0" i="0" u="none">
                <a:solidFill>
                  <a:srgbClr val="FF0000"/>
                </a:solidFill>
                <a:latin typeface="Calibri"/>
                <a:ea typeface="Calibri"/>
                <a:cs typeface="Calibri"/>
                <a:sym typeface="Calibri"/>
              </a:rPr>
              <a:t>Disk Scheduling: Shortest-Seek-Time First (SSTF)</a:t>
            </a:r>
            <a:endParaRPr/>
          </a:p>
        </p:txBody>
      </p:sp>
      <p:sp>
        <p:nvSpPr>
          <p:cNvPr id="325" name="Google Shape;325;p17"/>
          <p:cNvSpPr txBox="1">
            <a:spLocks noGrp="1"/>
          </p:cNvSpPr>
          <p:nvPr>
            <p:ph type="body" idx="1"/>
          </p:nvPr>
        </p:nvSpPr>
        <p:spPr>
          <a:xfrm>
            <a:off x="401637" y="788987"/>
            <a:ext cx="8458200" cy="5613400"/>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	SSTF selects among all requests the one with the minimum seek time from the current head position.</a:t>
            </a:r>
            <a:endParaRPr/>
          </a:p>
          <a:p>
            <a:pPr marL="396875" marR="0" lvl="0" indent="-396875" algn="l" rtl="0">
              <a:lnSpc>
                <a:spcPct val="90000"/>
              </a:lnSpc>
              <a:spcBef>
                <a:spcPts val="48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396875" marR="0" lvl="0" indent="-396875" algn="l" rtl="0">
              <a:lnSpc>
                <a:spcPct val="90000"/>
              </a:lnSpc>
              <a:spcBef>
                <a:spcPts val="48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396875" marR="0" lvl="0" indent="-396875" algn="l" rtl="0">
              <a:lnSpc>
                <a:spcPct val="90000"/>
              </a:lnSpc>
              <a:spcBef>
                <a:spcPts val="48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396875" marR="0" lvl="0" indent="-396875" algn="l" rtl="0">
              <a:lnSpc>
                <a:spcPct val="90000"/>
              </a:lnSpc>
              <a:spcBef>
                <a:spcPts val="48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396875" marR="0" lvl="0" indent="-396875" algn="l" rtl="0">
              <a:lnSpc>
                <a:spcPct val="90000"/>
              </a:lnSpc>
              <a:spcBef>
                <a:spcPts val="48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396875" marR="0" lvl="0" indent="-396875" algn="l" rtl="0">
              <a:lnSpc>
                <a:spcPct val="90000"/>
              </a:lnSpc>
              <a:spcBef>
                <a:spcPts val="480"/>
              </a:spcBef>
              <a:spcAft>
                <a:spcPts val="0"/>
              </a:spcAft>
              <a:buClr>
                <a:schemeClr val="dk1"/>
              </a:buClr>
              <a:buSzPts val="2400"/>
              <a:buFont typeface="Calibri"/>
              <a:buNone/>
            </a:pPr>
            <a:r>
              <a:rPr lang="en-US" sz="2400" b="0" i="0" u="sng">
                <a:solidFill>
                  <a:schemeClr val="dk1"/>
                </a:solidFill>
                <a:latin typeface="Calibri"/>
                <a:ea typeface="Calibri"/>
                <a:cs typeface="Calibri"/>
                <a:sym typeface="Calibri"/>
              </a:rPr>
              <a:t>    </a:t>
            </a:r>
            <a:endParaRPr/>
          </a:p>
          <a:p>
            <a:pPr marL="396875" marR="0" lvl="0" indent="-396875" algn="l" rtl="0">
              <a:lnSpc>
                <a:spcPct val="40000"/>
              </a:lnSpc>
              <a:spcBef>
                <a:spcPts val="48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   </a:t>
            </a:r>
            <a:endParaRPr/>
          </a:p>
          <a:p>
            <a:pPr marL="396875" marR="0" lvl="0" indent="-396875" algn="l" rtl="0">
              <a:lnSpc>
                <a:spcPct val="90000"/>
              </a:lnSpc>
              <a:spcBef>
                <a:spcPts val="48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    </a:t>
            </a:r>
            <a:endParaRPr/>
          </a:p>
          <a:p>
            <a:pPr marL="396875" marR="0" lvl="0" indent="-396875" algn="l" rtl="0">
              <a:lnSpc>
                <a:spcPct val="90000"/>
              </a:lnSpc>
              <a:spcBef>
                <a:spcPts val="480"/>
              </a:spcBef>
              <a:spcAft>
                <a:spcPts val="0"/>
              </a:spcAft>
              <a:buClr>
                <a:schemeClr val="dk1"/>
              </a:buClr>
              <a:buSzPts val="2400"/>
              <a:buFont typeface="Calibri"/>
              <a:buNone/>
            </a:pPr>
            <a:endParaRPr sz="2400" b="0" i="0" u="sng">
              <a:solidFill>
                <a:schemeClr val="dk1"/>
              </a:solidFill>
              <a:latin typeface="Calibri"/>
              <a:ea typeface="Calibri"/>
              <a:cs typeface="Calibri"/>
              <a:sym typeface="Calibri"/>
            </a:endParaRPr>
          </a:p>
          <a:p>
            <a:pPr marL="396875" marR="0" lvl="0" indent="-396875" algn="l" rtl="0">
              <a:lnSpc>
                <a:spcPct val="90000"/>
              </a:lnSpc>
              <a:spcBef>
                <a:spcPts val="480"/>
              </a:spcBef>
              <a:spcAft>
                <a:spcPts val="0"/>
              </a:spcAft>
              <a:buClr>
                <a:schemeClr val="dk1"/>
              </a:buClr>
              <a:buSzPts val="2400"/>
              <a:buFont typeface="Calibri"/>
              <a:buNone/>
            </a:pPr>
            <a:r>
              <a:rPr lang="en-US" sz="2400" b="0" i="0" u="sng">
                <a:solidFill>
                  <a:schemeClr val="dk1"/>
                </a:solidFill>
                <a:latin typeface="Calibri"/>
                <a:ea typeface="Calibri"/>
                <a:cs typeface="Calibri"/>
                <a:sym typeface="Calibri"/>
              </a:rPr>
              <a:t>Advantage</a:t>
            </a:r>
            <a:r>
              <a:rPr lang="en-US" sz="2400" b="0" i="0" u="none">
                <a:solidFill>
                  <a:schemeClr val="dk1"/>
                </a:solidFill>
                <a:latin typeface="Calibri"/>
                <a:ea typeface="Calibri"/>
                <a:cs typeface="Calibri"/>
                <a:sym typeface="Calibri"/>
              </a:rPr>
              <a:t>: optimal in terms of seek time.</a:t>
            </a:r>
            <a:endParaRPr sz="2400" b="0" i="0" u="sng">
              <a:solidFill>
                <a:schemeClr val="dk1"/>
              </a:solidFill>
              <a:latin typeface="Calibri"/>
              <a:ea typeface="Calibri"/>
              <a:cs typeface="Calibri"/>
              <a:sym typeface="Calibri"/>
            </a:endParaRPr>
          </a:p>
          <a:p>
            <a:pPr marL="396875" marR="0" lvl="0" indent="-396875" algn="l" rtl="0">
              <a:lnSpc>
                <a:spcPct val="90000"/>
              </a:lnSpc>
              <a:spcBef>
                <a:spcPts val="48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    </a:t>
            </a:r>
            <a:r>
              <a:rPr lang="en-US" sz="2400" b="0" i="0" u="sng">
                <a:solidFill>
                  <a:schemeClr val="dk1"/>
                </a:solidFill>
                <a:latin typeface="Calibri"/>
                <a:ea typeface="Calibri"/>
                <a:cs typeface="Calibri"/>
                <a:sym typeface="Calibri"/>
              </a:rPr>
              <a:t>Disadvantage</a:t>
            </a:r>
            <a:r>
              <a:rPr lang="en-US" sz="2400" b="0" i="0" u="none">
                <a:solidFill>
                  <a:schemeClr val="dk1"/>
                </a:solidFill>
                <a:latin typeface="Calibri"/>
                <a:ea typeface="Calibri"/>
                <a:cs typeface="Calibri"/>
                <a:sym typeface="Calibri"/>
              </a:rPr>
              <a:t>: request targets in the middle of the disk are preferred over those in the innermost and outermost disk areas. </a:t>
            </a:r>
            <a:r>
              <a:rPr lang="en-US" sz="2400" b="0" i="1" u="none">
                <a:solidFill>
                  <a:schemeClr val="dk1"/>
                </a:solidFill>
                <a:latin typeface="Calibri"/>
                <a:ea typeface="Calibri"/>
                <a:cs typeface="Calibri"/>
                <a:sym typeface="Calibri"/>
              </a:rPr>
              <a:t>Starvation can occur.</a:t>
            </a:r>
            <a:endParaRPr/>
          </a:p>
        </p:txBody>
      </p:sp>
      <p:sp>
        <p:nvSpPr>
          <p:cNvPr id="326" name="Google Shape;326;p17"/>
          <p:cNvSpPr txBox="1"/>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600"/>
              <a:buFont typeface="Times New Roman"/>
              <a:buNone/>
            </a:pPr>
            <a:fld id="{00000000-1234-1234-1234-123412341234}" type="slidenum">
              <a:rPr lang="en-US" sz="1600" b="0" i="0" u="none" strike="noStrike" cap="none">
                <a:solidFill>
                  <a:schemeClr val="lt2"/>
                </a:solidFill>
                <a:latin typeface="Times New Roman"/>
                <a:ea typeface="Times New Roman"/>
                <a:cs typeface="Times New Roman"/>
                <a:sym typeface="Times New Roman"/>
              </a:rPr>
              <a:t>17</a:t>
            </a:fld>
            <a:endParaRPr/>
          </a:p>
        </p:txBody>
      </p:sp>
      <p:graphicFrame>
        <p:nvGraphicFramePr>
          <p:cNvPr id="327" name="Google Shape;327;p17"/>
          <p:cNvGraphicFramePr/>
          <p:nvPr/>
        </p:nvGraphicFramePr>
        <p:xfrm>
          <a:off x="401637" y="1730375"/>
          <a:ext cx="8274050" cy="3106737"/>
        </p:xfrm>
        <a:graphic>
          <a:graphicData uri="http://schemas.openxmlformats.org/presentationml/2006/ole">
            <mc:AlternateContent xmlns:mc="http://schemas.openxmlformats.org/markup-compatibility/2006">
              <mc:Choice xmlns:v="urn:schemas-microsoft-com:vml" Requires="v">
                <p:oleObj spid="_x0000_s2051" r:id="rId4" imgW="8274050" imgH="3106737" progId="Visio.Drawing.5">
                  <p:embed/>
                </p:oleObj>
              </mc:Choice>
              <mc:Fallback>
                <p:oleObj r:id="rId4" imgW="8274050" imgH="3106737" progId="Visio.Drawing.5">
                  <p:embed/>
                  <p:pic>
                    <p:nvPicPr>
                      <p:cNvPr id="327" name="Google Shape;327;p17"/>
                      <p:cNvPicPr preferRelativeResize="0"/>
                      <p:nvPr/>
                    </p:nvPicPr>
                    <p:blipFill rotWithShape="1">
                      <a:blip r:embed="rId5">
                        <a:alphaModFix/>
                      </a:blip>
                      <a:srcRect/>
                      <a:stretch/>
                    </p:blipFill>
                    <p:spPr>
                      <a:xfrm>
                        <a:off x="401637" y="1730375"/>
                        <a:ext cx="8274050" cy="3106737"/>
                      </a:xfrm>
                      <a:prstGeom prst="rect">
                        <a:avLst/>
                      </a:prstGeom>
                      <a:noFill/>
                      <a:ln>
                        <a:noFill/>
                      </a:ln>
                    </p:spPr>
                  </p:pic>
                </p:oleObj>
              </mc:Fallback>
            </mc:AlternateContent>
          </a:graphicData>
        </a:graphic>
      </p:graphicFrame>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8"/>
          <p:cNvSpPr txBox="1">
            <a:spLocks noGrp="1"/>
          </p:cNvSpPr>
          <p:nvPr>
            <p:ph type="title"/>
          </p:nvPr>
        </p:nvSpPr>
        <p:spPr>
          <a:xfrm>
            <a:off x="636587" y="342900"/>
            <a:ext cx="8312150" cy="428625"/>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FF0000"/>
              </a:buClr>
              <a:buSzPts val="3600"/>
              <a:buFont typeface="Calibri"/>
              <a:buNone/>
            </a:pPr>
            <a:r>
              <a:rPr lang="en-US" sz="3600" b="0" i="0" u="none">
                <a:solidFill>
                  <a:srgbClr val="FF0000"/>
                </a:solidFill>
                <a:latin typeface="Calibri"/>
                <a:ea typeface="Calibri"/>
                <a:cs typeface="Calibri"/>
                <a:sym typeface="Calibri"/>
              </a:rPr>
              <a:t>Disk Scheduling: SCAN</a:t>
            </a:r>
            <a:endParaRPr/>
          </a:p>
        </p:txBody>
      </p:sp>
      <p:sp>
        <p:nvSpPr>
          <p:cNvPr id="333" name="Google Shape;333;p18"/>
          <p:cNvSpPr txBox="1">
            <a:spLocks noGrp="1"/>
          </p:cNvSpPr>
          <p:nvPr>
            <p:ph type="body" idx="1"/>
          </p:nvPr>
        </p:nvSpPr>
        <p:spPr>
          <a:xfrm>
            <a:off x="239712" y="4187825"/>
            <a:ext cx="8432800" cy="2297112"/>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Like SSTF, SCAN orders requests to minimize seek time.</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In contrast to SSTF, SCAN takes the direction of the current disk movement into account.</a:t>
            </a:r>
            <a:endParaRPr/>
          </a:p>
          <a:p>
            <a:pPr marL="396875" marR="0" lvl="0" indent="-269875" algn="l" rtl="0">
              <a:lnSpc>
                <a:spcPct val="10000"/>
              </a:lnSpc>
              <a:spcBef>
                <a:spcPts val="40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It first serves all requests in one direction until it does not have any request in this direction anymore.</a:t>
            </a:r>
            <a:endParaRPr/>
          </a:p>
          <a:p>
            <a:pPr marL="914400" marR="0" lvl="1" indent="-269875" algn="l" rtl="0">
              <a:lnSpc>
                <a:spcPct val="0"/>
              </a:lnSpc>
              <a:spcBef>
                <a:spcPts val="40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The head movement is then reversed and service is continued.</a:t>
            </a:r>
            <a:endParaRPr/>
          </a:p>
          <a:p>
            <a:pPr marL="914400" marR="0" lvl="1" indent="-269875" algn="l" rtl="0">
              <a:lnSpc>
                <a:spcPct val="90000"/>
              </a:lnSpc>
              <a:spcBef>
                <a:spcPts val="40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p>
            <a:pPr marL="914400" marR="0" lvl="1" indent="-269875" algn="l" rtl="0">
              <a:lnSpc>
                <a:spcPct val="90000"/>
              </a:lnSpc>
              <a:spcBef>
                <a:spcPts val="40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p>
            <a:pPr marL="914400" marR="0" lvl="1" indent="-396875" algn="l" rtl="0">
              <a:lnSpc>
                <a:spcPct val="90000"/>
              </a:lnSpc>
              <a:spcBef>
                <a:spcPts val="40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p>
            <a:pPr marL="914400" marR="0" lvl="1" indent="-396875" algn="l" rtl="0">
              <a:lnSpc>
                <a:spcPct val="90000"/>
              </a:lnSpc>
              <a:spcBef>
                <a:spcPts val="40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p>
            <a:pPr marL="914400" marR="0" lvl="1" indent="-396875" algn="l" rtl="0">
              <a:lnSpc>
                <a:spcPct val="90000"/>
              </a:lnSpc>
              <a:spcBef>
                <a:spcPts val="40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p>
            <a:pPr marL="914400" marR="0" lvl="1" indent="-396875" algn="l" rtl="0">
              <a:lnSpc>
                <a:spcPct val="90000"/>
              </a:lnSpc>
              <a:spcBef>
                <a:spcPts val="40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p>
            <a:pPr marL="914400" marR="0" lvl="1" indent="-396875" algn="l" rtl="0">
              <a:lnSpc>
                <a:spcPct val="90000"/>
              </a:lnSpc>
              <a:spcBef>
                <a:spcPts val="40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p>
            <a:pPr marL="914400" marR="0" lvl="1" indent="-396875" algn="l" rtl="0">
              <a:lnSpc>
                <a:spcPct val="90000"/>
              </a:lnSpc>
              <a:spcBef>
                <a:spcPts val="40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p>
            <a:pPr marL="914400" marR="0" lvl="1" indent="-396875" algn="l" rtl="0">
              <a:lnSpc>
                <a:spcPct val="90000"/>
              </a:lnSpc>
              <a:spcBef>
                <a:spcPts val="40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p>
            <a:pPr marL="914400" marR="0" lvl="1" indent="-396875" algn="l" rtl="0">
              <a:lnSpc>
                <a:spcPct val="90000"/>
              </a:lnSpc>
              <a:spcBef>
                <a:spcPts val="40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p>
            <a:pPr marL="914400" marR="0" lvl="1" indent="-396875" algn="l" rtl="0">
              <a:lnSpc>
                <a:spcPct val="90000"/>
              </a:lnSpc>
              <a:spcBef>
                <a:spcPts val="400"/>
              </a:spcBef>
              <a:spcAft>
                <a:spcPts val="0"/>
              </a:spcAft>
              <a:buClr>
                <a:schemeClr val="dk1"/>
              </a:buClr>
              <a:buSzPts val="2000"/>
              <a:buFont typeface="Calibri"/>
              <a:buNone/>
            </a:pPr>
            <a:endParaRPr sz="2000" b="0" i="0" u="sng" strike="noStrike" cap="none">
              <a:solidFill>
                <a:schemeClr val="dk1"/>
              </a:solidFill>
              <a:latin typeface="Calibri"/>
              <a:ea typeface="Calibri"/>
              <a:cs typeface="Calibri"/>
              <a:sym typeface="Calibri"/>
            </a:endParaRPr>
          </a:p>
          <a:p>
            <a:pPr marL="914400" marR="0" lvl="1" indent="-396875" algn="l" rtl="0">
              <a:lnSpc>
                <a:spcPct val="90000"/>
              </a:lnSpc>
              <a:spcBef>
                <a:spcPts val="400"/>
              </a:spcBef>
              <a:spcAft>
                <a:spcPts val="0"/>
              </a:spcAft>
              <a:buClr>
                <a:schemeClr val="dk1"/>
              </a:buClr>
              <a:buSzPts val="2000"/>
              <a:buFont typeface="Calibri"/>
              <a:buNone/>
            </a:pPr>
            <a:endParaRPr sz="2000" b="0" i="0" u="sng" strike="noStrike" cap="none">
              <a:solidFill>
                <a:schemeClr val="dk1"/>
              </a:solidFill>
              <a:latin typeface="Calibri"/>
              <a:ea typeface="Calibri"/>
              <a:cs typeface="Calibri"/>
              <a:sym typeface="Calibri"/>
            </a:endParaRPr>
          </a:p>
          <a:p>
            <a:pPr marL="914400" marR="0" lvl="1" indent="-396875" algn="l" rtl="0">
              <a:lnSpc>
                <a:spcPct val="90000"/>
              </a:lnSpc>
              <a:spcBef>
                <a:spcPts val="400"/>
              </a:spcBef>
              <a:spcAft>
                <a:spcPts val="0"/>
              </a:spcAft>
              <a:buClr>
                <a:schemeClr val="dk1"/>
              </a:buClr>
              <a:buSzPts val="2000"/>
              <a:buFont typeface="Calibri"/>
              <a:buNone/>
            </a:pPr>
            <a:endParaRPr sz="2000" b="0" i="0" u="sng" strike="noStrike" cap="none">
              <a:solidFill>
                <a:schemeClr val="dk1"/>
              </a:solidFill>
              <a:latin typeface="Calibri"/>
              <a:ea typeface="Calibri"/>
              <a:cs typeface="Calibri"/>
              <a:sym typeface="Calibri"/>
            </a:endParaRPr>
          </a:p>
          <a:p>
            <a:pPr marL="914400" marR="0" lvl="1" indent="-396875" algn="l" rtl="0">
              <a:lnSpc>
                <a:spcPct val="90000"/>
              </a:lnSpc>
              <a:spcBef>
                <a:spcPts val="400"/>
              </a:spcBef>
              <a:spcAft>
                <a:spcPts val="0"/>
              </a:spcAft>
              <a:buClr>
                <a:schemeClr val="dk1"/>
              </a:buClr>
              <a:buSzPts val="2000"/>
              <a:buFont typeface="Calibri"/>
              <a:buNone/>
            </a:pPr>
            <a:r>
              <a:rPr lang="en-US" sz="2000" b="0" i="0" u="sng" strike="noStrike" cap="none">
                <a:solidFill>
                  <a:schemeClr val="dk1"/>
                </a:solidFill>
                <a:latin typeface="Calibri"/>
                <a:ea typeface="Calibri"/>
                <a:cs typeface="Calibri"/>
                <a:sym typeface="Calibri"/>
              </a:rPr>
              <a:t>Note</a:t>
            </a:r>
            <a:r>
              <a:rPr lang="en-US" sz="2000" b="0" i="0" u="none" strike="noStrike" cap="none">
                <a:solidFill>
                  <a:schemeClr val="dk1"/>
                </a:solidFill>
                <a:latin typeface="Calibri"/>
                <a:ea typeface="Calibri"/>
                <a:cs typeface="Calibri"/>
                <a:sym typeface="Calibri"/>
              </a:rPr>
              <a:t>: Middle tracks still get a better service then edge tracks.</a:t>
            </a:r>
            <a:endParaRPr/>
          </a:p>
        </p:txBody>
      </p:sp>
      <p:sp>
        <p:nvSpPr>
          <p:cNvPr id="334" name="Google Shape;334;p18"/>
          <p:cNvSpPr txBox="1"/>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600"/>
              <a:buFont typeface="Times New Roman"/>
              <a:buNone/>
            </a:pPr>
            <a:fld id="{00000000-1234-1234-1234-123412341234}" type="slidenum">
              <a:rPr lang="en-US" sz="1600" b="0" i="0" u="none" strike="noStrike" cap="none">
                <a:solidFill>
                  <a:schemeClr val="lt2"/>
                </a:solidFill>
                <a:latin typeface="Times New Roman"/>
                <a:ea typeface="Times New Roman"/>
                <a:cs typeface="Times New Roman"/>
                <a:sym typeface="Times New Roman"/>
              </a:rPr>
              <a:t>18</a:t>
            </a:fld>
            <a:endParaRPr/>
          </a:p>
        </p:txBody>
      </p:sp>
      <p:grpSp>
        <p:nvGrpSpPr>
          <p:cNvPr id="335" name="Google Shape;335;p18"/>
          <p:cNvGrpSpPr/>
          <p:nvPr/>
        </p:nvGrpSpPr>
        <p:grpSpPr>
          <a:xfrm>
            <a:off x="240885" y="670853"/>
            <a:ext cx="8601489" cy="3296309"/>
            <a:chOff x="424" y="2330"/>
            <a:chExt cx="3666" cy="2501"/>
          </a:xfrm>
        </p:grpSpPr>
        <p:sp>
          <p:nvSpPr>
            <p:cNvPr id="336" name="Google Shape;336;p18"/>
            <p:cNvSpPr/>
            <p:nvPr/>
          </p:nvSpPr>
          <p:spPr>
            <a:xfrm>
              <a:off x="2847" y="3273"/>
              <a:ext cx="214" cy="363"/>
            </a:xfrm>
            <a:custGeom>
              <a:avLst/>
              <a:gdLst/>
              <a:ahLst/>
              <a:cxnLst/>
              <a:rect l="l" t="t" r="r" b="b"/>
              <a:pathLst>
                <a:path w="214" h="363" extrusionOk="0">
                  <a:moveTo>
                    <a:pt x="0" y="0"/>
                  </a:moveTo>
                  <a:lnTo>
                    <a:pt x="0" y="362"/>
                  </a:lnTo>
                  <a:lnTo>
                    <a:pt x="213" y="362"/>
                  </a:lnTo>
                  <a:lnTo>
                    <a:pt x="213"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37" name="Google Shape;337;p18"/>
            <p:cNvSpPr txBox="1"/>
            <p:nvPr/>
          </p:nvSpPr>
          <p:spPr>
            <a:xfrm>
              <a:off x="2842" y="3253"/>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16</a:t>
              </a:r>
              <a:endParaRPr/>
            </a:p>
          </p:txBody>
        </p:sp>
        <p:sp>
          <p:nvSpPr>
            <p:cNvPr id="338" name="Google Shape;338;p18"/>
            <p:cNvSpPr txBox="1"/>
            <p:nvPr/>
          </p:nvSpPr>
          <p:spPr>
            <a:xfrm>
              <a:off x="2842" y="3370"/>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50</a:t>
              </a:r>
              <a:endParaRPr/>
            </a:p>
          </p:txBody>
        </p:sp>
        <p:sp>
          <p:nvSpPr>
            <p:cNvPr id="339" name="Google Shape;339;p18"/>
            <p:cNvSpPr txBox="1"/>
            <p:nvPr/>
          </p:nvSpPr>
          <p:spPr>
            <a:xfrm>
              <a:off x="2842" y="3486"/>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12</a:t>
              </a:r>
              <a:endParaRPr/>
            </a:p>
          </p:txBody>
        </p:sp>
        <p:sp>
          <p:nvSpPr>
            <p:cNvPr id="340" name="Google Shape;340;p18"/>
            <p:cNvSpPr/>
            <p:nvPr/>
          </p:nvSpPr>
          <p:spPr>
            <a:xfrm>
              <a:off x="3699" y="2983"/>
              <a:ext cx="214" cy="364"/>
            </a:xfrm>
            <a:custGeom>
              <a:avLst/>
              <a:gdLst/>
              <a:ahLst/>
              <a:cxnLst/>
              <a:rect l="l" t="t" r="r" b="b"/>
              <a:pathLst>
                <a:path w="214" h="364" extrusionOk="0">
                  <a:moveTo>
                    <a:pt x="0" y="0"/>
                  </a:moveTo>
                  <a:lnTo>
                    <a:pt x="0" y="363"/>
                  </a:lnTo>
                  <a:lnTo>
                    <a:pt x="213" y="363"/>
                  </a:lnTo>
                  <a:lnTo>
                    <a:pt x="213"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41" name="Google Shape;341;p18"/>
            <p:cNvSpPr txBox="1"/>
            <p:nvPr/>
          </p:nvSpPr>
          <p:spPr>
            <a:xfrm>
              <a:off x="3694" y="2963"/>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24</a:t>
              </a:r>
              <a:endParaRPr/>
            </a:p>
          </p:txBody>
        </p:sp>
        <p:sp>
          <p:nvSpPr>
            <p:cNvPr id="342" name="Google Shape;342;p18"/>
            <p:cNvSpPr txBox="1"/>
            <p:nvPr/>
          </p:nvSpPr>
          <p:spPr>
            <a:xfrm>
              <a:off x="3694" y="3079"/>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16</a:t>
              </a:r>
              <a:endParaRPr/>
            </a:p>
          </p:txBody>
        </p:sp>
        <p:sp>
          <p:nvSpPr>
            <p:cNvPr id="343" name="Google Shape;343;p18"/>
            <p:cNvSpPr txBox="1"/>
            <p:nvPr/>
          </p:nvSpPr>
          <p:spPr>
            <a:xfrm>
              <a:off x="3694" y="3196"/>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12</a:t>
              </a:r>
              <a:endParaRPr/>
            </a:p>
          </p:txBody>
        </p:sp>
        <p:sp>
          <p:nvSpPr>
            <p:cNvPr id="344" name="Google Shape;344;p18"/>
            <p:cNvSpPr/>
            <p:nvPr/>
          </p:nvSpPr>
          <p:spPr>
            <a:xfrm>
              <a:off x="3273" y="3128"/>
              <a:ext cx="214" cy="364"/>
            </a:xfrm>
            <a:custGeom>
              <a:avLst/>
              <a:gdLst/>
              <a:ahLst/>
              <a:cxnLst/>
              <a:rect l="l" t="t" r="r" b="b"/>
              <a:pathLst>
                <a:path w="214" h="364" extrusionOk="0">
                  <a:moveTo>
                    <a:pt x="0" y="0"/>
                  </a:moveTo>
                  <a:lnTo>
                    <a:pt x="0" y="363"/>
                  </a:lnTo>
                  <a:lnTo>
                    <a:pt x="213" y="363"/>
                  </a:lnTo>
                  <a:lnTo>
                    <a:pt x="213"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45" name="Google Shape;345;p18"/>
            <p:cNvSpPr txBox="1"/>
            <p:nvPr/>
          </p:nvSpPr>
          <p:spPr>
            <a:xfrm>
              <a:off x="3268" y="3109"/>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30</a:t>
              </a:r>
              <a:endParaRPr/>
            </a:p>
          </p:txBody>
        </p:sp>
        <p:sp>
          <p:nvSpPr>
            <p:cNvPr id="346" name="Google Shape;346;p18"/>
            <p:cNvSpPr txBox="1"/>
            <p:nvPr/>
          </p:nvSpPr>
          <p:spPr>
            <a:xfrm>
              <a:off x="3268" y="3224"/>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16</a:t>
              </a:r>
              <a:endParaRPr/>
            </a:p>
          </p:txBody>
        </p:sp>
        <p:sp>
          <p:nvSpPr>
            <p:cNvPr id="347" name="Google Shape;347;p18"/>
            <p:cNvSpPr txBox="1"/>
            <p:nvPr/>
          </p:nvSpPr>
          <p:spPr>
            <a:xfrm>
              <a:off x="3268" y="3340"/>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12</a:t>
              </a:r>
              <a:endParaRPr/>
            </a:p>
          </p:txBody>
        </p:sp>
        <p:sp>
          <p:nvSpPr>
            <p:cNvPr id="348" name="Google Shape;348;p18"/>
            <p:cNvSpPr/>
            <p:nvPr/>
          </p:nvSpPr>
          <p:spPr>
            <a:xfrm>
              <a:off x="2422" y="3418"/>
              <a:ext cx="214" cy="363"/>
            </a:xfrm>
            <a:custGeom>
              <a:avLst/>
              <a:gdLst/>
              <a:ahLst/>
              <a:cxnLst/>
              <a:rect l="l" t="t" r="r" b="b"/>
              <a:pathLst>
                <a:path w="214" h="363" extrusionOk="0">
                  <a:moveTo>
                    <a:pt x="0" y="0"/>
                  </a:moveTo>
                  <a:lnTo>
                    <a:pt x="0" y="362"/>
                  </a:lnTo>
                  <a:lnTo>
                    <a:pt x="213" y="362"/>
                  </a:lnTo>
                  <a:lnTo>
                    <a:pt x="213"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49" name="Google Shape;349;p18"/>
            <p:cNvSpPr txBox="1"/>
            <p:nvPr/>
          </p:nvSpPr>
          <p:spPr>
            <a:xfrm>
              <a:off x="2417" y="3399"/>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50</a:t>
              </a:r>
              <a:endParaRPr/>
            </a:p>
          </p:txBody>
        </p:sp>
        <p:sp>
          <p:nvSpPr>
            <p:cNvPr id="350" name="Google Shape;350;p18"/>
            <p:cNvSpPr txBox="1"/>
            <p:nvPr/>
          </p:nvSpPr>
          <p:spPr>
            <a:xfrm>
              <a:off x="2417" y="3514"/>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45</a:t>
              </a:r>
              <a:endParaRPr/>
            </a:p>
          </p:txBody>
        </p:sp>
        <p:sp>
          <p:nvSpPr>
            <p:cNvPr id="351" name="Google Shape;351;p18"/>
            <p:cNvSpPr txBox="1"/>
            <p:nvPr/>
          </p:nvSpPr>
          <p:spPr>
            <a:xfrm>
              <a:off x="2417" y="3630"/>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12</a:t>
              </a:r>
              <a:endParaRPr/>
            </a:p>
          </p:txBody>
        </p:sp>
        <p:sp>
          <p:nvSpPr>
            <p:cNvPr id="352" name="Google Shape;352;p18"/>
            <p:cNvSpPr/>
            <p:nvPr/>
          </p:nvSpPr>
          <p:spPr>
            <a:xfrm>
              <a:off x="1996" y="3563"/>
              <a:ext cx="214" cy="363"/>
            </a:xfrm>
            <a:custGeom>
              <a:avLst/>
              <a:gdLst/>
              <a:ahLst/>
              <a:cxnLst/>
              <a:rect l="l" t="t" r="r" b="b"/>
              <a:pathLst>
                <a:path w="214" h="363" extrusionOk="0">
                  <a:moveTo>
                    <a:pt x="0" y="0"/>
                  </a:moveTo>
                  <a:lnTo>
                    <a:pt x="0" y="362"/>
                  </a:lnTo>
                  <a:lnTo>
                    <a:pt x="213" y="362"/>
                  </a:lnTo>
                  <a:lnTo>
                    <a:pt x="213"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53" name="Google Shape;353;p18"/>
            <p:cNvSpPr txBox="1"/>
            <p:nvPr/>
          </p:nvSpPr>
          <p:spPr>
            <a:xfrm>
              <a:off x="1991" y="3543"/>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42</a:t>
              </a:r>
              <a:endParaRPr/>
            </a:p>
          </p:txBody>
        </p:sp>
        <p:sp>
          <p:nvSpPr>
            <p:cNvPr id="354" name="Google Shape;354;p18"/>
            <p:cNvSpPr txBox="1"/>
            <p:nvPr/>
          </p:nvSpPr>
          <p:spPr>
            <a:xfrm>
              <a:off x="1991" y="3660"/>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45</a:t>
              </a:r>
              <a:endParaRPr/>
            </a:p>
          </p:txBody>
        </p:sp>
        <p:sp>
          <p:nvSpPr>
            <p:cNvPr id="355" name="Google Shape;355;p18"/>
            <p:cNvSpPr txBox="1"/>
            <p:nvPr/>
          </p:nvSpPr>
          <p:spPr>
            <a:xfrm>
              <a:off x="1991" y="3775"/>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12</a:t>
              </a:r>
              <a:endParaRPr/>
            </a:p>
          </p:txBody>
        </p:sp>
        <p:sp>
          <p:nvSpPr>
            <p:cNvPr id="356" name="Google Shape;356;p18"/>
            <p:cNvSpPr/>
            <p:nvPr/>
          </p:nvSpPr>
          <p:spPr>
            <a:xfrm>
              <a:off x="1570" y="3708"/>
              <a:ext cx="214" cy="363"/>
            </a:xfrm>
            <a:custGeom>
              <a:avLst/>
              <a:gdLst/>
              <a:ahLst/>
              <a:cxnLst/>
              <a:rect l="l" t="t" r="r" b="b"/>
              <a:pathLst>
                <a:path w="214" h="363" extrusionOk="0">
                  <a:moveTo>
                    <a:pt x="0" y="0"/>
                  </a:moveTo>
                  <a:lnTo>
                    <a:pt x="0" y="362"/>
                  </a:lnTo>
                  <a:lnTo>
                    <a:pt x="213" y="362"/>
                  </a:lnTo>
                  <a:lnTo>
                    <a:pt x="213"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57" name="Google Shape;357;p18"/>
            <p:cNvSpPr txBox="1"/>
            <p:nvPr/>
          </p:nvSpPr>
          <p:spPr>
            <a:xfrm>
              <a:off x="1565" y="3688"/>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45</a:t>
              </a:r>
              <a:endParaRPr/>
            </a:p>
          </p:txBody>
        </p:sp>
        <p:sp>
          <p:nvSpPr>
            <p:cNvPr id="358" name="Google Shape;358;p18"/>
            <p:cNvSpPr txBox="1"/>
            <p:nvPr/>
          </p:nvSpPr>
          <p:spPr>
            <a:xfrm>
              <a:off x="1565" y="3804"/>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12</a:t>
              </a:r>
              <a:endParaRPr/>
            </a:p>
          </p:txBody>
        </p:sp>
        <p:sp>
          <p:nvSpPr>
            <p:cNvPr id="359" name="Google Shape;359;p18"/>
            <p:cNvSpPr txBox="1"/>
            <p:nvPr/>
          </p:nvSpPr>
          <p:spPr>
            <a:xfrm>
              <a:off x="1565" y="3920"/>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40</a:t>
              </a:r>
              <a:endParaRPr/>
            </a:p>
          </p:txBody>
        </p:sp>
        <p:sp>
          <p:nvSpPr>
            <p:cNvPr id="360" name="Google Shape;360;p18"/>
            <p:cNvSpPr/>
            <p:nvPr/>
          </p:nvSpPr>
          <p:spPr>
            <a:xfrm>
              <a:off x="1145" y="3853"/>
              <a:ext cx="214" cy="363"/>
            </a:xfrm>
            <a:custGeom>
              <a:avLst/>
              <a:gdLst/>
              <a:ahLst/>
              <a:cxnLst/>
              <a:rect l="l" t="t" r="r" b="b"/>
              <a:pathLst>
                <a:path w="214" h="363" extrusionOk="0">
                  <a:moveTo>
                    <a:pt x="0" y="0"/>
                  </a:moveTo>
                  <a:lnTo>
                    <a:pt x="0" y="362"/>
                  </a:lnTo>
                  <a:lnTo>
                    <a:pt x="213" y="362"/>
                  </a:lnTo>
                  <a:lnTo>
                    <a:pt x="213"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61" name="Google Shape;361;p18"/>
            <p:cNvSpPr txBox="1"/>
            <p:nvPr/>
          </p:nvSpPr>
          <p:spPr>
            <a:xfrm>
              <a:off x="1140" y="3834"/>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12</a:t>
              </a:r>
              <a:endParaRPr/>
            </a:p>
          </p:txBody>
        </p:sp>
        <p:sp>
          <p:nvSpPr>
            <p:cNvPr id="362" name="Google Shape;362;p18"/>
            <p:cNvSpPr txBox="1"/>
            <p:nvPr/>
          </p:nvSpPr>
          <p:spPr>
            <a:xfrm>
              <a:off x="1140" y="3948"/>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40</a:t>
              </a:r>
              <a:endParaRPr/>
            </a:p>
          </p:txBody>
        </p:sp>
        <p:sp>
          <p:nvSpPr>
            <p:cNvPr id="363" name="Google Shape;363;p18"/>
            <p:cNvSpPr txBox="1"/>
            <p:nvPr/>
          </p:nvSpPr>
          <p:spPr>
            <a:xfrm>
              <a:off x="1140" y="4064"/>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22</a:t>
              </a:r>
              <a:endParaRPr/>
            </a:p>
          </p:txBody>
        </p:sp>
        <p:sp>
          <p:nvSpPr>
            <p:cNvPr id="364" name="Google Shape;364;p18"/>
            <p:cNvSpPr/>
            <p:nvPr/>
          </p:nvSpPr>
          <p:spPr>
            <a:xfrm>
              <a:off x="861" y="3708"/>
              <a:ext cx="391" cy="28"/>
            </a:xfrm>
            <a:custGeom>
              <a:avLst/>
              <a:gdLst/>
              <a:ahLst/>
              <a:cxnLst/>
              <a:rect l="l" t="t" r="r" b="b"/>
              <a:pathLst>
                <a:path w="391" h="28" extrusionOk="0">
                  <a:moveTo>
                    <a:pt x="0" y="0"/>
                  </a:moveTo>
                  <a:lnTo>
                    <a:pt x="390" y="0"/>
                  </a:lnTo>
                  <a:lnTo>
                    <a:pt x="390" y="27"/>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65" name="Google Shape;365;p18"/>
            <p:cNvSpPr/>
            <p:nvPr/>
          </p:nvSpPr>
          <p:spPr>
            <a:xfrm>
              <a:off x="1225" y="3728"/>
              <a:ext cx="52" cy="53"/>
            </a:xfrm>
            <a:custGeom>
              <a:avLst/>
              <a:gdLst/>
              <a:ahLst/>
              <a:cxnLst/>
              <a:rect l="l" t="t" r="r" b="b"/>
              <a:pathLst>
                <a:path w="52" h="53" extrusionOk="0">
                  <a:moveTo>
                    <a:pt x="51" y="0"/>
                  </a:moveTo>
                  <a:lnTo>
                    <a:pt x="26" y="52"/>
                  </a:lnTo>
                  <a:lnTo>
                    <a:pt x="0" y="0"/>
                  </a:lnTo>
                  <a:lnTo>
                    <a:pt x="51"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66" name="Google Shape;366;p18"/>
            <p:cNvSpPr/>
            <p:nvPr/>
          </p:nvSpPr>
          <p:spPr>
            <a:xfrm>
              <a:off x="861" y="3563"/>
              <a:ext cx="816" cy="28"/>
            </a:xfrm>
            <a:custGeom>
              <a:avLst/>
              <a:gdLst/>
              <a:ahLst/>
              <a:cxnLst/>
              <a:rect l="l" t="t" r="r" b="b"/>
              <a:pathLst>
                <a:path w="816" h="28" extrusionOk="0">
                  <a:moveTo>
                    <a:pt x="0" y="0"/>
                  </a:moveTo>
                  <a:lnTo>
                    <a:pt x="815" y="0"/>
                  </a:lnTo>
                  <a:lnTo>
                    <a:pt x="815" y="27"/>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67" name="Google Shape;367;p18"/>
            <p:cNvSpPr/>
            <p:nvPr/>
          </p:nvSpPr>
          <p:spPr>
            <a:xfrm>
              <a:off x="1651" y="3583"/>
              <a:ext cx="52" cy="53"/>
            </a:xfrm>
            <a:custGeom>
              <a:avLst/>
              <a:gdLst/>
              <a:ahLst/>
              <a:cxnLst/>
              <a:rect l="l" t="t" r="r" b="b"/>
              <a:pathLst>
                <a:path w="52" h="53" extrusionOk="0">
                  <a:moveTo>
                    <a:pt x="51" y="0"/>
                  </a:moveTo>
                  <a:lnTo>
                    <a:pt x="25" y="52"/>
                  </a:lnTo>
                  <a:lnTo>
                    <a:pt x="0" y="0"/>
                  </a:lnTo>
                  <a:lnTo>
                    <a:pt x="51"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68" name="Google Shape;368;p18"/>
            <p:cNvSpPr/>
            <p:nvPr/>
          </p:nvSpPr>
          <p:spPr>
            <a:xfrm>
              <a:off x="861" y="3418"/>
              <a:ext cx="1242" cy="28"/>
            </a:xfrm>
            <a:custGeom>
              <a:avLst/>
              <a:gdLst/>
              <a:ahLst/>
              <a:cxnLst/>
              <a:rect l="l" t="t" r="r" b="b"/>
              <a:pathLst>
                <a:path w="1242" h="28" extrusionOk="0">
                  <a:moveTo>
                    <a:pt x="0" y="0"/>
                  </a:moveTo>
                  <a:lnTo>
                    <a:pt x="1241" y="0"/>
                  </a:lnTo>
                  <a:lnTo>
                    <a:pt x="1241" y="27"/>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69" name="Google Shape;369;p18"/>
            <p:cNvSpPr/>
            <p:nvPr/>
          </p:nvSpPr>
          <p:spPr>
            <a:xfrm>
              <a:off x="2076" y="3438"/>
              <a:ext cx="53" cy="54"/>
            </a:xfrm>
            <a:custGeom>
              <a:avLst/>
              <a:gdLst/>
              <a:ahLst/>
              <a:cxnLst/>
              <a:rect l="l" t="t" r="r" b="b"/>
              <a:pathLst>
                <a:path w="53" h="54" extrusionOk="0">
                  <a:moveTo>
                    <a:pt x="52" y="0"/>
                  </a:moveTo>
                  <a:lnTo>
                    <a:pt x="26" y="53"/>
                  </a:lnTo>
                  <a:lnTo>
                    <a:pt x="0" y="0"/>
                  </a:lnTo>
                  <a:lnTo>
                    <a:pt x="52"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70" name="Google Shape;370;p18"/>
            <p:cNvSpPr/>
            <p:nvPr/>
          </p:nvSpPr>
          <p:spPr>
            <a:xfrm>
              <a:off x="861" y="3273"/>
              <a:ext cx="1668" cy="28"/>
            </a:xfrm>
            <a:custGeom>
              <a:avLst/>
              <a:gdLst/>
              <a:ahLst/>
              <a:cxnLst/>
              <a:rect l="l" t="t" r="r" b="b"/>
              <a:pathLst>
                <a:path w="1668" h="28" extrusionOk="0">
                  <a:moveTo>
                    <a:pt x="0" y="0"/>
                  </a:moveTo>
                  <a:lnTo>
                    <a:pt x="1667" y="0"/>
                  </a:lnTo>
                  <a:lnTo>
                    <a:pt x="1667" y="27"/>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71" name="Google Shape;371;p18"/>
            <p:cNvSpPr/>
            <p:nvPr/>
          </p:nvSpPr>
          <p:spPr>
            <a:xfrm>
              <a:off x="2502" y="3293"/>
              <a:ext cx="52" cy="54"/>
            </a:xfrm>
            <a:custGeom>
              <a:avLst/>
              <a:gdLst/>
              <a:ahLst/>
              <a:cxnLst/>
              <a:rect l="l" t="t" r="r" b="b"/>
              <a:pathLst>
                <a:path w="52" h="54" extrusionOk="0">
                  <a:moveTo>
                    <a:pt x="51" y="0"/>
                  </a:moveTo>
                  <a:lnTo>
                    <a:pt x="26" y="53"/>
                  </a:lnTo>
                  <a:lnTo>
                    <a:pt x="0" y="0"/>
                  </a:lnTo>
                  <a:lnTo>
                    <a:pt x="51"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72" name="Google Shape;372;p18"/>
            <p:cNvSpPr/>
            <p:nvPr/>
          </p:nvSpPr>
          <p:spPr>
            <a:xfrm>
              <a:off x="861" y="3128"/>
              <a:ext cx="2093" cy="28"/>
            </a:xfrm>
            <a:custGeom>
              <a:avLst/>
              <a:gdLst/>
              <a:ahLst/>
              <a:cxnLst/>
              <a:rect l="l" t="t" r="r" b="b"/>
              <a:pathLst>
                <a:path w="2093" h="28" extrusionOk="0">
                  <a:moveTo>
                    <a:pt x="0" y="0"/>
                  </a:moveTo>
                  <a:lnTo>
                    <a:pt x="2092" y="0"/>
                  </a:lnTo>
                  <a:lnTo>
                    <a:pt x="2092" y="27"/>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73" name="Google Shape;373;p18"/>
            <p:cNvSpPr/>
            <p:nvPr/>
          </p:nvSpPr>
          <p:spPr>
            <a:xfrm>
              <a:off x="2928" y="3149"/>
              <a:ext cx="52" cy="53"/>
            </a:xfrm>
            <a:custGeom>
              <a:avLst/>
              <a:gdLst/>
              <a:ahLst/>
              <a:cxnLst/>
              <a:rect l="l" t="t" r="r" b="b"/>
              <a:pathLst>
                <a:path w="52" h="53" extrusionOk="0">
                  <a:moveTo>
                    <a:pt x="51" y="0"/>
                  </a:moveTo>
                  <a:lnTo>
                    <a:pt x="25" y="52"/>
                  </a:lnTo>
                  <a:lnTo>
                    <a:pt x="0" y="0"/>
                  </a:lnTo>
                  <a:lnTo>
                    <a:pt x="51"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74" name="Google Shape;374;p18"/>
            <p:cNvSpPr/>
            <p:nvPr/>
          </p:nvSpPr>
          <p:spPr>
            <a:xfrm>
              <a:off x="861" y="2983"/>
              <a:ext cx="2519" cy="28"/>
            </a:xfrm>
            <a:custGeom>
              <a:avLst/>
              <a:gdLst/>
              <a:ahLst/>
              <a:cxnLst/>
              <a:rect l="l" t="t" r="r" b="b"/>
              <a:pathLst>
                <a:path w="2519" h="28" extrusionOk="0">
                  <a:moveTo>
                    <a:pt x="0" y="0"/>
                  </a:moveTo>
                  <a:lnTo>
                    <a:pt x="2518" y="0"/>
                  </a:lnTo>
                  <a:lnTo>
                    <a:pt x="2518" y="27"/>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75" name="Google Shape;375;p18"/>
            <p:cNvSpPr/>
            <p:nvPr/>
          </p:nvSpPr>
          <p:spPr>
            <a:xfrm>
              <a:off x="3353" y="3004"/>
              <a:ext cx="53" cy="53"/>
            </a:xfrm>
            <a:custGeom>
              <a:avLst/>
              <a:gdLst/>
              <a:ahLst/>
              <a:cxnLst/>
              <a:rect l="l" t="t" r="r" b="b"/>
              <a:pathLst>
                <a:path w="53" h="53" extrusionOk="0">
                  <a:moveTo>
                    <a:pt x="52" y="0"/>
                  </a:moveTo>
                  <a:lnTo>
                    <a:pt x="26" y="52"/>
                  </a:lnTo>
                  <a:lnTo>
                    <a:pt x="0" y="0"/>
                  </a:lnTo>
                  <a:lnTo>
                    <a:pt x="52"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76" name="Google Shape;376;p18"/>
            <p:cNvSpPr/>
            <p:nvPr/>
          </p:nvSpPr>
          <p:spPr>
            <a:xfrm>
              <a:off x="861" y="2838"/>
              <a:ext cx="2945" cy="28"/>
            </a:xfrm>
            <a:custGeom>
              <a:avLst/>
              <a:gdLst/>
              <a:ahLst/>
              <a:cxnLst/>
              <a:rect l="l" t="t" r="r" b="b"/>
              <a:pathLst>
                <a:path w="2945" h="28" extrusionOk="0">
                  <a:moveTo>
                    <a:pt x="0" y="0"/>
                  </a:moveTo>
                  <a:lnTo>
                    <a:pt x="2944" y="0"/>
                  </a:lnTo>
                  <a:lnTo>
                    <a:pt x="2944" y="27"/>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77" name="Google Shape;377;p18"/>
            <p:cNvSpPr/>
            <p:nvPr/>
          </p:nvSpPr>
          <p:spPr>
            <a:xfrm>
              <a:off x="3779" y="2859"/>
              <a:ext cx="52" cy="53"/>
            </a:xfrm>
            <a:custGeom>
              <a:avLst/>
              <a:gdLst/>
              <a:ahLst/>
              <a:cxnLst/>
              <a:rect l="l" t="t" r="r" b="b"/>
              <a:pathLst>
                <a:path w="52" h="53" extrusionOk="0">
                  <a:moveTo>
                    <a:pt x="51" y="0"/>
                  </a:moveTo>
                  <a:lnTo>
                    <a:pt x="26" y="52"/>
                  </a:lnTo>
                  <a:lnTo>
                    <a:pt x="0" y="0"/>
                  </a:lnTo>
                  <a:lnTo>
                    <a:pt x="51"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78" name="Google Shape;378;p18"/>
            <p:cNvSpPr txBox="1"/>
            <p:nvPr/>
          </p:nvSpPr>
          <p:spPr>
            <a:xfrm>
              <a:off x="661" y="2753"/>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24</a:t>
              </a:r>
              <a:endParaRPr/>
            </a:p>
          </p:txBody>
        </p:sp>
        <p:sp>
          <p:nvSpPr>
            <p:cNvPr id="379" name="Google Shape;379;p18"/>
            <p:cNvSpPr txBox="1"/>
            <p:nvPr/>
          </p:nvSpPr>
          <p:spPr>
            <a:xfrm>
              <a:off x="661" y="3622"/>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12</a:t>
              </a:r>
              <a:endParaRPr/>
            </a:p>
          </p:txBody>
        </p:sp>
        <p:sp>
          <p:nvSpPr>
            <p:cNvPr id="380" name="Google Shape;380;p18"/>
            <p:cNvSpPr txBox="1"/>
            <p:nvPr/>
          </p:nvSpPr>
          <p:spPr>
            <a:xfrm>
              <a:off x="661" y="3478"/>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45</a:t>
              </a:r>
              <a:endParaRPr/>
            </a:p>
          </p:txBody>
        </p:sp>
        <p:sp>
          <p:nvSpPr>
            <p:cNvPr id="381" name="Google Shape;381;p18"/>
            <p:cNvSpPr txBox="1"/>
            <p:nvPr/>
          </p:nvSpPr>
          <p:spPr>
            <a:xfrm>
              <a:off x="661" y="3332"/>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42</a:t>
              </a:r>
              <a:endParaRPr/>
            </a:p>
          </p:txBody>
        </p:sp>
        <p:sp>
          <p:nvSpPr>
            <p:cNvPr id="382" name="Google Shape;382;p18"/>
            <p:cNvSpPr txBox="1"/>
            <p:nvPr/>
          </p:nvSpPr>
          <p:spPr>
            <a:xfrm>
              <a:off x="661" y="3188"/>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50</a:t>
              </a:r>
              <a:endParaRPr/>
            </a:p>
          </p:txBody>
        </p:sp>
        <p:sp>
          <p:nvSpPr>
            <p:cNvPr id="383" name="Google Shape;383;p18"/>
            <p:cNvSpPr txBox="1"/>
            <p:nvPr/>
          </p:nvSpPr>
          <p:spPr>
            <a:xfrm>
              <a:off x="661" y="3042"/>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16</a:t>
              </a:r>
              <a:endParaRPr/>
            </a:p>
          </p:txBody>
        </p:sp>
        <p:sp>
          <p:nvSpPr>
            <p:cNvPr id="384" name="Google Shape;384;p18"/>
            <p:cNvSpPr txBox="1"/>
            <p:nvPr/>
          </p:nvSpPr>
          <p:spPr>
            <a:xfrm>
              <a:off x="661" y="2898"/>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30</a:t>
              </a:r>
              <a:endParaRPr/>
            </a:p>
          </p:txBody>
        </p:sp>
        <p:sp>
          <p:nvSpPr>
            <p:cNvPr id="385" name="Google Shape;385;p18"/>
            <p:cNvSpPr/>
            <p:nvPr/>
          </p:nvSpPr>
          <p:spPr>
            <a:xfrm>
              <a:off x="3016" y="3633"/>
              <a:ext cx="1031" cy="353"/>
            </a:xfrm>
            <a:custGeom>
              <a:avLst/>
              <a:gdLst/>
              <a:ahLst/>
              <a:cxnLst/>
              <a:rect l="l" t="t" r="r" b="b"/>
              <a:pathLst>
                <a:path w="1031" h="353" extrusionOk="0">
                  <a:moveTo>
                    <a:pt x="66" y="329"/>
                  </a:moveTo>
                  <a:lnTo>
                    <a:pt x="0" y="352"/>
                  </a:lnTo>
                  <a:lnTo>
                    <a:pt x="66" y="329"/>
                  </a:lnTo>
                  <a:lnTo>
                    <a:pt x="1030"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86" name="Google Shape;386;p18"/>
            <p:cNvSpPr/>
            <p:nvPr/>
          </p:nvSpPr>
          <p:spPr>
            <a:xfrm>
              <a:off x="4033" y="3609"/>
              <a:ext cx="56" cy="51"/>
            </a:xfrm>
            <a:custGeom>
              <a:avLst/>
              <a:gdLst/>
              <a:ahLst/>
              <a:cxnLst/>
              <a:rect l="l" t="t" r="r" b="b"/>
              <a:pathLst>
                <a:path w="56" h="51" extrusionOk="0">
                  <a:moveTo>
                    <a:pt x="0" y="0"/>
                  </a:moveTo>
                  <a:lnTo>
                    <a:pt x="55" y="9"/>
                  </a:lnTo>
                  <a:lnTo>
                    <a:pt x="16" y="50"/>
                  </a:lnTo>
                  <a:lnTo>
                    <a:pt x="0"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cxnSp>
          <p:nvCxnSpPr>
            <p:cNvPr id="387" name="Google Shape;387;p18"/>
            <p:cNvCxnSpPr/>
            <p:nvPr/>
          </p:nvCxnSpPr>
          <p:spPr>
            <a:xfrm>
              <a:off x="3805" y="3346"/>
              <a:ext cx="1" cy="106"/>
            </a:xfrm>
            <a:prstGeom prst="straightConnector1">
              <a:avLst/>
            </a:prstGeom>
            <a:noFill/>
            <a:ln w="12700" cap="flat" cmpd="sng">
              <a:solidFill>
                <a:srgbClr val="000000"/>
              </a:solidFill>
              <a:prstDash val="solid"/>
              <a:miter lim="800000"/>
              <a:headEnd type="none" w="med" len="med"/>
              <a:tailEnd type="none" w="med" len="med"/>
            </a:ln>
          </p:spPr>
        </p:cxnSp>
        <p:sp>
          <p:nvSpPr>
            <p:cNvPr id="388" name="Google Shape;388;p18"/>
            <p:cNvSpPr/>
            <p:nvPr/>
          </p:nvSpPr>
          <p:spPr>
            <a:xfrm>
              <a:off x="3783" y="3446"/>
              <a:ext cx="44" cy="46"/>
            </a:xfrm>
            <a:custGeom>
              <a:avLst/>
              <a:gdLst/>
              <a:ahLst/>
              <a:cxnLst/>
              <a:rect l="l" t="t" r="r" b="b"/>
              <a:pathLst>
                <a:path w="44" h="46" extrusionOk="0">
                  <a:moveTo>
                    <a:pt x="43" y="0"/>
                  </a:moveTo>
                  <a:lnTo>
                    <a:pt x="22" y="45"/>
                  </a:lnTo>
                  <a:lnTo>
                    <a:pt x="0" y="0"/>
                  </a:lnTo>
                  <a:lnTo>
                    <a:pt x="43"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cxnSp>
          <p:nvCxnSpPr>
            <p:cNvPr id="389" name="Google Shape;389;p18"/>
            <p:cNvCxnSpPr/>
            <p:nvPr/>
          </p:nvCxnSpPr>
          <p:spPr>
            <a:xfrm>
              <a:off x="3379" y="3491"/>
              <a:ext cx="1" cy="106"/>
            </a:xfrm>
            <a:prstGeom prst="straightConnector1">
              <a:avLst/>
            </a:prstGeom>
            <a:noFill/>
            <a:ln w="12700" cap="flat" cmpd="sng">
              <a:solidFill>
                <a:srgbClr val="000000"/>
              </a:solidFill>
              <a:prstDash val="solid"/>
              <a:miter lim="800000"/>
              <a:headEnd type="none" w="med" len="med"/>
              <a:tailEnd type="none" w="med" len="med"/>
            </a:ln>
          </p:spPr>
        </p:cxnSp>
        <p:sp>
          <p:nvSpPr>
            <p:cNvPr id="390" name="Google Shape;390;p18"/>
            <p:cNvSpPr/>
            <p:nvPr/>
          </p:nvSpPr>
          <p:spPr>
            <a:xfrm>
              <a:off x="3357" y="3591"/>
              <a:ext cx="45" cy="45"/>
            </a:xfrm>
            <a:custGeom>
              <a:avLst/>
              <a:gdLst/>
              <a:ahLst/>
              <a:cxnLst/>
              <a:rect l="l" t="t" r="r" b="b"/>
              <a:pathLst>
                <a:path w="45" h="45" extrusionOk="0">
                  <a:moveTo>
                    <a:pt x="44" y="0"/>
                  </a:moveTo>
                  <a:lnTo>
                    <a:pt x="22" y="44"/>
                  </a:lnTo>
                  <a:lnTo>
                    <a:pt x="0" y="0"/>
                  </a:lnTo>
                  <a:lnTo>
                    <a:pt x="44"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cxnSp>
          <p:nvCxnSpPr>
            <p:cNvPr id="391" name="Google Shape;391;p18"/>
            <p:cNvCxnSpPr/>
            <p:nvPr/>
          </p:nvCxnSpPr>
          <p:spPr>
            <a:xfrm>
              <a:off x="2953" y="3635"/>
              <a:ext cx="1" cy="107"/>
            </a:xfrm>
            <a:prstGeom prst="straightConnector1">
              <a:avLst/>
            </a:prstGeom>
            <a:noFill/>
            <a:ln w="12700" cap="flat" cmpd="sng">
              <a:solidFill>
                <a:srgbClr val="000000"/>
              </a:solidFill>
              <a:prstDash val="solid"/>
              <a:miter lim="800000"/>
              <a:headEnd type="none" w="med" len="med"/>
              <a:tailEnd type="none" w="med" len="med"/>
            </a:ln>
          </p:spPr>
        </p:cxnSp>
        <p:sp>
          <p:nvSpPr>
            <p:cNvPr id="392" name="Google Shape;392;p18"/>
            <p:cNvSpPr/>
            <p:nvPr/>
          </p:nvSpPr>
          <p:spPr>
            <a:xfrm>
              <a:off x="2932" y="3736"/>
              <a:ext cx="44" cy="45"/>
            </a:xfrm>
            <a:custGeom>
              <a:avLst/>
              <a:gdLst/>
              <a:ahLst/>
              <a:cxnLst/>
              <a:rect l="l" t="t" r="r" b="b"/>
              <a:pathLst>
                <a:path w="44" h="45" extrusionOk="0">
                  <a:moveTo>
                    <a:pt x="43" y="0"/>
                  </a:moveTo>
                  <a:lnTo>
                    <a:pt x="21" y="44"/>
                  </a:lnTo>
                  <a:lnTo>
                    <a:pt x="0" y="0"/>
                  </a:lnTo>
                  <a:lnTo>
                    <a:pt x="43"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cxnSp>
          <p:nvCxnSpPr>
            <p:cNvPr id="393" name="Google Shape;393;p18"/>
            <p:cNvCxnSpPr/>
            <p:nvPr/>
          </p:nvCxnSpPr>
          <p:spPr>
            <a:xfrm>
              <a:off x="2528" y="3780"/>
              <a:ext cx="1" cy="107"/>
            </a:xfrm>
            <a:prstGeom prst="straightConnector1">
              <a:avLst/>
            </a:prstGeom>
            <a:noFill/>
            <a:ln w="12700" cap="flat" cmpd="sng">
              <a:solidFill>
                <a:srgbClr val="000000"/>
              </a:solidFill>
              <a:prstDash val="solid"/>
              <a:miter lim="800000"/>
              <a:headEnd type="none" w="med" len="med"/>
              <a:tailEnd type="none" w="med" len="med"/>
            </a:ln>
          </p:spPr>
        </p:cxnSp>
        <p:sp>
          <p:nvSpPr>
            <p:cNvPr id="394" name="Google Shape;394;p18"/>
            <p:cNvSpPr/>
            <p:nvPr/>
          </p:nvSpPr>
          <p:spPr>
            <a:xfrm>
              <a:off x="2506" y="3881"/>
              <a:ext cx="44" cy="45"/>
            </a:xfrm>
            <a:custGeom>
              <a:avLst/>
              <a:gdLst/>
              <a:ahLst/>
              <a:cxnLst/>
              <a:rect l="l" t="t" r="r" b="b"/>
              <a:pathLst>
                <a:path w="44" h="45" extrusionOk="0">
                  <a:moveTo>
                    <a:pt x="43" y="0"/>
                  </a:moveTo>
                  <a:lnTo>
                    <a:pt x="22" y="44"/>
                  </a:lnTo>
                  <a:lnTo>
                    <a:pt x="0" y="0"/>
                  </a:lnTo>
                  <a:lnTo>
                    <a:pt x="43"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cxnSp>
          <p:nvCxnSpPr>
            <p:cNvPr id="395" name="Google Shape;395;p18"/>
            <p:cNvCxnSpPr/>
            <p:nvPr/>
          </p:nvCxnSpPr>
          <p:spPr>
            <a:xfrm>
              <a:off x="2102" y="3925"/>
              <a:ext cx="1" cy="107"/>
            </a:xfrm>
            <a:prstGeom prst="straightConnector1">
              <a:avLst/>
            </a:prstGeom>
            <a:noFill/>
            <a:ln w="12700" cap="flat" cmpd="sng">
              <a:solidFill>
                <a:srgbClr val="000000"/>
              </a:solidFill>
              <a:prstDash val="solid"/>
              <a:miter lim="800000"/>
              <a:headEnd type="none" w="med" len="med"/>
              <a:tailEnd type="none" w="med" len="med"/>
            </a:ln>
          </p:spPr>
        </p:cxnSp>
        <p:sp>
          <p:nvSpPr>
            <p:cNvPr id="396" name="Google Shape;396;p18"/>
            <p:cNvSpPr/>
            <p:nvPr/>
          </p:nvSpPr>
          <p:spPr>
            <a:xfrm>
              <a:off x="2080" y="4026"/>
              <a:ext cx="45" cy="45"/>
            </a:xfrm>
            <a:custGeom>
              <a:avLst/>
              <a:gdLst/>
              <a:ahLst/>
              <a:cxnLst/>
              <a:rect l="l" t="t" r="r" b="b"/>
              <a:pathLst>
                <a:path w="45" h="45" extrusionOk="0">
                  <a:moveTo>
                    <a:pt x="44" y="0"/>
                  </a:moveTo>
                  <a:lnTo>
                    <a:pt x="22" y="44"/>
                  </a:lnTo>
                  <a:lnTo>
                    <a:pt x="0" y="0"/>
                  </a:lnTo>
                  <a:lnTo>
                    <a:pt x="44"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cxnSp>
          <p:nvCxnSpPr>
            <p:cNvPr id="397" name="Google Shape;397;p18"/>
            <p:cNvCxnSpPr/>
            <p:nvPr/>
          </p:nvCxnSpPr>
          <p:spPr>
            <a:xfrm>
              <a:off x="1676" y="4070"/>
              <a:ext cx="1" cy="107"/>
            </a:xfrm>
            <a:prstGeom prst="straightConnector1">
              <a:avLst/>
            </a:prstGeom>
            <a:noFill/>
            <a:ln w="12700" cap="flat" cmpd="sng">
              <a:solidFill>
                <a:srgbClr val="000000"/>
              </a:solidFill>
              <a:prstDash val="solid"/>
              <a:miter lim="800000"/>
              <a:headEnd type="none" w="med" len="med"/>
              <a:tailEnd type="none" w="med" len="med"/>
            </a:ln>
          </p:spPr>
        </p:cxnSp>
        <p:sp>
          <p:nvSpPr>
            <p:cNvPr id="398" name="Google Shape;398;p18"/>
            <p:cNvSpPr/>
            <p:nvPr/>
          </p:nvSpPr>
          <p:spPr>
            <a:xfrm>
              <a:off x="1655" y="4171"/>
              <a:ext cx="44" cy="45"/>
            </a:xfrm>
            <a:custGeom>
              <a:avLst/>
              <a:gdLst/>
              <a:ahLst/>
              <a:cxnLst/>
              <a:rect l="l" t="t" r="r" b="b"/>
              <a:pathLst>
                <a:path w="44" h="45" extrusionOk="0">
                  <a:moveTo>
                    <a:pt x="43" y="0"/>
                  </a:moveTo>
                  <a:lnTo>
                    <a:pt x="21" y="44"/>
                  </a:lnTo>
                  <a:lnTo>
                    <a:pt x="0" y="0"/>
                  </a:lnTo>
                  <a:lnTo>
                    <a:pt x="43"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99" name="Google Shape;399;p18"/>
            <p:cNvSpPr/>
            <p:nvPr/>
          </p:nvSpPr>
          <p:spPr>
            <a:xfrm>
              <a:off x="825" y="4252"/>
              <a:ext cx="1" cy="215"/>
            </a:xfrm>
            <a:custGeom>
              <a:avLst/>
              <a:gdLst/>
              <a:ahLst/>
              <a:cxnLst/>
              <a:rect l="l" t="t" r="r" b="b"/>
              <a:pathLst>
                <a:path w="1" h="215" extrusionOk="0">
                  <a:moveTo>
                    <a:pt x="0" y="0"/>
                  </a:moveTo>
                  <a:lnTo>
                    <a:pt x="0" y="108"/>
                  </a:lnTo>
                  <a:lnTo>
                    <a:pt x="0" y="214"/>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00" name="Google Shape;400;p18"/>
            <p:cNvSpPr/>
            <p:nvPr/>
          </p:nvSpPr>
          <p:spPr>
            <a:xfrm>
              <a:off x="803" y="4461"/>
              <a:ext cx="45" cy="45"/>
            </a:xfrm>
            <a:custGeom>
              <a:avLst/>
              <a:gdLst/>
              <a:ahLst/>
              <a:cxnLst/>
              <a:rect l="l" t="t" r="r" b="b"/>
              <a:pathLst>
                <a:path w="45" h="45" extrusionOk="0">
                  <a:moveTo>
                    <a:pt x="44" y="0"/>
                  </a:moveTo>
                  <a:lnTo>
                    <a:pt x="22" y="44"/>
                  </a:lnTo>
                  <a:lnTo>
                    <a:pt x="0" y="0"/>
                  </a:lnTo>
                  <a:lnTo>
                    <a:pt x="44"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01" name="Google Shape;401;p18"/>
            <p:cNvSpPr txBox="1"/>
            <p:nvPr/>
          </p:nvSpPr>
          <p:spPr>
            <a:xfrm>
              <a:off x="1140" y="4419"/>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22</a:t>
              </a:r>
              <a:endParaRPr/>
            </a:p>
          </p:txBody>
        </p:sp>
        <p:sp>
          <p:nvSpPr>
            <p:cNvPr id="402" name="Google Shape;402;p18"/>
            <p:cNvSpPr txBox="1"/>
            <p:nvPr/>
          </p:nvSpPr>
          <p:spPr>
            <a:xfrm>
              <a:off x="1991" y="4129"/>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42</a:t>
              </a:r>
              <a:endParaRPr/>
            </a:p>
          </p:txBody>
        </p:sp>
        <p:sp>
          <p:nvSpPr>
            <p:cNvPr id="403" name="Google Shape;403;p18"/>
            <p:cNvSpPr txBox="1"/>
            <p:nvPr/>
          </p:nvSpPr>
          <p:spPr>
            <a:xfrm>
              <a:off x="2417" y="3984"/>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45</a:t>
              </a:r>
              <a:endParaRPr/>
            </a:p>
          </p:txBody>
        </p:sp>
        <p:sp>
          <p:nvSpPr>
            <p:cNvPr id="404" name="Google Shape;404;p18"/>
            <p:cNvSpPr txBox="1"/>
            <p:nvPr/>
          </p:nvSpPr>
          <p:spPr>
            <a:xfrm>
              <a:off x="1565" y="4274"/>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40</a:t>
              </a:r>
              <a:endParaRPr/>
            </a:p>
          </p:txBody>
        </p:sp>
        <p:sp>
          <p:nvSpPr>
            <p:cNvPr id="405" name="Google Shape;405;p18"/>
            <p:cNvSpPr txBox="1"/>
            <p:nvPr/>
          </p:nvSpPr>
          <p:spPr>
            <a:xfrm>
              <a:off x="3268" y="3694"/>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30</a:t>
              </a:r>
              <a:endParaRPr/>
            </a:p>
          </p:txBody>
        </p:sp>
        <p:sp>
          <p:nvSpPr>
            <p:cNvPr id="406" name="Google Shape;406;p18"/>
            <p:cNvSpPr txBox="1"/>
            <p:nvPr/>
          </p:nvSpPr>
          <p:spPr>
            <a:xfrm>
              <a:off x="3694" y="3550"/>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24</a:t>
              </a:r>
              <a:endParaRPr/>
            </a:p>
          </p:txBody>
        </p:sp>
        <p:sp>
          <p:nvSpPr>
            <p:cNvPr id="407" name="Google Shape;407;p18"/>
            <p:cNvSpPr txBox="1"/>
            <p:nvPr/>
          </p:nvSpPr>
          <p:spPr>
            <a:xfrm>
              <a:off x="2842" y="3839"/>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50</a:t>
              </a:r>
              <a:endParaRPr/>
            </a:p>
          </p:txBody>
        </p:sp>
        <p:sp>
          <p:nvSpPr>
            <p:cNvPr id="408" name="Google Shape;408;p18"/>
            <p:cNvSpPr txBox="1"/>
            <p:nvPr/>
          </p:nvSpPr>
          <p:spPr>
            <a:xfrm>
              <a:off x="714" y="4564"/>
              <a:ext cx="187"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20</a:t>
              </a:r>
              <a:endParaRPr/>
            </a:p>
          </p:txBody>
        </p:sp>
        <p:cxnSp>
          <p:nvCxnSpPr>
            <p:cNvPr id="409" name="Google Shape;409;p18"/>
            <p:cNvCxnSpPr/>
            <p:nvPr/>
          </p:nvCxnSpPr>
          <p:spPr>
            <a:xfrm>
              <a:off x="1251" y="4215"/>
              <a:ext cx="1" cy="106"/>
            </a:xfrm>
            <a:prstGeom prst="straightConnector1">
              <a:avLst/>
            </a:prstGeom>
            <a:noFill/>
            <a:ln w="12700" cap="flat" cmpd="sng">
              <a:solidFill>
                <a:srgbClr val="000000"/>
              </a:solidFill>
              <a:prstDash val="solid"/>
              <a:miter lim="800000"/>
              <a:headEnd type="none" w="med" len="med"/>
              <a:tailEnd type="none" w="med" len="med"/>
            </a:ln>
          </p:spPr>
        </p:cxnSp>
        <p:sp>
          <p:nvSpPr>
            <p:cNvPr id="410" name="Google Shape;410;p18"/>
            <p:cNvSpPr/>
            <p:nvPr/>
          </p:nvSpPr>
          <p:spPr>
            <a:xfrm>
              <a:off x="1229" y="4316"/>
              <a:ext cx="44" cy="45"/>
            </a:xfrm>
            <a:custGeom>
              <a:avLst/>
              <a:gdLst/>
              <a:ahLst/>
              <a:cxnLst/>
              <a:rect l="l" t="t" r="r" b="b"/>
              <a:pathLst>
                <a:path w="44" h="45" extrusionOk="0">
                  <a:moveTo>
                    <a:pt x="43" y="0"/>
                  </a:moveTo>
                  <a:lnTo>
                    <a:pt x="22" y="44"/>
                  </a:lnTo>
                  <a:lnTo>
                    <a:pt x="0" y="0"/>
                  </a:lnTo>
                  <a:lnTo>
                    <a:pt x="43"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11" name="Google Shape;411;p18"/>
            <p:cNvSpPr txBox="1"/>
            <p:nvPr/>
          </p:nvSpPr>
          <p:spPr>
            <a:xfrm rot="-1140000">
              <a:off x="1614" y="4326"/>
              <a:ext cx="1009" cy="29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Head moves upwards</a:t>
              </a:r>
              <a:endParaRPr/>
            </a:p>
          </p:txBody>
        </p:sp>
        <p:sp>
          <p:nvSpPr>
            <p:cNvPr id="412" name="Google Shape;412;p18"/>
            <p:cNvSpPr txBox="1"/>
            <p:nvPr/>
          </p:nvSpPr>
          <p:spPr>
            <a:xfrm rot="-1140000">
              <a:off x="3411" y="3806"/>
              <a:ext cx="627" cy="29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Head moves</a:t>
              </a:r>
              <a:endParaRPr/>
            </a:p>
          </p:txBody>
        </p:sp>
        <p:sp>
          <p:nvSpPr>
            <p:cNvPr id="413" name="Google Shape;413;p18"/>
            <p:cNvSpPr txBox="1"/>
            <p:nvPr/>
          </p:nvSpPr>
          <p:spPr>
            <a:xfrm rot="-1140000">
              <a:off x="3440" y="3940"/>
              <a:ext cx="575" cy="29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downwards</a:t>
              </a:r>
              <a:endParaRPr/>
            </a:p>
          </p:txBody>
        </p:sp>
        <p:cxnSp>
          <p:nvCxnSpPr>
            <p:cNvPr id="414" name="Google Shape;414;p18"/>
            <p:cNvCxnSpPr/>
            <p:nvPr/>
          </p:nvCxnSpPr>
          <p:spPr>
            <a:xfrm rot="10800000" flipH="1">
              <a:off x="624" y="4032"/>
              <a:ext cx="2281" cy="773"/>
            </a:xfrm>
            <a:prstGeom prst="straightConnector1">
              <a:avLst/>
            </a:prstGeom>
            <a:noFill/>
            <a:ln w="12700" cap="flat" cmpd="sng">
              <a:solidFill>
                <a:srgbClr val="000000"/>
              </a:solidFill>
              <a:prstDash val="solid"/>
              <a:miter lim="800000"/>
              <a:headEnd type="none" w="med" len="med"/>
              <a:tailEnd type="none" w="med" len="med"/>
            </a:ln>
          </p:spPr>
        </p:cxnSp>
        <p:sp>
          <p:nvSpPr>
            <p:cNvPr id="415" name="Google Shape;415;p18"/>
            <p:cNvSpPr/>
            <p:nvPr/>
          </p:nvSpPr>
          <p:spPr>
            <a:xfrm>
              <a:off x="2915" y="3999"/>
              <a:ext cx="57" cy="50"/>
            </a:xfrm>
            <a:custGeom>
              <a:avLst/>
              <a:gdLst/>
              <a:ahLst/>
              <a:cxnLst/>
              <a:rect l="l" t="t" r="r" b="b"/>
              <a:pathLst>
                <a:path w="57" h="50" extrusionOk="0">
                  <a:moveTo>
                    <a:pt x="0" y="0"/>
                  </a:moveTo>
                  <a:lnTo>
                    <a:pt x="56" y="8"/>
                  </a:lnTo>
                  <a:lnTo>
                    <a:pt x="16" y="49"/>
                  </a:lnTo>
                  <a:lnTo>
                    <a:pt x="0"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16" name="Google Shape;416;p18"/>
            <p:cNvSpPr txBox="1"/>
            <p:nvPr/>
          </p:nvSpPr>
          <p:spPr>
            <a:xfrm>
              <a:off x="701" y="4039"/>
              <a:ext cx="212" cy="267"/>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 . .</a:t>
              </a:r>
              <a:endParaRPr/>
            </a:p>
          </p:txBody>
        </p:sp>
        <p:cxnSp>
          <p:nvCxnSpPr>
            <p:cNvPr id="417" name="Google Shape;417;p18"/>
            <p:cNvCxnSpPr/>
            <p:nvPr/>
          </p:nvCxnSpPr>
          <p:spPr>
            <a:xfrm rot="10800000" flipH="1">
              <a:off x="633" y="2771"/>
              <a:ext cx="1" cy="971"/>
            </a:xfrm>
            <a:prstGeom prst="straightConnector1">
              <a:avLst/>
            </a:prstGeom>
            <a:noFill/>
            <a:ln w="12700" cap="flat" cmpd="sng">
              <a:solidFill>
                <a:schemeClr val="dk1"/>
              </a:solidFill>
              <a:prstDash val="solid"/>
              <a:miter lim="800000"/>
              <a:headEnd type="none" w="med" len="med"/>
              <a:tailEnd type="triangle" w="med" len="med"/>
            </a:ln>
          </p:spPr>
        </p:cxnSp>
        <p:sp>
          <p:nvSpPr>
            <p:cNvPr id="418" name="Google Shape;418;p18"/>
            <p:cNvSpPr txBox="1"/>
            <p:nvPr/>
          </p:nvSpPr>
          <p:spPr>
            <a:xfrm rot="-5400000">
              <a:off x="-432" y="3185"/>
              <a:ext cx="1905" cy="19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Order of requests</a:t>
              </a:r>
              <a:endParaRPr/>
            </a:p>
          </p:txBody>
        </p:sp>
      </p:gr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19"/>
          <p:cNvSpPr txBox="1">
            <a:spLocks noGrp="1"/>
          </p:cNvSpPr>
          <p:nvPr>
            <p:ph type="title"/>
          </p:nvPr>
        </p:nvSpPr>
        <p:spPr>
          <a:xfrm>
            <a:off x="392112" y="331787"/>
            <a:ext cx="8312150" cy="427037"/>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FF0000"/>
              </a:buClr>
              <a:buSzPts val="3600"/>
              <a:buFont typeface="Calibri"/>
              <a:buNone/>
            </a:pPr>
            <a:r>
              <a:rPr lang="en-US" sz="3600" b="0" i="0" u="none">
                <a:solidFill>
                  <a:srgbClr val="FF0000"/>
                </a:solidFill>
                <a:latin typeface="Calibri"/>
                <a:ea typeface="Calibri"/>
                <a:cs typeface="Calibri"/>
                <a:sym typeface="Calibri"/>
              </a:rPr>
              <a:t>Disk Scheduling: C-SCAN</a:t>
            </a:r>
            <a:endParaRPr/>
          </a:p>
        </p:txBody>
      </p:sp>
      <p:sp>
        <p:nvSpPr>
          <p:cNvPr id="424" name="Google Shape;424;p19"/>
          <p:cNvSpPr txBox="1">
            <a:spLocks noGrp="1"/>
          </p:cNvSpPr>
          <p:nvPr>
            <p:ph type="body" idx="1"/>
          </p:nvPr>
        </p:nvSpPr>
        <p:spPr>
          <a:xfrm>
            <a:off x="392112" y="798512"/>
            <a:ext cx="8596312" cy="1477962"/>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C-SCAN only retrieves data in one direction to ensure fairness.</a:t>
            </a:r>
            <a:endParaRPr/>
          </a:p>
          <a:p>
            <a:pPr marL="914400" marR="0" lvl="1" indent="-396875" algn="l" rtl="0">
              <a:lnSpc>
                <a:spcPct val="9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 One idle head movement from one edge to the other between two consecutive scans.</a:t>
            </a:r>
            <a:endParaRPr/>
          </a:p>
          <a:p>
            <a:pPr marL="914400" marR="0" lvl="1" indent="-396875" algn="l" rtl="0">
              <a:lnSpc>
                <a:spcPct val="9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 Performance of C-SCAN is somewhat less than    SCAN.</a:t>
            </a:r>
            <a:endParaRPr/>
          </a:p>
        </p:txBody>
      </p:sp>
      <p:sp>
        <p:nvSpPr>
          <p:cNvPr id="425" name="Google Shape;425;p19"/>
          <p:cNvSpPr txBox="1"/>
          <p:nvPr/>
        </p:nvSpPr>
        <p:spPr>
          <a:xfrm>
            <a:off x="7239000" y="6162675"/>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600"/>
              <a:buFont typeface="Times New Roman"/>
              <a:buNone/>
            </a:pPr>
            <a:fld id="{00000000-1234-1234-1234-123412341234}" type="slidenum">
              <a:rPr lang="en-US" sz="1600" b="0" i="0" u="none">
                <a:solidFill>
                  <a:schemeClr val="lt2"/>
                </a:solidFill>
                <a:latin typeface="Times New Roman"/>
                <a:ea typeface="Times New Roman"/>
                <a:cs typeface="Times New Roman"/>
                <a:sym typeface="Times New Roman"/>
              </a:rPr>
              <a:t>19</a:t>
            </a:fld>
            <a:endParaRPr/>
          </a:p>
        </p:txBody>
      </p:sp>
      <p:sp>
        <p:nvSpPr>
          <p:cNvPr id="426" name="Google Shape;426;p19"/>
          <p:cNvSpPr txBox="1"/>
          <p:nvPr/>
        </p:nvSpPr>
        <p:spPr>
          <a:xfrm>
            <a:off x="5708650" y="4078287"/>
            <a:ext cx="431800" cy="409575"/>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27" name="Google Shape;427;p19"/>
          <p:cNvSpPr txBox="1"/>
          <p:nvPr/>
        </p:nvSpPr>
        <p:spPr>
          <a:xfrm>
            <a:off x="5816600" y="4087812"/>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16</a:t>
            </a:r>
            <a:endParaRPr/>
          </a:p>
        </p:txBody>
      </p:sp>
      <p:sp>
        <p:nvSpPr>
          <p:cNvPr id="428" name="Google Shape;428;p19"/>
          <p:cNvSpPr txBox="1"/>
          <p:nvPr/>
        </p:nvSpPr>
        <p:spPr>
          <a:xfrm>
            <a:off x="5816600" y="4217987"/>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50</a:t>
            </a:r>
            <a:endParaRPr/>
          </a:p>
        </p:txBody>
      </p:sp>
      <p:sp>
        <p:nvSpPr>
          <p:cNvPr id="429" name="Google Shape;429;p19"/>
          <p:cNvSpPr txBox="1"/>
          <p:nvPr/>
        </p:nvSpPr>
        <p:spPr>
          <a:xfrm>
            <a:off x="5816600" y="4349750"/>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12</a:t>
            </a:r>
            <a:endParaRPr/>
          </a:p>
        </p:txBody>
      </p:sp>
      <p:sp>
        <p:nvSpPr>
          <p:cNvPr id="430" name="Google Shape;430;p19"/>
          <p:cNvSpPr txBox="1"/>
          <p:nvPr/>
        </p:nvSpPr>
        <p:spPr>
          <a:xfrm>
            <a:off x="7437437" y="3751262"/>
            <a:ext cx="431800" cy="409575"/>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31" name="Google Shape;431;p19"/>
          <p:cNvSpPr txBox="1"/>
          <p:nvPr/>
        </p:nvSpPr>
        <p:spPr>
          <a:xfrm>
            <a:off x="7545387" y="3760787"/>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24</a:t>
            </a:r>
            <a:endParaRPr/>
          </a:p>
        </p:txBody>
      </p:sp>
      <p:sp>
        <p:nvSpPr>
          <p:cNvPr id="432" name="Google Shape;432;p19"/>
          <p:cNvSpPr txBox="1"/>
          <p:nvPr/>
        </p:nvSpPr>
        <p:spPr>
          <a:xfrm>
            <a:off x="7545387" y="3890962"/>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30</a:t>
            </a:r>
            <a:endParaRPr/>
          </a:p>
        </p:txBody>
      </p:sp>
      <p:sp>
        <p:nvSpPr>
          <p:cNvPr id="433" name="Google Shape;433;p19"/>
          <p:cNvSpPr txBox="1"/>
          <p:nvPr/>
        </p:nvSpPr>
        <p:spPr>
          <a:xfrm>
            <a:off x="7545387" y="4022725"/>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16</a:t>
            </a:r>
            <a:endParaRPr/>
          </a:p>
        </p:txBody>
      </p:sp>
      <p:sp>
        <p:nvSpPr>
          <p:cNvPr id="434" name="Google Shape;434;p19"/>
          <p:cNvSpPr txBox="1"/>
          <p:nvPr/>
        </p:nvSpPr>
        <p:spPr>
          <a:xfrm>
            <a:off x="6572250" y="3914775"/>
            <a:ext cx="433387" cy="407987"/>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35" name="Google Shape;435;p19"/>
          <p:cNvSpPr txBox="1"/>
          <p:nvPr/>
        </p:nvSpPr>
        <p:spPr>
          <a:xfrm>
            <a:off x="6680200" y="3924300"/>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30</a:t>
            </a:r>
            <a:endParaRPr/>
          </a:p>
        </p:txBody>
      </p:sp>
      <p:sp>
        <p:nvSpPr>
          <p:cNvPr id="436" name="Google Shape;436;p19"/>
          <p:cNvSpPr txBox="1"/>
          <p:nvPr/>
        </p:nvSpPr>
        <p:spPr>
          <a:xfrm>
            <a:off x="6680200" y="4056062"/>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16</a:t>
            </a:r>
            <a:endParaRPr/>
          </a:p>
        </p:txBody>
      </p:sp>
      <p:sp>
        <p:nvSpPr>
          <p:cNvPr id="437" name="Google Shape;437;p19"/>
          <p:cNvSpPr txBox="1"/>
          <p:nvPr/>
        </p:nvSpPr>
        <p:spPr>
          <a:xfrm>
            <a:off x="6680200" y="4186237"/>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12</a:t>
            </a:r>
            <a:endParaRPr/>
          </a:p>
        </p:txBody>
      </p:sp>
      <p:sp>
        <p:nvSpPr>
          <p:cNvPr id="438" name="Google Shape;438;p19"/>
          <p:cNvSpPr txBox="1"/>
          <p:nvPr/>
        </p:nvSpPr>
        <p:spPr>
          <a:xfrm>
            <a:off x="4845050" y="4241800"/>
            <a:ext cx="431800" cy="409575"/>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39" name="Google Shape;439;p19"/>
          <p:cNvSpPr txBox="1"/>
          <p:nvPr/>
        </p:nvSpPr>
        <p:spPr>
          <a:xfrm>
            <a:off x="4953000" y="4251325"/>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50</a:t>
            </a:r>
            <a:endParaRPr/>
          </a:p>
        </p:txBody>
      </p:sp>
      <p:sp>
        <p:nvSpPr>
          <p:cNvPr id="440" name="Google Shape;440;p19"/>
          <p:cNvSpPr txBox="1"/>
          <p:nvPr/>
        </p:nvSpPr>
        <p:spPr>
          <a:xfrm>
            <a:off x="4953000" y="4381500"/>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45</a:t>
            </a:r>
            <a:endParaRPr/>
          </a:p>
        </p:txBody>
      </p:sp>
      <p:sp>
        <p:nvSpPr>
          <p:cNvPr id="441" name="Google Shape;441;p19"/>
          <p:cNvSpPr txBox="1"/>
          <p:nvPr/>
        </p:nvSpPr>
        <p:spPr>
          <a:xfrm>
            <a:off x="4953000" y="4513262"/>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12</a:t>
            </a:r>
            <a:endParaRPr/>
          </a:p>
        </p:txBody>
      </p:sp>
      <p:sp>
        <p:nvSpPr>
          <p:cNvPr id="442" name="Google Shape;442;p19"/>
          <p:cNvSpPr txBox="1"/>
          <p:nvPr/>
        </p:nvSpPr>
        <p:spPr>
          <a:xfrm>
            <a:off x="3981450" y="4405312"/>
            <a:ext cx="431800" cy="409575"/>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43" name="Google Shape;443;p19"/>
          <p:cNvSpPr txBox="1"/>
          <p:nvPr/>
        </p:nvSpPr>
        <p:spPr>
          <a:xfrm>
            <a:off x="4086225" y="4414837"/>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42</a:t>
            </a:r>
            <a:endParaRPr/>
          </a:p>
        </p:txBody>
      </p:sp>
      <p:sp>
        <p:nvSpPr>
          <p:cNvPr id="444" name="Google Shape;444;p19"/>
          <p:cNvSpPr txBox="1"/>
          <p:nvPr/>
        </p:nvSpPr>
        <p:spPr>
          <a:xfrm>
            <a:off x="4086225" y="4546600"/>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45</a:t>
            </a:r>
            <a:endParaRPr/>
          </a:p>
        </p:txBody>
      </p:sp>
      <p:sp>
        <p:nvSpPr>
          <p:cNvPr id="445" name="Google Shape;445;p19"/>
          <p:cNvSpPr txBox="1"/>
          <p:nvPr/>
        </p:nvSpPr>
        <p:spPr>
          <a:xfrm>
            <a:off x="4086225" y="4676775"/>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12</a:t>
            </a:r>
            <a:endParaRPr/>
          </a:p>
        </p:txBody>
      </p:sp>
      <p:sp>
        <p:nvSpPr>
          <p:cNvPr id="446" name="Google Shape;446;p19"/>
          <p:cNvSpPr txBox="1"/>
          <p:nvPr/>
        </p:nvSpPr>
        <p:spPr>
          <a:xfrm>
            <a:off x="3114675" y="4570412"/>
            <a:ext cx="434975" cy="407987"/>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47" name="Google Shape;447;p19"/>
          <p:cNvSpPr txBox="1"/>
          <p:nvPr/>
        </p:nvSpPr>
        <p:spPr>
          <a:xfrm>
            <a:off x="3222625" y="4578350"/>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45</a:t>
            </a:r>
            <a:endParaRPr/>
          </a:p>
        </p:txBody>
      </p:sp>
      <p:sp>
        <p:nvSpPr>
          <p:cNvPr id="448" name="Google Shape;448;p19"/>
          <p:cNvSpPr txBox="1"/>
          <p:nvPr/>
        </p:nvSpPr>
        <p:spPr>
          <a:xfrm>
            <a:off x="3222625" y="4708525"/>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12</a:t>
            </a:r>
            <a:endParaRPr/>
          </a:p>
        </p:txBody>
      </p:sp>
      <p:sp>
        <p:nvSpPr>
          <p:cNvPr id="449" name="Google Shape;449;p19"/>
          <p:cNvSpPr txBox="1"/>
          <p:nvPr/>
        </p:nvSpPr>
        <p:spPr>
          <a:xfrm>
            <a:off x="3222625" y="4840287"/>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40</a:t>
            </a:r>
            <a:endParaRPr/>
          </a:p>
        </p:txBody>
      </p:sp>
      <p:sp>
        <p:nvSpPr>
          <p:cNvPr id="450" name="Google Shape;450;p19"/>
          <p:cNvSpPr txBox="1"/>
          <p:nvPr/>
        </p:nvSpPr>
        <p:spPr>
          <a:xfrm>
            <a:off x="2251075" y="4732337"/>
            <a:ext cx="431800" cy="409575"/>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51" name="Google Shape;451;p19"/>
          <p:cNvSpPr txBox="1"/>
          <p:nvPr/>
        </p:nvSpPr>
        <p:spPr>
          <a:xfrm>
            <a:off x="2359025" y="4741862"/>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12</a:t>
            </a:r>
            <a:endParaRPr/>
          </a:p>
        </p:txBody>
      </p:sp>
      <p:sp>
        <p:nvSpPr>
          <p:cNvPr id="452" name="Google Shape;452;p19"/>
          <p:cNvSpPr txBox="1"/>
          <p:nvPr/>
        </p:nvSpPr>
        <p:spPr>
          <a:xfrm>
            <a:off x="2359025" y="4873625"/>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40</a:t>
            </a:r>
            <a:endParaRPr/>
          </a:p>
        </p:txBody>
      </p:sp>
      <p:sp>
        <p:nvSpPr>
          <p:cNvPr id="453" name="Google Shape;453;p19"/>
          <p:cNvSpPr txBox="1"/>
          <p:nvPr/>
        </p:nvSpPr>
        <p:spPr>
          <a:xfrm>
            <a:off x="2359025" y="5003800"/>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22</a:t>
            </a:r>
            <a:endParaRPr/>
          </a:p>
        </p:txBody>
      </p:sp>
      <p:sp>
        <p:nvSpPr>
          <p:cNvPr id="454" name="Google Shape;454;p19"/>
          <p:cNvSpPr/>
          <p:nvPr/>
        </p:nvSpPr>
        <p:spPr>
          <a:xfrm>
            <a:off x="1676400" y="4570412"/>
            <a:ext cx="790575" cy="28575"/>
          </a:xfrm>
          <a:custGeom>
            <a:avLst/>
            <a:gdLst/>
            <a:ahLst/>
            <a:cxnLst/>
            <a:rect l="l" t="t" r="r" b="b"/>
            <a:pathLst>
              <a:path w="748" h="51" extrusionOk="0">
                <a:moveTo>
                  <a:pt x="0" y="0"/>
                </a:moveTo>
                <a:lnTo>
                  <a:pt x="748" y="0"/>
                </a:lnTo>
                <a:lnTo>
                  <a:pt x="748" y="5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55" name="Google Shape;455;p19"/>
          <p:cNvSpPr/>
          <p:nvPr/>
        </p:nvSpPr>
        <p:spPr>
          <a:xfrm>
            <a:off x="2414587" y="4592637"/>
            <a:ext cx="103187" cy="58737"/>
          </a:xfrm>
          <a:custGeom>
            <a:avLst/>
            <a:gdLst/>
            <a:ahLst/>
            <a:cxnLst/>
            <a:rect l="l" t="t" r="r" b="b"/>
            <a:pathLst>
              <a:path w="98" h="99" extrusionOk="0">
                <a:moveTo>
                  <a:pt x="98" y="0"/>
                </a:moveTo>
                <a:lnTo>
                  <a:pt x="49" y="99"/>
                </a:lnTo>
                <a:lnTo>
                  <a:pt x="0" y="0"/>
                </a:lnTo>
                <a:lnTo>
                  <a:pt x="98"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56" name="Google Shape;456;p19"/>
          <p:cNvSpPr/>
          <p:nvPr/>
        </p:nvSpPr>
        <p:spPr>
          <a:xfrm>
            <a:off x="1676400" y="4405312"/>
            <a:ext cx="1654175" cy="31750"/>
          </a:xfrm>
          <a:custGeom>
            <a:avLst/>
            <a:gdLst/>
            <a:ahLst/>
            <a:cxnLst/>
            <a:rect l="l" t="t" r="r" b="b"/>
            <a:pathLst>
              <a:path w="1564" h="52" extrusionOk="0">
                <a:moveTo>
                  <a:pt x="0" y="0"/>
                </a:moveTo>
                <a:lnTo>
                  <a:pt x="1564" y="0"/>
                </a:lnTo>
                <a:lnTo>
                  <a:pt x="1564" y="52"/>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57" name="Google Shape;457;p19"/>
          <p:cNvSpPr/>
          <p:nvPr/>
        </p:nvSpPr>
        <p:spPr>
          <a:xfrm>
            <a:off x="3279775" y="4427537"/>
            <a:ext cx="104775" cy="60325"/>
          </a:xfrm>
          <a:custGeom>
            <a:avLst/>
            <a:gdLst/>
            <a:ahLst/>
            <a:cxnLst/>
            <a:rect l="l" t="t" r="r" b="b"/>
            <a:pathLst>
              <a:path w="98" h="99" extrusionOk="0">
                <a:moveTo>
                  <a:pt x="98" y="0"/>
                </a:moveTo>
                <a:lnTo>
                  <a:pt x="49" y="99"/>
                </a:lnTo>
                <a:lnTo>
                  <a:pt x="0" y="0"/>
                </a:lnTo>
                <a:lnTo>
                  <a:pt x="98"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58" name="Google Shape;458;p19"/>
          <p:cNvSpPr/>
          <p:nvPr/>
        </p:nvSpPr>
        <p:spPr>
          <a:xfrm>
            <a:off x="1676400" y="4241800"/>
            <a:ext cx="2517775" cy="30162"/>
          </a:xfrm>
          <a:custGeom>
            <a:avLst/>
            <a:gdLst/>
            <a:ahLst/>
            <a:cxnLst/>
            <a:rect l="l" t="t" r="r" b="b"/>
            <a:pathLst>
              <a:path w="2381" h="51" extrusionOk="0">
                <a:moveTo>
                  <a:pt x="0" y="0"/>
                </a:moveTo>
                <a:lnTo>
                  <a:pt x="2381" y="0"/>
                </a:lnTo>
                <a:lnTo>
                  <a:pt x="2381" y="5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59" name="Google Shape;459;p19"/>
          <p:cNvSpPr/>
          <p:nvPr/>
        </p:nvSpPr>
        <p:spPr>
          <a:xfrm>
            <a:off x="4143375" y="4265612"/>
            <a:ext cx="104775" cy="57150"/>
          </a:xfrm>
          <a:custGeom>
            <a:avLst/>
            <a:gdLst/>
            <a:ahLst/>
            <a:cxnLst/>
            <a:rect l="l" t="t" r="r" b="b"/>
            <a:pathLst>
              <a:path w="98" h="99" extrusionOk="0">
                <a:moveTo>
                  <a:pt x="98" y="0"/>
                </a:moveTo>
                <a:lnTo>
                  <a:pt x="49" y="99"/>
                </a:lnTo>
                <a:lnTo>
                  <a:pt x="0" y="0"/>
                </a:lnTo>
                <a:lnTo>
                  <a:pt x="98"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60" name="Google Shape;460;p19"/>
          <p:cNvSpPr/>
          <p:nvPr/>
        </p:nvSpPr>
        <p:spPr>
          <a:xfrm>
            <a:off x="1676400" y="4078287"/>
            <a:ext cx="3384550" cy="30162"/>
          </a:xfrm>
          <a:custGeom>
            <a:avLst/>
            <a:gdLst/>
            <a:ahLst/>
            <a:cxnLst/>
            <a:rect l="l" t="t" r="r" b="b"/>
            <a:pathLst>
              <a:path w="3197" h="51" extrusionOk="0">
                <a:moveTo>
                  <a:pt x="0" y="0"/>
                </a:moveTo>
                <a:lnTo>
                  <a:pt x="3197" y="0"/>
                </a:lnTo>
                <a:lnTo>
                  <a:pt x="3197" y="25"/>
                </a:lnTo>
                <a:lnTo>
                  <a:pt x="3197" y="5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61" name="Google Shape;461;p19"/>
          <p:cNvSpPr/>
          <p:nvPr/>
        </p:nvSpPr>
        <p:spPr>
          <a:xfrm>
            <a:off x="5006975" y="4102100"/>
            <a:ext cx="104775" cy="58737"/>
          </a:xfrm>
          <a:custGeom>
            <a:avLst/>
            <a:gdLst/>
            <a:ahLst/>
            <a:cxnLst/>
            <a:rect l="l" t="t" r="r" b="b"/>
            <a:pathLst>
              <a:path w="98" h="99" extrusionOk="0">
                <a:moveTo>
                  <a:pt x="98" y="0"/>
                </a:moveTo>
                <a:lnTo>
                  <a:pt x="49" y="99"/>
                </a:lnTo>
                <a:lnTo>
                  <a:pt x="0" y="0"/>
                </a:lnTo>
                <a:lnTo>
                  <a:pt x="98"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62" name="Google Shape;462;p19"/>
          <p:cNvSpPr/>
          <p:nvPr/>
        </p:nvSpPr>
        <p:spPr>
          <a:xfrm>
            <a:off x="1676400" y="3914775"/>
            <a:ext cx="4248150" cy="31750"/>
          </a:xfrm>
          <a:custGeom>
            <a:avLst/>
            <a:gdLst/>
            <a:ahLst/>
            <a:cxnLst/>
            <a:rect l="l" t="t" r="r" b="b"/>
            <a:pathLst>
              <a:path w="4014" h="51" extrusionOk="0">
                <a:moveTo>
                  <a:pt x="0" y="0"/>
                </a:moveTo>
                <a:lnTo>
                  <a:pt x="4014" y="0"/>
                </a:lnTo>
                <a:lnTo>
                  <a:pt x="4014" y="26"/>
                </a:lnTo>
                <a:lnTo>
                  <a:pt x="4014" y="5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63" name="Google Shape;463;p19"/>
          <p:cNvSpPr/>
          <p:nvPr/>
        </p:nvSpPr>
        <p:spPr>
          <a:xfrm>
            <a:off x="5870575" y="3937000"/>
            <a:ext cx="104775" cy="60325"/>
          </a:xfrm>
          <a:custGeom>
            <a:avLst/>
            <a:gdLst/>
            <a:ahLst/>
            <a:cxnLst/>
            <a:rect l="l" t="t" r="r" b="b"/>
            <a:pathLst>
              <a:path w="98" h="99" extrusionOk="0">
                <a:moveTo>
                  <a:pt x="98" y="0"/>
                </a:moveTo>
                <a:lnTo>
                  <a:pt x="49" y="99"/>
                </a:lnTo>
                <a:lnTo>
                  <a:pt x="0" y="0"/>
                </a:lnTo>
                <a:lnTo>
                  <a:pt x="98"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64" name="Google Shape;464;p19"/>
          <p:cNvSpPr/>
          <p:nvPr/>
        </p:nvSpPr>
        <p:spPr>
          <a:xfrm>
            <a:off x="1676400" y="3751262"/>
            <a:ext cx="5111750" cy="30162"/>
          </a:xfrm>
          <a:custGeom>
            <a:avLst/>
            <a:gdLst/>
            <a:ahLst/>
            <a:cxnLst/>
            <a:rect l="l" t="t" r="r" b="b"/>
            <a:pathLst>
              <a:path w="4830" h="51" extrusionOk="0">
                <a:moveTo>
                  <a:pt x="0" y="0"/>
                </a:moveTo>
                <a:lnTo>
                  <a:pt x="4830" y="0"/>
                </a:lnTo>
                <a:lnTo>
                  <a:pt x="4830" y="5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65" name="Google Shape;465;p19"/>
          <p:cNvSpPr/>
          <p:nvPr/>
        </p:nvSpPr>
        <p:spPr>
          <a:xfrm>
            <a:off x="6737350" y="3775075"/>
            <a:ext cx="103187" cy="57150"/>
          </a:xfrm>
          <a:custGeom>
            <a:avLst/>
            <a:gdLst/>
            <a:ahLst/>
            <a:cxnLst/>
            <a:rect l="l" t="t" r="r" b="b"/>
            <a:pathLst>
              <a:path w="98" h="99" extrusionOk="0">
                <a:moveTo>
                  <a:pt x="98" y="0"/>
                </a:moveTo>
                <a:lnTo>
                  <a:pt x="49" y="99"/>
                </a:lnTo>
                <a:lnTo>
                  <a:pt x="0" y="0"/>
                </a:lnTo>
                <a:lnTo>
                  <a:pt x="98"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66" name="Google Shape;466;p19"/>
          <p:cNvSpPr/>
          <p:nvPr/>
        </p:nvSpPr>
        <p:spPr>
          <a:xfrm>
            <a:off x="1676400" y="3587750"/>
            <a:ext cx="5975350" cy="30162"/>
          </a:xfrm>
          <a:custGeom>
            <a:avLst/>
            <a:gdLst/>
            <a:ahLst/>
            <a:cxnLst/>
            <a:rect l="l" t="t" r="r" b="b"/>
            <a:pathLst>
              <a:path w="5647" h="52" extrusionOk="0">
                <a:moveTo>
                  <a:pt x="0" y="0"/>
                </a:moveTo>
                <a:lnTo>
                  <a:pt x="5647" y="0"/>
                </a:lnTo>
                <a:lnTo>
                  <a:pt x="5647" y="52"/>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67" name="Google Shape;467;p19"/>
          <p:cNvSpPr/>
          <p:nvPr/>
        </p:nvSpPr>
        <p:spPr>
          <a:xfrm>
            <a:off x="7600950" y="3609975"/>
            <a:ext cx="103187" cy="60325"/>
          </a:xfrm>
          <a:custGeom>
            <a:avLst/>
            <a:gdLst/>
            <a:ahLst/>
            <a:cxnLst/>
            <a:rect l="l" t="t" r="r" b="b"/>
            <a:pathLst>
              <a:path w="98" h="99" extrusionOk="0">
                <a:moveTo>
                  <a:pt x="98" y="0"/>
                </a:moveTo>
                <a:lnTo>
                  <a:pt x="49" y="99"/>
                </a:lnTo>
                <a:lnTo>
                  <a:pt x="0" y="0"/>
                </a:lnTo>
                <a:lnTo>
                  <a:pt x="98"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68" name="Google Shape;468;p19"/>
          <p:cNvSpPr txBox="1"/>
          <p:nvPr/>
        </p:nvSpPr>
        <p:spPr>
          <a:xfrm>
            <a:off x="1387475" y="3522662"/>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24</a:t>
            </a:r>
            <a:endParaRPr/>
          </a:p>
        </p:txBody>
      </p:sp>
      <p:sp>
        <p:nvSpPr>
          <p:cNvPr id="469" name="Google Shape;469;p19"/>
          <p:cNvSpPr txBox="1"/>
          <p:nvPr/>
        </p:nvSpPr>
        <p:spPr>
          <a:xfrm>
            <a:off x="1387475" y="4503737"/>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12</a:t>
            </a:r>
            <a:endParaRPr/>
          </a:p>
        </p:txBody>
      </p:sp>
      <p:sp>
        <p:nvSpPr>
          <p:cNvPr id="470" name="Google Shape;470;p19"/>
          <p:cNvSpPr txBox="1"/>
          <p:nvPr/>
        </p:nvSpPr>
        <p:spPr>
          <a:xfrm>
            <a:off x="1387475" y="4341812"/>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45</a:t>
            </a:r>
            <a:endParaRPr/>
          </a:p>
        </p:txBody>
      </p:sp>
      <p:sp>
        <p:nvSpPr>
          <p:cNvPr id="471" name="Google Shape;471;p19"/>
          <p:cNvSpPr txBox="1"/>
          <p:nvPr/>
        </p:nvSpPr>
        <p:spPr>
          <a:xfrm>
            <a:off x="1387475" y="4176712"/>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42</a:t>
            </a:r>
            <a:endParaRPr/>
          </a:p>
        </p:txBody>
      </p:sp>
      <p:sp>
        <p:nvSpPr>
          <p:cNvPr id="472" name="Google Shape;472;p19"/>
          <p:cNvSpPr txBox="1"/>
          <p:nvPr/>
        </p:nvSpPr>
        <p:spPr>
          <a:xfrm>
            <a:off x="1387475" y="4013200"/>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50</a:t>
            </a:r>
            <a:endParaRPr/>
          </a:p>
        </p:txBody>
      </p:sp>
      <p:sp>
        <p:nvSpPr>
          <p:cNvPr id="473" name="Google Shape;473;p19"/>
          <p:cNvSpPr txBox="1"/>
          <p:nvPr/>
        </p:nvSpPr>
        <p:spPr>
          <a:xfrm>
            <a:off x="1387475" y="3849687"/>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16</a:t>
            </a:r>
            <a:endParaRPr/>
          </a:p>
        </p:txBody>
      </p:sp>
      <p:sp>
        <p:nvSpPr>
          <p:cNvPr id="474" name="Google Shape;474;p19"/>
          <p:cNvSpPr txBox="1"/>
          <p:nvPr/>
        </p:nvSpPr>
        <p:spPr>
          <a:xfrm>
            <a:off x="1387475" y="3686175"/>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30</a:t>
            </a:r>
            <a:endParaRPr/>
          </a:p>
        </p:txBody>
      </p:sp>
      <p:sp>
        <p:nvSpPr>
          <p:cNvPr id="475" name="Google Shape;475;p19"/>
          <p:cNvSpPr/>
          <p:nvPr/>
        </p:nvSpPr>
        <p:spPr>
          <a:xfrm>
            <a:off x="6051550" y="4484687"/>
            <a:ext cx="2092325" cy="396875"/>
          </a:xfrm>
          <a:custGeom>
            <a:avLst/>
            <a:gdLst/>
            <a:ahLst/>
            <a:cxnLst/>
            <a:rect l="l" t="t" r="r" b="b"/>
            <a:pathLst>
              <a:path w="1978" h="669" extrusionOk="0">
                <a:moveTo>
                  <a:pt x="127" y="625"/>
                </a:moveTo>
                <a:lnTo>
                  <a:pt x="0" y="669"/>
                </a:lnTo>
                <a:lnTo>
                  <a:pt x="127" y="625"/>
                </a:lnTo>
                <a:lnTo>
                  <a:pt x="1978"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76" name="Google Shape;476;p19"/>
          <p:cNvSpPr/>
          <p:nvPr/>
        </p:nvSpPr>
        <p:spPr>
          <a:xfrm>
            <a:off x="8115300" y="4457700"/>
            <a:ext cx="114300" cy="55562"/>
          </a:xfrm>
          <a:custGeom>
            <a:avLst/>
            <a:gdLst/>
            <a:ahLst/>
            <a:cxnLst/>
            <a:rect l="l" t="t" r="r" b="b"/>
            <a:pathLst>
              <a:path w="107" h="94" extrusionOk="0">
                <a:moveTo>
                  <a:pt x="0" y="0"/>
                </a:moveTo>
                <a:lnTo>
                  <a:pt x="107" y="17"/>
                </a:lnTo>
                <a:lnTo>
                  <a:pt x="31" y="94"/>
                </a:lnTo>
                <a:lnTo>
                  <a:pt x="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cxnSp>
        <p:nvCxnSpPr>
          <p:cNvPr id="477" name="Google Shape;477;p19"/>
          <p:cNvCxnSpPr/>
          <p:nvPr/>
        </p:nvCxnSpPr>
        <p:spPr>
          <a:xfrm>
            <a:off x="7651750" y="4160837"/>
            <a:ext cx="1587" cy="119062"/>
          </a:xfrm>
          <a:prstGeom prst="straightConnector1">
            <a:avLst/>
          </a:prstGeom>
          <a:noFill/>
          <a:ln w="9525" cap="flat" cmpd="sng">
            <a:solidFill>
              <a:srgbClr val="000000"/>
            </a:solidFill>
            <a:prstDash val="solid"/>
            <a:miter lim="800000"/>
            <a:headEnd type="none" w="med" len="med"/>
            <a:tailEnd type="none" w="med" len="med"/>
          </a:ln>
        </p:spPr>
      </p:cxnSp>
      <p:sp>
        <p:nvSpPr>
          <p:cNvPr id="478" name="Google Shape;478;p19"/>
          <p:cNvSpPr/>
          <p:nvPr/>
        </p:nvSpPr>
        <p:spPr>
          <a:xfrm>
            <a:off x="7607300" y="4273550"/>
            <a:ext cx="88900" cy="49212"/>
          </a:xfrm>
          <a:custGeom>
            <a:avLst/>
            <a:gdLst/>
            <a:ahLst/>
            <a:cxnLst/>
            <a:rect l="l" t="t" r="r" b="b"/>
            <a:pathLst>
              <a:path w="83" h="84" extrusionOk="0">
                <a:moveTo>
                  <a:pt x="83" y="0"/>
                </a:moveTo>
                <a:lnTo>
                  <a:pt x="42" y="84"/>
                </a:lnTo>
                <a:lnTo>
                  <a:pt x="0" y="0"/>
                </a:lnTo>
                <a:lnTo>
                  <a:pt x="8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cxnSp>
        <p:nvCxnSpPr>
          <p:cNvPr id="479" name="Google Shape;479;p19"/>
          <p:cNvCxnSpPr/>
          <p:nvPr/>
        </p:nvCxnSpPr>
        <p:spPr>
          <a:xfrm>
            <a:off x="6788150" y="4322762"/>
            <a:ext cx="1587" cy="120650"/>
          </a:xfrm>
          <a:prstGeom prst="straightConnector1">
            <a:avLst/>
          </a:prstGeom>
          <a:noFill/>
          <a:ln w="9525" cap="flat" cmpd="sng">
            <a:solidFill>
              <a:srgbClr val="000000"/>
            </a:solidFill>
            <a:prstDash val="solid"/>
            <a:miter lim="800000"/>
            <a:headEnd type="none" w="med" len="med"/>
            <a:tailEnd type="none" w="med" len="med"/>
          </a:ln>
        </p:spPr>
      </p:cxnSp>
      <p:sp>
        <p:nvSpPr>
          <p:cNvPr id="480" name="Google Shape;480;p19"/>
          <p:cNvSpPr/>
          <p:nvPr/>
        </p:nvSpPr>
        <p:spPr>
          <a:xfrm>
            <a:off x="6743700" y="4437062"/>
            <a:ext cx="88900" cy="50800"/>
          </a:xfrm>
          <a:custGeom>
            <a:avLst/>
            <a:gdLst/>
            <a:ahLst/>
            <a:cxnLst/>
            <a:rect l="l" t="t" r="r" b="b"/>
            <a:pathLst>
              <a:path w="84" h="84" extrusionOk="0">
                <a:moveTo>
                  <a:pt x="84" y="0"/>
                </a:moveTo>
                <a:lnTo>
                  <a:pt x="42" y="84"/>
                </a:lnTo>
                <a:lnTo>
                  <a:pt x="0" y="0"/>
                </a:lnTo>
                <a:lnTo>
                  <a:pt x="8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cxnSp>
        <p:nvCxnSpPr>
          <p:cNvPr id="481" name="Google Shape;481;p19"/>
          <p:cNvCxnSpPr/>
          <p:nvPr/>
        </p:nvCxnSpPr>
        <p:spPr>
          <a:xfrm>
            <a:off x="5924550" y="4487862"/>
            <a:ext cx="1587" cy="120650"/>
          </a:xfrm>
          <a:prstGeom prst="straightConnector1">
            <a:avLst/>
          </a:prstGeom>
          <a:noFill/>
          <a:ln w="9525" cap="flat" cmpd="sng">
            <a:solidFill>
              <a:srgbClr val="000000"/>
            </a:solidFill>
            <a:prstDash val="solid"/>
            <a:miter lim="800000"/>
            <a:headEnd type="none" w="med" len="med"/>
            <a:tailEnd type="none" w="med" len="med"/>
          </a:ln>
        </p:spPr>
      </p:cxnSp>
      <p:sp>
        <p:nvSpPr>
          <p:cNvPr id="482" name="Google Shape;482;p19"/>
          <p:cNvSpPr/>
          <p:nvPr/>
        </p:nvSpPr>
        <p:spPr>
          <a:xfrm>
            <a:off x="5880100" y="4600575"/>
            <a:ext cx="88900" cy="50800"/>
          </a:xfrm>
          <a:custGeom>
            <a:avLst/>
            <a:gdLst/>
            <a:ahLst/>
            <a:cxnLst/>
            <a:rect l="l" t="t" r="r" b="b"/>
            <a:pathLst>
              <a:path w="83" h="85" extrusionOk="0">
                <a:moveTo>
                  <a:pt x="83" y="0"/>
                </a:moveTo>
                <a:lnTo>
                  <a:pt x="42" y="85"/>
                </a:lnTo>
                <a:lnTo>
                  <a:pt x="0" y="0"/>
                </a:lnTo>
                <a:lnTo>
                  <a:pt x="8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cxnSp>
        <p:nvCxnSpPr>
          <p:cNvPr id="483" name="Google Shape;483;p19"/>
          <p:cNvCxnSpPr/>
          <p:nvPr/>
        </p:nvCxnSpPr>
        <p:spPr>
          <a:xfrm>
            <a:off x="5060950" y="4651375"/>
            <a:ext cx="1587" cy="119062"/>
          </a:xfrm>
          <a:prstGeom prst="straightConnector1">
            <a:avLst/>
          </a:prstGeom>
          <a:noFill/>
          <a:ln w="9525" cap="flat" cmpd="sng">
            <a:solidFill>
              <a:srgbClr val="000000"/>
            </a:solidFill>
            <a:prstDash val="solid"/>
            <a:miter lim="800000"/>
            <a:headEnd type="none" w="med" len="med"/>
            <a:tailEnd type="none" w="med" len="med"/>
          </a:ln>
        </p:spPr>
      </p:cxnSp>
      <p:sp>
        <p:nvSpPr>
          <p:cNvPr id="484" name="Google Shape;484;p19"/>
          <p:cNvSpPr/>
          <p:nvPr/>
        </p:nvSpPr>
        <p:spPr>
          <a:xfrm>
            <a:off x="5016500" y="4765675"/>
            <a:ext cx="85725" cy="49212"/>
          </a:xfrm>
          <a:custGeom>
            <a:avLst/>
            <a:gdLst/>
            <a:ahLst/>
            <a:cxnLst/>
            <a:rect l="l" t="t" r="r" b="b"/>
            <a:pathLst>
              <a:path w="84" h="84" extrusionOk="0">
                <a:moveTo>
                  <a:pt x="84" y="0"/>
                </a:moveTo>
                <a:lnTo>
                  <a:pt x="42" y="84"/>
                </a:lnTo>
                <a:lnTo>
                  <a:pt x="0" y="0"/>
                </a:lnTo>
                <a:lnTo>
                  <a:pt x="8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cxnSp>
        <p:nvCxnSpPr>
          <p:cNvPr id="485" name="Google Shape;485;p19"/>
          <p:cNvCxnSpPr/>
          <p:nvPr/>
        </p:nvCxnSpPr>
        <p:spPr>
          <a:xfrm>
            <a:off x="4194175" y="4814887"/>
            <a:ext cx="3175" cy="119062"/>
          </a:xfrm>
          <a:prstGeom prst="straightConnector1">
            <a:avLst/>
          </a:prstGeom>
          <a:noFill/>
          <a:ln w="9525" cap="flat" cmpd="sng">
            <a:solidFill>
              <a:srgbClr val="000000"/>
            </a:solidFill>
            <a:prstDash val="solid"/>
            <a:miter lim="800000"/>
            <a:headEnd type="none" w="med" len="med"/>
            <a:tailEnd type="none" w="med" len="med"/>
          </a:ln>
        </p:spPr>
      </p:cxnSp>
      <p:sp>
        <p:nvSpPr>
          <p:cNvPr id="486" name="Google Shape;486;p19"/>
          <p:cNvSpPr/>
          <p:nvPr/>
        </p:nvSpPr>
        <p:spPr>
          <a:xfrm>
            <a:off x="4149725" y="4927600"/>
            <a:ext cx="88900" cy="50800"/>
          </a:xfrm>
          <a:custGeom>
            <a:avLst/>
            <a:gdLst/>
            <a:ahLst/>
            <a:cxnLst/>
            <a:rect l="l" t="t" r="r" b="b"/>
            <a:pathLst>
              <a:path w="83" h="84" extrusionOk="0">
                <a:moveTo>
                  <a:pt x="83" y="0"/>
                </a:moveTo>
                <a:lnTo>
                  <a:pt x="42" y="84"/>
                </a:lnTo>
                <a:lnTo>
                  <a:pt x="0" y="0"/>
                </a:lnTo>
                <a:lnTo>
                  <a:pt x="8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cxnSp>
        <p:nvCxnSpPr>
          <p:cNvPr id="487" name="Google Shape;487;p19"/>
          <p:cNvCxnSpPr/>
          <p:nvPr/>
        </p:nvCxnSpPr>
        <p:spPr>
          <a:xfrm>
            <a:off x="3330575" y="4978400"/>
            <a:ext cx="3175" cy="120650"/>
          </a:xfrm>
          <a:prstGeom prst="straightConnector1">
            <a:avLst/>
          </a:prstGeom>
          <a:noFill/>
          <a:ln w="9525" cap="flat" cmpd="sng">
            <a:solidFill>
              <a:srgbClr val="000000"/>
            </a:solidFill>
            <a:prstDash val="solid"/>
            <a:miter lim="800000"/>
            <a:headEnd type="none" w="med" len="med"/>
            <a:tailEnd type="none" w="med" len="med"/>
          </a:ln>
        </p:spPr>
      </p:cxnSp>
      <p:sp>
        <p:nvSpPr>
          <p:cNvPr id="488" name="Google Shape;488;p19"/>
          <p:cNvSpPr/>
          <p:nvPr/>
        </p:nvSpPr>
        <p:spPr>
          <a:xfrm>
            <a:off x="3286125" y="5091112"/>
            <a:ext cx="88900" cy="50800"/>
          </a:xfrm>
          <a:custGeom>
            <a:avLst/>
            <a:gdLst/>
            <a:ahLst/>
            <a:cxnLst/>
            <a:rect l="l" t="t" r="r" b="b"/>
            <a:pathLst>
              <a:path w="84" h="84" extrusionOk="0">
                <a:moveTo>
                  <a:pt x="84" y="0"/>
                </a:moveTo>
                <a:lnTo>
                  <a:pt x="42" y="84"/>
                </a:lnTo>
                <a:lnTo>
                  <a:pt x="0" y="0"/>
                </a:lnTo>
                <a:lnTo>
                  <a:pt x="8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89" name="Google Shape;489;p19"/>
          <p:cNvSpPr/>
          <p:nvPr/>
        </p:nvSpPr>
        <p:spPr>
          <a:xfrm>
            <a:off x="1603375" y="5183187"/>
            <a:ext cx="3175" cy="242887"/>
          </a:xfrm>
          <a:custGeom>
            <a:avLst/>
            <a:gdLst/>
            <a:ahLst/>
            <a:cxnLst/>
            <a:rect l="l" t="t" r="r" b="b"/>
            <a:pathLst>
              <a:path w="2117" h="406" extrusionOk="0">
                <a:moveTo>
                  <a:pt x="0" y="0"/>
                </a:moveTo>
                <a:lnTo>
                  <a:pt x="0" y="205"/>
                </a:lnTo>
                <a:lnTo>
                  <a:pt x="0" y="406"/>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90" name="Google Shape;490;p19"/>
          <p:cNvSpPr/>
          <p:nvPr/>
        </p:nvSpPr>
        <p:spPr>
          <a:xfrm>
            <a:off x="1558925" y="5418137"/>
            <a:ext cx="87312" cy="50800"/>
          </a:xfrm>
          <a:custGeom>
            <a:avLst/>
            <a:gdLst/>
            <a:ahLst/>
            <a:cxnLst/>
            <a:rect l="l" t="t" r="r" b="b"/>
            <a:pathLst>
              <a:path w="84" h="85" extrusionOk="0">
                <a:moveTo>
                  <a:pt x="84" y="0"/>
                </a:moveTo>
                <a:lnTo>
                  <a:pt x="42" y="85"/>
                </a:lnTo>
                <a:lnTo>
                  <a:pt x="0" y="0"/>
                </a:lnTo>
                <a:lnTo>
                  <a:pt x="8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491" name="Google Shape;491;p19"/>
          <p:cNvSpPr txBox="1"/>
          <p:nvPr/>
        </p:nvSpPr>
        <p:spPr>
          <a:xfrm>
            <a:off x="2359025" y="5403850"/>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22</a:t>
            </a:r>
            <a:endParaRPr/>
          </a:p>
        </p:txBody>
      </p:sp>
      <p:sp>
        <p:nvSpPr>
          <p:cNvPr id="492" name="Google Shape;492;p19"/>
          <p:cNvSpPr txBox="1"/>
          <p:nvPr/>
        </p:nvSpPr>
        <p:spPr>
          <a:xfrm>
            <a:off x="4086225" y="5076825"/>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42</a:t>
            </a:r>
            <a:endParaRPr/>
          </a:p>
        </p:txBody>
      </p:sp>
      <p:sp>
        <p:nvSpPr>
          <p:cNvPr id="493" name="Google Shape;493;p19"/>
          <p:cNvSpPr txBox="1"/>
          <p:nvPr/>
        </p:nvSpPr>
        <p:spPr>
          <a:xfrm>
            <a:off x="4953000" y="4913312"/>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45</a:t>
            </a:r>
            <a:endParaRPr/>
          </a:p>
        </p:txBody>
      </p:sp>
      <p:sp>
        <p:nvSpPr>
          <p:cNvPr id="494" name="Google Shape;494;p19"/>
          <p:cNvSpPr txBox="1"/>
          <p:nvPr/>
        </p:nvSpPr>
        <p:spPr>
          <a:xfrm>
            <a:off x="3222625" y="5240337"/>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40</a:t>
            </a:r>
            <a:endParaRPr/>
          </a:p>
        </p:txBody>
      </p:sp>
      <p:sp>
        <p:nvSpPr>
          <p:cNvPr id="495" name="Google Shape;495;p19"/>
          <p:cNvSpPr txBox="1"/>
          <p:nvPr/>
        </p:nvSpPr>
        <p:spPr>
          <a:xfrm>
            <a:off x="6680200" y="4586287"/>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12</a:t>
            </a:r>
            <a:endParaRPr/>
          </a:p>
        </p:txBody>
      </p:sp>
      <p:sp>
        <p:nvSpPr>
          <p:cNvPr id="496" name="Google Shape;496;p19"/>
          <p:cNvSpPr txBox="1"/>
          <p:nvPr/>
        </p:nvSpPr>
        <p:spPr>
          <a:xfrm>
            <a:off x="7545387" y="4422775"/>
            <a:ext cx="169862" cy="185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16</a:t>
            </a:r>
            <a:endParaRPr/>
          </a:p>
        </p:txBody>
      </p:sp>
      <p:sp>
        <p:nvSpPr>
          <p:cNvPr id="497" name="Google Shape;497;p19"/>
          <p:cNvSpPr txBox="1"/>
          <p:nvPr/>
        </p:nvSpPr>
        <p:spPr>
          <a:xfrm>
            <a:off x="5816600" y="4749800"/>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50</a:t>
            </a:r>
            <a:endParaRPr/>
          </a:p>
        </p:txBody>
      </p:sp>
      <p:sp>
        <p:nvSpPr>
          <p:cNvPr id="498" name="Google Shape;498;p19"/>
          <p:cNvSpPr txBox="1"/>
          <p:nvPr/>
        </p:nvSpPr>
        <p:spPr>
          <a:xfrm>
            <a:off x="1495425" y="5567362"/>
            <a:ext cx="169862"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20</a:t>
            </a:r>
            <a:endParaRPr/>
          </a:p>
        </p:txBody>
      </p:sp>
      <p:cxnSp>
        <p:nvCxnSpPr>
          <p:cNvPr id="499" name="Google Shape;499;p19"/>
          <p:cNvCxnSpPr/>
          <p:nvPr/>
        </p:nvCxnSpPr>
        <p:spPr>
          <a:xfrm>
            <a:off x="2466975" y="5141912"/>
            <a:ext cx="3175" cy="119062"/>
          </a:xfrm>
          <a:prstGeom prst="straightConnector1">
            <a:avLst/>
          </a:prstGeom>
          <a:noFill/>
          <a:ln w="9525" cap="flat" cmpd="sng">
            <a:solidFill>
              <a:srgbClr val="000000"/>
            </a:solidFill>
            <a:prstDash val="solid"/>
            <a:miter lim="800000"/>
            <a:headEnd type="none" w="med" len="med"/>
            <a:tailEnd type="none" w="med" len="med"/>
          </a:ln>
        </p:spPr>
      </p:cxnSp>
      <p:sp>
        <p:nvSpPr>
          <p:cNvPr id="500" name="Google Shape;500;p19"/>
          <p:cNvSpPr/>
          <p:nvPr/>
        </p:nvSpPr>
        <p:spPr>
          <a:xfrm>
            <a:off x="2422525" y="5256212"/>
            <a:ext cx="88900" cy="49212"/>
          </a:xfrm>
          <a:custGeom>
            <a:avLst/>
            <a:gdLst/>
            <a:ahLst/>
            <a:cxnLst/>
            <a:rect l="l" t="t" r="r" b="b"/>
            <a:pathLst>
              <a:path w="83" h="84" extrusionOk="0">
                <a:moveTo>
                  <a:pt x="83" y="0"/>
                </a:moveTo>
                <a:lnTo>
                  <a:pt x="42" y="84"/>
                </a:lnTo>
                <a:lnTo>
                  <a:pt x="0" y="0"/>
                </a:lnTo>
                <a:lnTo>
                  <a:pt x="8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501" name="Google Shape;501;p19"/>
          <p:cNvSpPr txBox="1"/>
          <p:nvPr/>
        </p:nvSpPr>
        <p:spPr>
          <a:xfrm rot="-1200000">
            <a:off x="3268662" y="5426075"/>
            <a:ext cx="1616075" cy="200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a:solidFill>
                  <a:srgbClr val="000000"/>
                </a:solidFill>
                <a:latin typeface="Arial"/>
                <a:ea typeface="Arial"/>
                <a:cs typeface="Arial"/>
                <a:sym typeface="Arial"/>
              </a:rPr>
              <a:t>Head moves upwards</a:t>
            </a:r>
            <a:endParaRPr/>
          </a:p>
        </p:txBody>
      </p:sp>
      <p:sp>
        <p:nvSpPr>
          <p:cNvPr id="502" name="Google Shape;502;p19"/>
          <p:cNvSpPr txBox="1"/>
          <p:nvPr/>
        </p:nvSpPr>
        <p:spPr>
          <a:xfrm rot="-1200000">
            <a:off x="6721475" y="4792662"/>
            <a:ext cx="938212" cy="200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a:solidFill>
                  <a:srgbClr val="000000"/>
                </a:solidFill>
                <a:latin typeface="Arial"/>
                <a:ea typeface="Arial"/>
                <a:cs typeface="Arial"/>
                <a:sym typeface="Arial"/>
              </a:rPr>
              <a:t>Head moves</a:t>
            </a:r>
            <a:endParaRPr/>
          </a:p>
        </p:txBody>
      </p:sp>
      <p:sp>
        <p:nvSpPr>
          <p:cNvPr id="503" name="Google Shape;503;p19"/>
          <p:cNvSpPr txBox="1"/>
          <p:nvPr/>
        </p:nvSpPr>
        <p:spPr>
          <a:xfrm rot="-1200000">
            <a:off x="6900862" y="4921250"/>
            <a:ext cx="631825" cy="476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a:solidFill>
                  <a:srgbClr val="000000"/>
                </a:solidFill>
                <a:latin typeface="Arial"/>
                <a:ea typeface="Arial"/>
                <a:cs typeface="Arial"/>
                <a:sym typeface="Arial"/>
              </a:rPr>
              <a:t>upwards</a:t>
            </a:r>
            <a:endParaRPr/>
          </a:p>
          <a:p>
            <a:pPr marL="0" marR="0" lvl="0" indent="0" algn="l" rtl="0">
              <a:lnSpc>
                <a:spcPct val="100000"/>
              </a:lnSpc>
              <a:spcBef>
                <a:spcPts val="0"/>
              </a:spcBef>
              <a:spcAft>
                <a:spcPts val="0"/>
              </a:spcAft>
              <a:buNone/>
            </a:pPr>
            <a:endParaRPr sz="1300" b="0" i="0" u="none">
              <a:solidFill>
                <a:srgbClr val="000000"/>
              </a:solidFill>
              <a:latin typeface="Arial"/>
              <a:ea typeface="Arial"/>
              <a:cs typeface="Arial"/>
              <a:sym typeface="Arial"/>
            </a:endParaRPr>
          </a:p>
        </p:txBody>
      </p:sp>
      <p:cxnSp>
        <p:nvCxnSpPr>
          <p:cNvPr id="504" name="Google Shape;504;p19"/>
          <p:cNvCxnSpPr/>
          <p:nvPr/>
        </p:nvCxnSpPr>
        <p:spPr>
          <a:xfrm rot="10800000" flipH="1">
            <a:off x="1244600" y="4922837"/>
            <a:ext cx="4629150" cy="873125"/>
          </a:xfrm>
          <a:prstGeom prst="straightConnector1">
            <a:avLst/>
          </a:prstGeom>
          <a:noFill/>
          <a:ln w="9525" cap="flat" cmpd="sng">
            <a:solidFill>
              <a:srgbClr val="000000"/>
            </a:solidFill>
            <a:prstDash val="solid"/>
            <a:miter lim="800000"/>
            <a:headEnd type="none" w="med" len="med"/>
            <a:tailEnd type="none" w="med" len="med"/>
          </a:ln>
        </p:spPr>
      </p:cxnSp>
      <p:sp>
        <p:nvSpPr>
          <p:cNvPr id="505" name="Google Shape;505;p19"/>
          <p:cNvSpPr/>
          <p:nvPr/>
        </p:nvSpPr>
        <p:spPr>
          <a:xfrm>
            <a:off x="5845175" y="4897437"/>
            <a:ext cx="114300" cy="55562"/>
          </a:xfrm>
          <a:custGeom>
            <a:avLst/>
            <a:gdLst/>
            <a:ahLst/>
            <a:cxnLst/>
            <a:rect l="l" t="t" r="r" b="b"/>
            <a:pathLst>
              <a:path w="109" h="93" extrusionOk="0">
                <a:moveTo>
                  <a:pt x="0" y="0"/>
                </a:moveTo>
                <a:lnTo>
                  <a:pt x="109" y="16"/>
                </a:lnTo>
                <a:lnTo>
                  <a:pt x="31" y="93"/>
                </a:lnTo>
                <a:lnTo>
                  <a:pt x="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506" name="Google Shape;506;p19"/>
          <p:cNvSpPr txBox="1"/>
          <p:nvPr/>
        </p:nvSpPr>
        <p:spPr>
          <a:xfrm>
            <a:off x="1474787" y="5000625"/>
            <a:ext cx="215900"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 . .</a:t>
            </a:r>
            <a:endParaRPr/>
          </a:p>
        </p:txBody>
      </p:sp>
      <p:cxnSp>
        <p:nvCxnSpPr>
          <p:cNvPr id="507" name="Google Shape;507;p19"/>
          <p:cNvCxnSpPr/>
          <p:nvPr/>
        </p:nvCxnSpPr>
        <p:spPr>
          <a:xfrm rot="10800000" flipH="1">
            <a:off x="1271587" y="3556000"/>
            <a:ext cx="1587" cy="1049337"/>
          </a:xfrm>
          <a:prstGeom prst="straightConnector1">
            <a:avLst/>
          </a:prstGeom>
          <a:noFill/>
          <a:ln w="9525" cap="flat" cmpd="sng">
            <a:solidFill>
              <a:srgbClr val="000000"/>
            </a:solidFill>
            <a:prstDash val="solid"/>
            <a:miter lim="800000"/>
            <a:headEnd type="none" w="med" len="med"/>
            <a:tailEnd type="none" w="med" len="med"/>
          </a:ln>
        </p:spPr>
      </p:cxnSp>
      <p:sp>
        <p:nvSpPr>
          <p:cNvPr id="508" name="Google Shape;508;p19"/>
          <p:cNvSpPr/>
          <p:nvPr/>
        </p:nvSpPr>
        <p:spPr>
          <a:xfrm>
            <a:off x="1231900" y="3517900"/>
            <a:ext cx="79375" cy="44450"/>
          </a:xfrm>
          <a:custGeom>
            <a:avLst/>
            <a:gdLst/>
            <a:ahLst/>
            <a:cxnLst/>
            <a:rect l="l" t="t" r="r" b="b"/>
            <a:pathLst>
              <a:path w="76" h="77" extrusionOk="0">
                <a:moveTo>
                  <a:pt x="0" y="77"/>
                </a:moveTo>
                <a:lnTo>
                  <a:pt x="38" y="0"/>
                </a:lnTo>
                <a:lnTo>
                  <a:pt x="76" y="77"/>
                </a:lnTo>
                <a:lnTo>
                  <a:pt x="0" y="77"/>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509" name="Google Shape;509;p19"/>
          <p:cNvSpPr txBox="1"/>
          <p:nvPr/>
        </p:nvSpPr>
        <p:spPr>
          <a:xfrm rot="-5400000">
            <a:off x="545306" y="3936206"/>
            <a:ext cx="1195387" cy="1841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Order of requests</a:t>
            </a:r>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
          <p:cNvSpPr txBox="1">
            <a:spLocks noGrp="1"/>
          </p:cNvSpPr>
          <p:nvPr>
            <p:ph type="title"/>
          </p:nvPr>
        </p:nvSpPr>
        <p:spPr>
          <a:xfrm>
            <a:off x="923925" y="66675"/>
            <a:ext cx="80772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Storage and File Structure</a:t>
            </a:r>
            <a:endParaRPr/>
          </a:p>
        </p:txBody>
      </p:sp>
      <p:sp>
        <p:nvSpPr>
          <p:cNvPr id="219" name="Google Shape;219;p2"/>
          <p:cNvSpPr txBox="1">
            <a:spLocks noGrp="1"/>
          </p:cNvSpPr>
          <p:nvPr>
            <p:ph type="body" idx="1"/>
          </p:nvPr>
        </p:nvSpPr>
        <p:spPr>
          <a:xfrm>
            <a:off x="692150" y="1362075"/>
            <a:ext cx="7848600" cy="4876800"/>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Overview of Physical Storage Media</a:t>
            </a:r>
            <a:endParaRPr/>
          </a:p>
          <a:p>
            <a:pPr marL="396875" marR="0" lvl="0" indent="-396875"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Magnetic Disks</a:t>
            </a:r>
            <a:endParaRPr/>
          </a:p>
          <a:p>
            <a:pPr marL="396875" marR="0" lvl="0" indent="-396875"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Disk Scheduling</a:t>
            </a:r>
            <a:endParaRPr/>
          </a:p>
          <a:p>
            <a:pPr marL="396875" marR="0" lvl="0" indent="-396875"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Multiprocessing</a:t>
            </a:r>
            <a:endParaRPr/>
          </a:p>
          <a:p>
            <a:pPr marL="396875" marR="0" lvl="0" indent="-396875"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RAID</a:t>
            </a:r>
            <a:endParaRPr/>
          </a:p>
          <a:p>
            <a:pPr marL="396875" marR="0" lvl="0" indent="-396875"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File Organization</a:t>
            </a:r>
            <a:endParaRPr/>
          </a:p>
          <a:p>
            <a:pPr marL="396875" marR="0" lvl="0" indent="-396875" algn="l" rtl="0">
              <a:lnSpc>
                <a:spcPct val="90000"/>
              </a:lnSpc>
              <a:spcBef>
                <a:spcPts val="560"/>
              </a:spcBef>
              <a:spcAft>
                <a:spcPts val="0"/>
              </a:spcAft>
              <a:buClr>
                <a:srgbClr val="000000"/>
              </a:buClr>
              <a:buSzPts val="2800"/>
              <a:buFont typeface="Calibri"/>
              <a:buChar char="•"/>
            </a:pPr>
            <a:r>
              <a:rPr lang="en-US" sz="2800" b="0" i="0" u="none" strike="noStrike" cap="none">
                <a:solidFill>
                  <a:srgbClr val="000000"/>
                </a:solidFill>
                <a:latin typeface="Calibri"/>
                <a:ea typeface="Calibri"/>
                <a:cs typeface="Calibri"/>
                <a:sym typeface="Calibri"/>
              </a:rPr>
              <a:t>Buffer Management</a:t>
            </a:r>
            <a:endParaRPr/>
          </a:p>
          <a:p>
            <a:pPr marL="396875" marR="0" lvl="0" indent="-219075" algn="l" rtl="0">
              <a:lnSpc>
                <a:spcPct val="90000"/>
              </a:lnSpc>
              <a:spcBef>
                <a:spcPts val="560"/>
              </a:spcBef>
              <a:spcAft>
                <a:spcPts val="0"/>
              </a:spcAft>
              <a:buClr>
                <a:schemeClr val="dk1"/>
              </a:buClr>
              <a:buSzPts val="2800"/>
              <a:buFont typeface="Calibri"/>
              <a:buNone/>
            </a:pPr>
            <a:endParaRPr sz="2800" b="0" i="0" u="none">
              <a:solidFill>
                <a:srgbClr val="000000"/>
              </a:solidFill>
              <a:latin typeface="Calibri"/>
              <a:ea typeface="Calibri"/>
              <a:cs typeface="Calibri"/>
              <a:sym typeface="Calibri"/>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20"/>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2800"/>
              <a:buFont typeface="Calibri"/>
              <a:buNone/>
            </a:pPr>
            <a:r>
              <a:rPr lang="en-US" sz="2800" b="0" i="0" u="none">
                <a:solidFill>
                  <a:srgbClr val="005825"/>
                </a:solidFill>
                <a:latin typeface="Calibri"/>
                <a:ea typeface="Calibri"/>
                <a:cs typeface="Calibri"/>
                <a:sym typeface="Calibri"/>
              </a:rPr>
              <a:t>Optimization of Disk Block Access (Cont.)</a:t>
            </a:r>
            <a:endParaRPr/>
          </a:p>
        </p:txBody>
      </p:sp>
      <p:sp>
        <p:nvSpPr>
          <p:cNvPr id="516" name="Google Shape;516;p20"/>
          <p:cNvSpPr txBox="1">
            <a:spLocks noGrp="1"/>
          </p:cNvSpPr>
          <p:nvPr>
            <p:ph type="body" idx="1"/>
          </p:nvPr>
        </p:nvSpPr>
        <p:spPr>
          <a:xfrm>
            <a:off x="673100" y="1014412"/>
            <a:ext cx="7385050" cy="4875212"/>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2000"/>
              <a:buFont typeface="Calibri"/>
              <a:buChar char="•"/>
            </a:pPr>
            <a:r>
              <a:rPr lang="en-US" sz="2000" b="1" i="0" u="none">
                <a:solidFill>
                  <a:schemeClr val="dk1"/>
                </a:solidFill>
                <a:latin typeface="Calibri"/>
                <a:ea typeface="Calibri"/>
                <a:cs typeface="Calibri"/>
                <a:sym typeface="Calibri"/>
              </a:rPr>
              <a:t>File organization</a:t>
            </a:r>
            <a:r>
              <a:rPr lang="en-US" sz="2000" b="0" i="0" u="none">
                <a:solidFill>
                  <a:schemeClr val="dk1"/>
                </a:solidFill>
                <a:latin typeface="Calibri"/>
                <a:ea typeface="Calibri"/>
                <a:cs typeface="Calibri"/>
                <a:sym typeface="Calibri"/>
              </a:rPr>
              <a:t> – optimize block access time by organizing the blocks to correspond to how data will be accessed</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E.g.  Store related information on the same or nearby cylinders.</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Files may get </a:t>
            </a:r>
            <a:r>
              <a:rPr lang="en-US" sz="2000" b="1" i="0" u="none" strike="noStrike" cap="none">
                <a:solidFill>
                  <a:srgbClr val="000099"/>
                </a:solidFill>
                <a:latin typeface="Calibri"/>
                <a:ea typeface="Calibri"/>
                <a:cs typeface="Calibri"/>
                <a:sym typeface="Calibri"/>
              </a:rPr>
              <a:t>fragmented</a:t>
            </a:r>
            <a:r>
              <a:rPr lang="en-US" sz="2000" b="0" i="0" u="none" strike="noStrike" cap="none">
                <a:solidFill>
                  <a:schemeClr val="dk1"/>
                </a:solidFill>
                <a:latin typeface="Calibri"/>
                <a:ea typeface="Calibri"/>
                <a:cs typeface="Calibri"/>
                <a:sym typeface="Calibri"/>
              </a:rPr>
              <a:t> over time</a:t>
            </a:r>
            <a:endParaRPr/>
          </a:p>
          <a:p>
            <a:pPr marL="1258887" marR="0" lvl="2" indent="-344487"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E.g. if data is inserted to/deleted from the file</a:t>
            </a:r>
            <a:endParaRPr/>
          </a:p>
          <a:p>
            <a:pPr marL="1258887" marR="0" lvl="2" indent="-344487"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Or free blocks on disk are scattered, and newly created file has its blocks scattered over the disk</a:t>
            </a:r>
            <a:endParaRPr/>
          </a:p>
          <a:p>
            <a:pPr marL="1258887" marR="0" lvl="2" indent="-344487"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Sequential access to a fragmented file results in increased disk arm movement</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Some systems have utilities to </a:t>
            </a:r>
            <a:r>
              <a:rPr lang="en-US" sz="2000" b="0" i="0" u="none" strike="noStrike" cap="none">
                <a:solidFill>
                  <a:srgbClr val="000099"/>
                </a:solidFill>
                <a:latin typeface="Calibri"/>
                <a:ea typeface="Calibri"/>
                <a:cs typeface="Calibri"/>
                <a:sym typeface="Calibri"/>
              </a:rPr>
              <a:t>defragment</a:t>
            </a:r>
            <a:r>
              <a:rPr lang="en-US" sz="2000" b="0" i="0" u="none" strike="noStrike" cap="none">
                <a:solidFill>
                  <a:schemeClr val="dk1"/>
                </a:solidFill>
                <a:latin typeface="Calibri"/>
                <a:ea typeface="Calibri"/>
                <a:cs typeface="Calibri"/>
                <a:sym typeface="Calibri"/>
              </a:rPr>
              <a:t> the file system, in order to speed up file access</a:t>
            </a:r>
            <a:endParaRPr/>
          </a:p>
          <a:p>
            <a:pPr marL="1258887" marR="0" lvl="2" indent="-217487" algn="l" rtl="0">
              <a:lnSpc>
                <a:spcPct val="90000"/>
              </a:lnSpc>
              <a:spcBef>
                <a:spcPts val="40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p>
            <a:pPr marL="396875" marR="0" lvl="0" indent="-269875" algn="l" rtl="0">
              <a:lnSpc>
                <a:spcPct val="90000"/>
              </a:lnSpc>
              <a:spcBef>
                <a:spcPts val="40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21"/>
          <p:cNvSpPr txBox="1">
            <a:spLocks noGrp="1"/>
          </p:cNvSpPr>
          <p:nvPr>
            <p:ph type="title"/>
          </p:nvPr>
        </p:nvSpPr>
        <p:spPr>
          <a:xfrm>
            <a:off x="550862" y="306387"/>
            <a:ext cx="8593137" cy="4572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2800"/>
              <a:buFont typeface="Calibri"/>
              <a:buNone/>
            </a:pPr>
            <a:r>
              <a:rPr lang="en-US" sz="2800" b="0" i="0" u="none">
                <a:solidFill>
                  <a:srgbClr val="005825"/>
                </a:solidFill>
                <a:latin typeface="Calibri"/>
                <a:ea typeface="Calibri"/>
                <a:cs typeface="Calibri"/>
                <a:sym typeface="Calibri"/>
              </a:rPr>
              <a:t>Improvement of Reliability via Redundancy</a:t>
            </a:r>
            <a:endParaRPr/>
          </a:p>
        </p:txBody>
      </p:sp>
      <p:sp>
        <p:nvSpPr>
          <p:cNvPr id="523" name="Google Shape;523;p21"/>
          <p:cNvSpPr txBox="1">
            <a:spLocks noGrp="1"/>
          </p:cNvSpPr>
          <p:nvPr>
            <p:ph type="body" idx="1"/>
          </p:nvPr>
        </p:nvSpPr>
        <p:spPr>
          <a:xfrm>
            <a:off x="639762" y="942975"/>
            <a:ext cx="7656512" cy="5264150"/>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rgbClr val="000099"/>
              </a:buClr>
              <a:buSzPts val="2000"/>
              <a:buFont typeface="Calibri"/>
              <a:buChar char="•"/>
            </a:pPr>
            <a:r>
              <a:rPr lang="en-US" sz="2000" b="1" i="0" u="none">
                <a:solidFill>
                  <a:srgbClr val="000099"/>
                </a:solidFill>
                <a:latin typeface="Calibri"/>
                <a:ea typeface="Calibri"/>
                <a:cs typeface="Calibri"/>
                <a:sym typeface="Calibri"/>
              </a:rPr>
              <a:t>Redundancy</a:t>
            </a:r>
            <a:r>
              <a:rPr lang="en-US" sz="2000" b="0" i="0" u="none">
                <a:solidFill>
                  <a:schemeClr val="dk1"/>
                </a:solidFill>
                <a:latin typeface="Calibri"/>
                <a:ea typeface="Calibri"/>
                <a:cs typeface="Calibri"/>
                <a:sym typeface="Calibri"/>
              </a:rPr>
              <a:t> – store extra information that can be used to rebuild information lost in a disk failure</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E.g., </a:t>
            </a:r>
            <a:r>
              <a:rPr lang="en-US" sz="2000" b="1" i="0" u="none">
                <a:solidFill>
                  <a:srgbClr val="000099"/>
                </a:solidFill>
                <a:latin typeface="Calibri"/>
                <a:ea typeface="Calibri"/>
                <a:cs typeface="Calibri"/>
                <a:sym typeface="Calibri"/>
              </a:rPr>
              <a:t>Mirroring</a:t>
            </a:r>
            <a:r>
              <a:rPr lang="en-US" sz="2000" b="1" i="0" u="none">
                <a:solidFill>
                  <a:schemeClr val="dk1"/>
                </a:solidFill>
                <a:latin typeface="Calibri"/>
                <a:ea typeface="Calibri"/>
                <a:cs typeface="Calibri"/>
                <a:sym typeface="Calibri"/>
              </a:rPr>
              <a:t> </a:t>
            </a:r>
            <a:r>
              <a:rPr lang="en-US" sz="2000" b="0" i="0" u="none">
                <a:solidFill>
                  <a:schemeClr val="dk1"/>
                </a:solidFill>
                <a:latin typeface="Calibri"/>
                <a:ea typeface="Calibri"/>
                <a:cs typeface="Calibri"/>
                <a:sym typeface="Calibri"/>
              </a:rPr>
              <a:t>(or</a:t>
            </a:r>
            <a:r>
              <a:rPr lang="en-US" sz="2000" b="1" i="0" u="none">
                <a:solidFill>
                  <a:schemeClr val="dk1"/>
                </a:solidFill>
                <a:latin typeface="Calibri"/>
                <a:ea typeface="Calibri"/>
                <a:cs typeface="Calibri"/>
                <a:sym typeface="Calibri"/>
              </a:rPr>
              <a:t> shadowing</a:t>
            </a:r>
            <a:r>
              <a:rPr lang="en-US" sz="2000" b="0" i="0" u="none">
                <a:solidFill>
                  <a:schemeClr val="dk1"/>
                </a:solidFill>
                <a:latin typeface="Calibri"/>
                <a:ea typeface="Calibri"/>
                <a:cs typeface="Calibri"/>
                <a:sym typeface="Calibri"/>
              </a:rPr>
              <a:t>)</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Duplicate every disk.  Logical disk consists of two physical disks.</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Every write is carried out on both disks</a:t>
            </a:r>
            <a:endParaRPr/>
          </a:p>
          <a:p>
            <a:pPr marL="1258887" marR="0" lvl="2" indent="-344487"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Reads can take place from either disk</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If one disk in a pair fails, data still available in the other</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Data loss would occur only if a disk fails, and its mirror disk also fails before the system is repaired</a:t>
            </a:r>
            <a:endParaRPr/>
          </a:p>
          <a:p>
            <a:pPr marL="1258887" marR="0" lvl="2" indent="-344487"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Probability of combined event is very small </a:t>
            </a:r>
            <a:endParaRPr/>
          </a:p>
          <a:p>
            <a:pPr marL="1258887" marR="0" lvl="2" indent="-344487"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Except for dependent failure modes such as fire or building collapse or electrical power surges</a:t>
            </a:r>
            <a:endParaRPr/>
          </a:p>
          <a:p>
            <a:pPr marL="396875" marR="0" lvl="0" indent="-269875" algn="l" rtl="0">
              <a:lnSpc>
                <a:spcPct val="90000"/>
              </a:lnSpc>
              <a:spcBef>
                <a:spcPts val="40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396875" marR="0" lvl="0" indent="-269875" algn="l" rtl="0">
              <a:lnSpc>
                <a:spcPct val="90000"/>
              </a:lnSpc>
              <a:spcBef>
                <a:spcPts val="40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24"/>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Figure 10.03</a:t>
            </a:r>
            <a:endParaRPr/>
          </a:p>
        </p:txBody>
      </p:sp>
      <p:pic>
        <p:nvPicPr>
          <p:cNvPr id="544" name="Google Shape;544;p24"/>
          <p:cNvPicPr preferRelativeResize="0"/>
          <p:nvPr/>
        </p:nvPicPr>
        <p:blipFill rotWithShape="1">
          <a:blip r:embed="rId3">
            <a:alphaModFix/>
          </a:blip>
          <a:srcRect/>
          <a:stretch/>
        </p:blipFill>
        <p:spPr>
          <a:xfrm>
            <a:off x="3105150" y="757237"/>
            <a:ext cx="3327400" cy="5715000"/>
          </a:xfrm>
          <a:prstGeom prst="rect">
            <a:avLst/>
          </a:prstGeom>
          <a:noFill/>
          <a:ln>
            <a:noFill/>
          </a:ln>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5"/>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Choice of RAID Level</a:t>
            </a:r>
            <a:endParaRPr/>
          </a:p>
        </p:txBody>
      </p:sp>
      <p:sp>
        <p:nvSpPr>
          <p:cNvPr id="551" name="Google Shape;551;p25"/>
          <p:cNvSpPr txBox="1">
            <a:spLocks noGrp="1"/>
          </p:cNvSpPr>
          <p:nvPr>
            <p:ph type="body" idx="1"/>
          </p:nvPr>
        </p:nvSpPr>
        <p:spPr>
          <a:xfrm>
            <a:off x="814387" y="1114425"/>
            <a:ext cx="7239000" cy="5008562"/>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2100"/>
              <a:buFont typeface="Calibri"/>
              <a:buChar char="•"/>
            </a:pPr>
            <a:r>
              <a:rPr lang="en-US" sz="2100" b="0" i="0" u="none">
                <a:solidFill>
                  <a:schemeClr val="dk1"/>
                </a:solidFill>
                <a:latin typeface="Calibri"/>
                <a:ea typeface="Calibri"/>
                <a:cs typeface="Calibri"/>
                <a:sym typeface="Calibri"/>
              </a:rPr>
              <a:t>Factors in choosing RAID level</a:t>
            </a:r>
            <a:endParaRPr/>
          </a:p>
          <a:p>
            <a:pPr marL="914400" marR="0" lvl="1" indent="-396875" algn="l" rtl="0">
              <a:lnSpc>
                <a:spcPct val="90000"/>
              </a:lnSpc>
              <a:spcBef>
                <a:spcPts val="420"/>
              </a:spcBef>
              <a:spcAft>
                <a:spcPts val="0"/>
              </a:spcAft>
              <a:buClr>
                <a:srgbClr val="000099"/>
              </a:buClr>
              <a:buSzPts val="2100"/>
              <a:buFont typeface="Calibri"/>
              <a:buChar char="•"/>
            </a:pPr>
            <a:r>
              <a:rPr lang="en-US" sz="2100" b="0" i="0" u="none" strike="noStrike" cap="none">
                <a:solidFill>
                  <a:srgbClr val="000099"/>
                </a:solidFill>
                <a:latin typeface="Calibri"/>
                <a:ea typeface="Calibri"/>
                <a:cs typeface="Calibri"/>
                <a:sym typeface="Calibri"/>
              </a:rPr>
              <a:t>Monetary cost</a:t>
            </a:r>
            <a:endParaRPr/>
          </a:p>
          <a:p>
            <a:pPr marL="914400" marR="0" lvl="1" indent="-396875" algn="l" rtl="0">
              <a:lnSpc>
                <a:spcPct val="90000"/>
              </a:lnSpc>
              <a:spcBef>
                <a:spcPts val="420"/>
              </a:spcBef>
              <a:spcAft>
                <a:spcPts val="0"/>
              </a:spcAft>
              <a:buClr>
                <a:srgbClr val="000099"/>
              </a:buClr>
              <a:buSzPts val="2100"/>
              <a:buFont typeface="Calibri"/>
              <a:buChar char="•"/>
            </a:pPr>
            <a:r>
              <a:rPr lang="en-US" sz="2100" b="0" i="0" u="none" strike="noStrike" cap="none">
                <a:solidFill>
                  <a:srgbClr val="000099"/>
                </a:solidFill>
                <a:latin typeface="Calibri"/>
                <a:ea typeface="Calibri"/>
                <a:cs typeface="Calibri"/>
                <a:sym typeface="Calibri"/>
              </a:rPr>
              <a:t>Performance</a:t>
            </a:r>
            <a:r>
              <a:rPr lang="en-US" sz="2100" b="0" i="0" u="none" strike="noStrike" cap="none">
                <a:solidFill>
                  <a:schemeClr val="dk1"/>
                </a:solidFill>
                <a:latin typeface="Calibri"/>
                <a:ea typeface="Calibri"/>
                <a:cs typeface="Calibri"/>
                <a:sym typeface="Calibri"/>
              </a:rPr>
              <a:t>: Number of I/O operations per second, and bandwidth during normal operation</a:t>
            </a:r>
            <a:endParaRPr/>
          </a:p>
          <a:p>
            <a:pPr marL="914400" marR="0" lvl="1" indent="-396875" algn="l" rtl="0">
              <a:lnSpc>
                <a:spcPct val="90000"/>
              </a:lnSpc>
              <a:spcBef>
                <a:spcPts val="420"/>
              </a:spcBef>
              <a:spcAft>
                <a:spcPts val="0"/>
              </a:spcAft>
              <a:buClr>
                <a:srgbClr val="000099"/>
              </a:buClr>
              <a:buSzPts val="2100"/>
              <a:buFont typeface="Calibri"/>
              <a:buChar char="•"/>
            </a:pPr>
            <a:r>
              <a:rPr lang="en-US" sz="2100" b="0" i="0" u="none" strike="noStrike" cap="none">
                <a:solidFill>
                  <a:srgbClr val="000099"/>
                </a:solidFill>
                <a:latin typeface="Calibri"/>
                <a:ea typeface="Calibri"/>
                <a:cs typeface="Calibri"/>
                <a:sym typeface="Calibri"/>
              </a:rPr>
              <a:t>Performance during failure</a:t>
            </a:r>
            <a:endParaRPr/>
          </a:p>
          <a:p>
            <a:pPr marL="914400" marR="0" lvl="1" indent="-396875" algn="l" rtl="0">
              <a:lnSpc>
                <a:spcPct val="90000"/>
              </a:lnSpc>
              <a:spcBef>
                <a:spcPts val="420"/>
              </a:spcBef>
              <a:spcAft>
                <a:spcPts val="0"/>
              </a:spcAft>
              <a:buClr>
                <a:srgbClr val="000099"/>
              </a:buClr>
              <a:buSzPts val="2100"/>
              <a:buFont typeface="Calibri"/>
              <a:buChar char="•"/>
            </a:pPr>
            <a:r>
              <a:rPr lang="en-US" sz="2100" b="0" i="0" u="none" strike="noStrike" cap="none">
                <a:solidFill>
                  <a:srgbClr val="000099"/>
                </a:solidFill>
                <a:latin typeface="Calibri"/>
                <a:ea typeface="Calibri"/>
                <a:cs typeface="Calibri"/>
                <a:sym typeface="Calibri"/>
              </a:rPr>
              <a:t>Performance during rebuild</a:t>
            </a:r>
            <a:r>
              <a:rPr lang="en-US" sz="2100" b="0" i="0" u="none" strike="noStrike" cap="none">
                <a:solidFill>
                  <a:schemeClr val="dk1"/>
                </a:solidFill>
                <a:latin typeface="Calibri"/>
                <a:ea typeface="Calibri"/>
                <a:cs typeface="Calibri"/>
                <a:sym typeface="Calibri"/>
              </a:rPr>
              <a:t> of failed disk</a:t>
            </a:r>
            <a:endParaRPr/>
          </a:p>
          <a:p>
            <a:pPr marL="1258887" marR="0" lvl="2" indent="-344487" algn="l" rtl="0">
              <a:lnSpc>
                <a:spcPct val="90000"/>
              </a:lnSpc>
              <a:spcBef>
                <a:spcPts val="420"/>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Including time taken to rebuild failed disk</a:t>
            </a:r>
            <a:endParaRPr/>
          </a:p>
          <a:p>
            <a:pPr marL="396875" marR="0" lvl="0" indent="-396875" algn="l" rtl="0">
              <a:lnSpc>
                <a:spcPct val="90000"/>
              </a:lnSpc>
              <a:spcBef>
                <a:spcPts val="420"/>
              </a:spcBef>
              <a:spcAft>
                <a:spcPts val="0"/>
              </a:spcAft>
              <a:buClr>
                <a:schemeClr val="dk1"/>
              </a:buClr>
              <a:buSzPts val="2100"/>
              <a:buFont typeface="Calibri"/>
              <a:buChar char="•"/>
            </a:pPr>
            <a:r>
              <a:rPr lang="en-US" sz="2100" b="0" i="0" u="none">
                <a:solidFill>
                  <a:schemeClr val="dk1"/>
                </a:solidFill>
                <a:latin typeface="Calibri"/>
                <a:ea typeface="Calibri"/>
                <a:cs typeface="Calibri"/>
                <a:sym typeface="Calibri"/>
              </a:rPr>
              <a:t>RAID 0 is used only when data safety is not important </a:t>
            </a:r>
            <a:endParaRPr/>
          </a:p>
          <a:p>
            <a:pPr marL="914400" marR="0" lvl="1" indent="-396875" algn="l" rtl="0">
              <a:lnSpc>
                <a:spcPct val="90000"/>
              </a:lnSpc>
              <a:spcBef>
                <a:spcPts val="420"/>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E.g. data can be recovered quickly from other sources</a:t>
            </a:r>
            <a:endParaRPr/>
          </a:p>
          <a:p>
            <a:pPr marL="396875" marR="0" lvl="0" indent="-396875" algn="l" rtl="0">
              <a:lnSpc>
                <a:spcPct val="90000"/>
              </a:lnSpc>
              <a:spcBef>
                <a:spcPts val="420"/>
              </a:spcBef>
              <a:spcAft>
                <a:spcPts val="0"/>
              </a:spcAft>
              <a:buClr>
                <a:schemeClr val="dk1"/>
              </a:buClr>
              <a:buSzPts val="2100"/>
              <a:buFont typeface="Calibri"/>
              <a:buChar char="•"/>
            </a:pPr>
            <a:r>
              <a:rPr lang="en-US" sz="2100" b="0" i="0" u="none">
                <a:solidFill>
                  <a:schemeClr val="dk1"/>
                </a:solidFill>
                <a:latin typeface="Calibri"/>
                <a:ea typeface="Calibri"/>
                <a:cs typeface="Calibri"/>
                <a:sym typeface="Calibri"/>
              </a:rPr>
              <a:t>Level 2 and 4 never used since they are subsumed by 3 and 5</a:t>
            </a:r>
            <a:endParaRPr/>
          </a:p>
          <a:p>
            <a:pPr marL="396875" marR="0" lvl="0" indent="-396875" algn="l" rtl="0">
              <a:lnSpc>
                <a:spcPct val="90000"/>
              </a:lnSpc>
              <a:spcBef>
                <a:spcPts val="420"/>
              </a:spcBef>
              <a:spcAft>
                <a:spcPts val="0"/>
              </a:spcAft>
              <a:buClr>
                <a:schemeClr val="dk1"/>
              </a:buClr>
              <a:buSzPts val="2100"/>
              <a:buFont typeface="Calibri"/>
              <a:buChar char="•"/>
            </a:pPr>
            <a:r>
              <a:rPr lang="en-US" sz="2100" b="0" i="0" u="none">
                <a:solidFill>
                  <a:schemeClr val="dk1"/>
                </a:solidFill>
                <a:latin typeface="Calibri"/>
                <a:ea typeface="Calibri"/>
                <a:cs typeface="Calibri"/>
                <a:sym typeface="Calibri"/>
              </a:rPr>
              <a:t>Level 3 is not used anymore since bit-striping forces single block reads to access all disks, wasting disk arm movement, which block striping (level 5) avoids</a:t>
            </a:r>
            <a:endParaRPr/>
          </a:p>
          <a:p>
            <a:pPr marL="396875" marR="0" lvl="0" indent="-396875" algn="l" rtl="0">
              <a:lnSpc>
                <a:spcPct val="90000"/>
              </a:lnSpc>
              <a:spcBef>
                <a:spcPts val="420"/>
              </a:spcBef>
              <a:spcAft>
                <a:spcPts val="0"/>
              </a:spcAft>
              <a:buClr>
                <a:schemeClr val="dk1"/>
              </a:buClr>
              <a:buSzPts val="2100"/>
              <a:buFont typeface="Calibri"/>
              <a:buChar char="•"/>
            </a:pPr>
            <a:r>
              <a:rPr lang="en-US" sz="2100" b="0" i="0" u="none">
                <a:solidFill>
                  <a:schemeClr val="dk1"/>
                </a:solidFill>
                <a:latin typeface="Calibri"/>
                <a:ea typeface="Calibri"/>
                <a:cs typeface="Calibri"/>
                <a:sym typeface="Calibri"/>
              </a:rPr>
              <a:t>Level 6 is rarely used since levels 1 and 5 offer adequate safety for most applications</a:t>
            </a:r>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8"/>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Organization of Records in Files</a:t>
            </a:r>
            <a:endParaRPr/>
          </a:p>
        </p:txBody>
      </p:sp>
      <p:sp>
        <p:nvSpPr>
          <p:cNvPr id="572" name="Google Shape;572;p28"/>
          <p:cNvSpPr txBox="1">
            <a:spLocks noGrp="1"/>
          </p:cNvSpPr>
          <p:nvPr>
            <p:ph type="body" idx="1"/>
          </p:nvPr>
        </p:nvSpPr>
        <p:spPr>
          <a:xfrm>
            <a:off x="644525" y="1069975"/>
            <a:ext cx="8048625" cy="4772025"/>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rgbClr val="000099"/>
              </a:buClr>
              <a:buSzPts val="2400"/>
              <a:buFont typeface="Calibri"/>
              <a:buChar char="•"/>
            </a:pPr>
            <a:r>
              <a:rPr lang="en-US" sz="2400" b="1" i="0" u="none">
                <a:solidFill>
                  <a:srgbClr val="000099"/>
                </a:solidFill>
                <a:latin typeface="Calibri"/>
                <a:ea typeface="Calibri"/>
                <a:cs typeface="Calibri"/>
                <a:sym typeface="Calibri"/>
              </a:rPr>
              <a:t>Heap</a:t>
            </a:r>
            <a:r>
              <a:rPr lang="en-US" sz="2400" b="1" i="0" u="none">
                <a:solidFill>
                  <a:schemeClr val="dk1"/>
                </a:solidFill>
                <a:latin typeface="Calibri"/>
                <a:ea typeface="Calibri"/>
                <a:cs typeface="Calibri"/>
                <a:sym typeface="Calibri"/>
              </a:rPr>
              <a:t> </a:t>
            </a:r>
            <a:r>
              <a:rPr lang="en-US" sz="2400" b="0" i="0" u="none">
                <a:solidFill>
                  <a:schemeClr val="dk1"/>
                </a:solidFill>
                <a:latin typeface="Calibri"/>
                <a:ea typeface="Calibri"/>
                <a:cs typeface="Calibri"/>
                <a:sym typeface="Calibri"/>
              </a:rPr>
              <a:t>– a record can be placed anywhere in the file where there is space</a:t>
            </a:r>
            <a:endParaRPr/>
          </a:p>
          <a:p>
            <a:pPr marL="396875" marR="0" lvl="0" indent="-396875" algn="l" rtl="0">
              <a:lnSpc>
                <a:spcPct val="90000"/>
              </a:lnSpc>
              <a:spcBef>
                <a:spcPts val="480"/>
              </a:spcBef>
              <a:spcAft>
                <a:spcPts val="0"/>
              </a:spcAft>
              <a:buClr>
                <a:srgbClr val="000099"/>
              </a:buClr>
              <a:buSzPts val="2400"/>
              <a:buFont typeface="Calibri"/>
              <a:buChar char="•"/>
            </a:pPr>
            <a:r>
              <a:rPr lang="en-US" sz="2400" b="1" i="0" u="none">
                <a:solidFill>
                  <a:srgbClr val="000099"/>
                </a:solidFill>
                <a:latin typeface="Calibri"/>
                <a:ea typeface="Calibri"/>
                <a:cs typeface="Calibri"/>
                <a:sym typeface="Calibri"/>
              </a:rPr>
              <a:t>Hashing</a:t>
            </a:r>
            <a:r>
              <a:rPr lang="en-US" sz="2400" b="0" i="0" u="none">
                <a:solidFill>
                  <a:schemeClr val="dk1"/>
                </a:solidFill>
                <a:latin typeface="Calibri"/>
                <a:ea typeface="Calibri"/>
                <a:cs typeface="Calibri"/>
                <a:sym typeface="Calibri"/>
              </a:rPr>
              <a:t> – a hash function computed on some attribute of each record; the result specifies in which bucket (a set of blocks) of the file the record should be placed</a:t>
            </a:r>
            <a:endParaRPr/>
          </a:p>
          <a:p>
            <a:pPr marL="396875" marR="0" lvl="0" indent="-396875" algn="l" rtl="0">
              <a:lnSpc>
                <a:spcPct val="90000"/>
              </a:lnSpc>
              <a:spcBef>
                <a:spcPts val="480"/>
              </a:spcBef>
              <a:spcAft>
                <a:spcPts val="0"/>
              </a:spcAft>
              <a:buClr>
                <a:srgbClr val="000099"/>
              </a:buClr>
              <a:buSzPts val="2400"/>
              <a:buFont typeface="Calibri"/>
              <a:buChar char="•"/>
            </a:pPr>
            <a:r>
              <a:rPr lang="en-US" sz="2400" b="1" i="0" u="none">
                <a:solidFill>
                  <a:srgbClr val="000099"/>
                </a:solidFill>
                <a:latin typeface="Calibri"/>
                <a:ea typeface="Calibri"/>
                <a:cs typeface="Calibri"/>
                <a:sym typeface="Calibri"/>
              </a:rPr>
              <a:t>Sequential</a:t>
            </a:r>
            <a:r>
              <a:rPr lang="en-US" sz="2400" b="1" i="0" u="none">
                <a:solidFill>
                  <a:schemeClr val="dk2"/>
                </a:solidFill>
                <a:latin typeface="Calibri"/>
                <a:ea typeface="Calibri"/>
                <a:cs typeface="Calibri"/>
                <a:sym typeface="Calibri"/>
              </a:rPr>
              <a:t> </a:t>
            </a:r>
            <a:r>
              <a:rPr lang="en-US" sz="2400" b="0" i="0" u="none">
                <a:solidFill>
                  <a:schemeClr val="dk1"/>
                </a:solidFill>
                <a:latin typeface="Calibri"/>
                <a:ea typeface="Calibri"/>
                <a:cs typeface="Calibri"/>
                <a:sym typeface="Calibri"/>
              </a:rPr>
              <a:t>– store records in sequential order, based on the value of the search key of each record</a:t>
            </a:r>
            <a:endParaRPr/>
          </a:p>
          <a:p>
            <a:pPr marL="396875" marR="0" lvl="0" indent="-396875" algn="l" rtl="0">
              <a:lnSpc>
                <a:spcPct val="90000"/>
              </a:lnSpc>
              <a:spcBef>
                <a:spcPts val="480"/>
              </a:spcBef>
              <a:spcAft>
                <a:spcPts val="0"/>
              </a:spcAft>
              <a:buClr>
                <a:schemeClr val="dk1"/>
              </a:buClr>
              <a:buSzPts val="2400"/>
              <a:buFont typeface="Calibri"/>
              <a:buChar char="•"/>
            </a:pPr>
            <a:r>
              <a:rPr lang="en-US" sz="2400" b="0" i="0" u="none">
                <a:solidFill>
                  <a:schemeClr val="dk1"/>
                </a:solidFill>
                <a:latin typeface="Calibri"/>
                <a:ea typeface="Calibri"/>
                <a:cs typeface="Calibri"/>
                <a:sym typeface="Calibri"/>
              </a:rPr>
              <a:t>Records of each relation may be stored in a separate file. In a  </a:t>
            </a:r>
            <a:r>
              <a:rPr lang="en-US" sz="2400" b="1" i="0" u="none">
                <a:solidFill>
                  <a:srgbClr val="000099"/>
                </a:solidFill>
                <a:latin typeface="Calibri"/>
                <a:ea typeface="Calibri"/>
                <a:cs typeface="Calibri"/>
                <a:sym typeface="Calibri"/>
              </a:rPr>
              <a:t>multitable clustering file organization</a:t>
            </a:r>
            <a:r>
              <a:rPr lang="en-US" sz="2400" b="1" i="0" u="none">
                <a:solidFill>
                  <a:schemeClr val="dk2"/>
                </a:solidFill>
                <a:latin typeface="Calibri"/>
                <a:ea typeface="Calibri"/>
                <a:cs typeface="Calibri"/>
                <a:sym typeface="Calibri"/>
              </a:rPr>
              <a:t> </a:t>
            </a:r>
            <a:r>
              <a:rPr lang="en-US" sz="2400" b="0" i="0" u="none">
                <a:solidFill>
                  <a:schemeClr val="dk1"/>
                </a:solidFill>
                <a:latin typeface="Calibri"/>
                <a:ea typeface="Calibri"/>
                <a:cs typeface="Calibri"/>
                <a:sym typeface="Calibri"/>
              </a:rPr>
              <a:t> records of several different relations can be stored in the same file</a:t>
            </a:r>
            <a:endParaRPr/>
          </a:p>
          <a:p>
            <a:pPr marL="914400" marR="0" lvl="1" indent="-396875"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Motivation: store related records on the same block to minimize I/O</a:t>
            </a:r>
            <a:endParaRP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9"/>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Organization of Records in Files</a:t>
            </a:r>
            <a:endParaRPr/>
          </a:p>
        </p:txBody>
      </p:sp>
      <p:sp>
        <p:nvSpPr>
          <p:cNvPr id="579" name="Google Shape;579;p29"/>
          <p:cNvSpPr txBox="1">
            <a:spLocks noGrp="1"/>
          </p:cNvSpPr>
          <p:nvPr>
            <p:ph type="body" idx="1"/>
          </p:nvPr>
        </p:nvSpPr>
        <p:spPr>
          <a:xfrm>
            <a:off x="644525" y="1069975"/>
            <a:ext cx="8048625" cy="1077912"/>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rgbClr val="000099"/>
              </a:buClr>
              <a:buSzPts val="2400"/>
              <a:buFont typeface="Calibri"/>
              <a:buChar char="•"/>
            </a:pPr>
            <a:r>
              <a:rPr lang="en-US" sz="2400" b="1" i="0" u="none">
                <a:solidFill>
                  <a:srgbClr val="000099"/>
                </a:solidFill>
                <a:latin typeface="Calibri"/>
                <a:ea typeface="Calibri"/>
                <a:cs typeface="Calibri"/>
                <a:sym typeface="Calibri"/>
              </a:rPr>
              <a:t>Heap</a:t>
            </a:r>
            <a:r>
              <a:rPr lang="en-US" sz="2400" b="1" i="0" u="none">
                <a:solidFill>
                  <a:schemeClr val="dk1"/>
                </a:solidFill>
                <a:latin typeface="Calibri"/>
                <a:ea typeface="Calibri"/>
                <a:cs typeface="Calibri"/>
                <a:sym typeface="Calibri"/>
              </a:rPr>
              <a:t> </a:t>
            </a:r>
            <a:r>
              <a:rPr lang="en-US" sz="2400" b="0" i="0" u="none">
                <a:solidFill>
                  <a:schemeClr val="dk1"/>
                </a:solidFill>
                <a:latin typeface="Calibri"/>
                <a:ea typeface="Calibri"/>
                <a:cs typeface="Calibri"/>
                <a:sym typeface="Calibri"/>
              </a:rPr>
              <a:t>– a record can be placed anywhere in the file where there is space</a:t>
            </a:r>
            <a:endParaRPr/>
          </a:p>
        </p:txBody>
      </p:sp>
      <p:pic>
        <p:nvPicPr>
          <p:cNvPr id="580" name="Google Shape;580;p29" descr="Image result for heap file organization"/>
          <p:cNvPicPr preferRelativeResize="0"/>
          <p:nvPr/>
        </p:nvPicPr>
        <p:blipFill rotWithShape="1">
          <a:blip r:embed="rId3">
            <a:alphaModFix/>
          </a:blip>
          <a:srcRect/>
          <a:stretch/>
        </p:blipFill>
        <p:spPr>
          <a:xfrm>
            <a:off x="768350" y="2236787"/>
            <a:ext cx="8274050" cy="3079750"/>
          </a:xfrm>
          <a:prstGeom prst="rect">
            <a:avLst/>
          </a:prstGeom>
          <a:noFill/>
          <a:ln>
            <a:noFill/>
          </a:ln>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0"/>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Organization of Records in Files</a:t>
            </a:r>
            <a:endParaRPr/>
          </a:p>
        </p:txBody>
      </p:sp>
      <p:sp>
        <p:nvSpPr>
          <p:cNvPr id="587" name="Google Shape;587;p30"/>
          <p:cNvSpPr txBox="1">
            <a:spLocks noGrp="1"/>
          </p:cNvSpPr>
          <p:nvPr>
            <p:ph type="body" idx="1"/>
          </p:nvPr>
        </p:nvSpPr>
        <p:spPr>
          <a:xfrm>
            <a:off x="57150" y="803275"/>
            <a:ext cx="9012237" cy="1073150"/>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rgbClr val="000099"/>
              </a:buClr>
              <a:buSzPts val="2000"/>
              <a:buFont typeface="Calibri"/>
              <a:buChar char="•"/>
            </a:pPr>
            <a:r>
              <a:rPr lang="en-US" sz="2000" b="1" i="0" u="none">
                <a:solidFill>
                  <a:srgbClr val="000099"/>
                </a:solidFill>
                <a:latin typeface="Calibri"/>
                <a:ea typeface="Calibri"/>
                <a:cs typeface="Calibri"/>
                <a:sym typeface="Calibri"/>
              </a:rPr>
              <a:t>Hashing</a:t>
            </a:r>
            <a:r>
              <a:rPr lang="en-US" sz="2000" b="0" i="0" u="none">
                <a:solidFill>
                  <a:schemeClr val="dk1"/>
                </a:solidFill>
                <a:latin typeface="Calibri"/>
                <a:ea typeface="Calibri"/>
                <a:cs typeface="Calibri"/>
                <a:sym typeface="Calibri"/>
              </a:rPr>
              <a:t> – a hash function computed on some attribute of each record; the result specifies in which bucket (a set of blocks) of the file the record should be placed</a:t>
            </a:r>
            <a:endParaRPr/>
          </a:p>
        </p:txBody>
      </p:sp>
      <p:sp>
        <p:nvSpPr>
          <p:cNvPr id="588" name="Google Shape;588;p30" descr="http://images.slideplayer.com/1/225515/slides/slide_40.jpg"/>
          <p:cNvSpPr txBox="1"/>
          <p:nvPr/>
        </p:nvSpPr>
        <p:spPr>
          <a:xfrm>
            <a:off x="57150" y="-122237"/>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pic>
        <p:nvPicPr>
          <p:cNvPr id="589" name="Google Shape;589;p30"/>
          <p:cNvPicPr preferRelativeResize="0"/>
          <p:nvPr/>
        </p:nvPicPr>
        <p:blipFill rotWithShape="1">
          <a:blip r:embed="rId3">
            <a:alphaModFix/>
          </a:blip>
          <a:srcRect/>
          <a:stretch/>
        </p:blipFill>
        <p:spPr>
          <a:xfrm>
            <a:off x="2024062" y="1757362"/>
            <a:ext cx="5464175" cy="4803775"/>
          </a:xfrm>
          <a:prstGeom prst="rect">
            <a:avLst/>
          </a:prstGeom>
          <a:noFill/>
          <a:ln>
            <a:noFill/>
          </a:ln>
        </p:spPr>
      </p:pic>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1"/>
          <p:cNvSpPr txBox="1">
            <a:spLocks noGrp="1"/>
          </p:cNvSpPr>
          <p:nvPr>
            <p:ph type="body" idx="1"/>
          </p:nvPr>
        </p:nvSpPr>
        <p:spPr>
          <a:xfrm>
            <a:off x="307975" y="803275"/>
            <a:ext cx="8537575" cy="1403350"/>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rgbClr val="000099"/>
              </a:buClr>
              <a:buSzPts val="2400"/>
              <a:buFont typeface="Calibri"/>
              <a:buChar char="•"/>
            </a:pPr>
            <a:r>
              <a:rPr lang="en-US" sz="2400" b="1" i="0" u="none">
                <a:solidFill>
                  <a:srgbClr val="000099"/>
                </a:solidFill>
                <a:latin typeface="Calibri"/>
                <a:ea typeface="Calibri"/>
                <a:cs typeface="Calibri"/>
                <a:sym typeface="Calibri"/>
              </a:rPr>
              <a:t>Sequential</a:t>
            </a:r>
            <a:r>
              <a:rPr lang="en-US" sz="2400" b="1" i="0" u="none">
                <a:solidFill>
                  <a:schemeClr val="dk2"/>
                </a:solidFill>
                <a:latin typeface="Calibri"/>
                <a:ea typeface="Calibri"/>
                <a:cs typeface="Calibri"/>
                <a:sym typeface="Calibri"/>
              </a:rPr>
              <a:t> </a:t>
            </a:r>
            <a:r>
              <a:rPr lang="en-US" sz="2400" b="0" i="0" u="none">
                <a:solidFill>
                  <a:schemeClr val="dk1"/>
                </a:solidFill>
                <a:latin typeface="Calibri"/>
                <a:ea typeface="Calibri"/>
                <a:cs typeface="Calibri"/>
                <a:sym typeface="Calibri"/>
              </a:rPr>
              <a:t>– store records in sequential order, based on the value of the search key of each record</a:t>
            </a:r>
            <a:endParaRPr/>
          </a:p>
          <a:p>
            <a:pPr marL="396875" marR="0" lvl="0" indent="-396875" algn="l" rtl="0">
              <a:lnSpc>
                <a:spcPct val="90000"/>
              </a:lnSpc>
              <a:spcBef>
                <a:spcPts val="480"/>
              </a:spcBef>
              <a:spcAft>
                <a:spcPts val="0"/>
              </a:spcAft>
              <a:buClr>
                <a:schemeClr val="dk1"/>
              </a:buClr>
              <a:buSzPts val="2400"/>
              <a:buFont typeface="Calibri"/>
              <a:buChar char="•"/>
            </a:pPr>
            <a:r>
              <a:rPr lang="en-US" sz="2400" b="0" i="0" u="none">
                <a:solidFill>
                  <a:schemeClr val="dk1"/>
                </a:solidFill>
                <a:latin typeface="Calibri"/>
                <a:ea typeface="Calibri"/>
                <a:cs typeface="Calibri"/>
                <a:sym typeface="Calibri"/>
              </a:rPr>
              <a:t>Suitable for applications that require sequential processing of the entire file </a:t>
            </a:r>
            <a:endParaRPr/>
          </a:p>
        </p:txBody>
      </p:sp>
      <p:pic>
        <p:nvPicPr>
          <p:cNvPr id="596" name="Google Shape;596;p31"/>
          <p:cNvPicPr preferRelativeResize="0"/>
          <p:nvPr/>
        </p:nvPicPr>
        <p:blipFill rotWithShape="1">
          <a:blip r:embed="rId3">
            <a:alphaModFix/>
          </a:blip>
          <a:srcRect/>
          <a:stretch/>
        </p:blipFill>
        <p:spPr>
          <a:xfrm>
            <a:off x="1331912" y="2206625"/>
            <a:ext cx="7026275" cy="4676775"/>
          </a:xfrm>
          <a:prstGeom prst="rect">
            <a:avLst/>
          </a:prstGeom>
          <a:noFill/>
          <a:ln>
            <a:noFill/>
          </a:ln>
        </p:spPr>
      </p:pic>
      <p:sp>
        <p:nvSpPr>
          <p:cNvPr id="597" name="Google Shape;597;p31"/>
          <p:cNvSpPr txBox="1"/>
          <p:nvPr/>
        </p:nvSpPr>
        <p:spPr>
          <a:xfrm>
            <a:off x="684212" y="14287"/>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3200"/>
              <a:buFont typeface="Calibri"/>
              <a:buNone/>
            </a:pPr>
            <a:r>
              <a:rPr lang="en-US" sz="3200" b="1" i="0" u="none">
                <a:solidFill>
                  <a:schemeClr val="dk2"/>
                </a:solidFill>
                <a:latin typeface="Calibri"/>
                <a:ea typeface="Calibri"/>
                <a:cs typeface="Calibri"/>
                <a:sym typeface="Calibri"/>
              </a:rPr>
              <a:t>Organization of Records in Files</a:t>
            </a:r>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2"/>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Sequential File Organization (Cont.)</a:t>
            </a:r>
            <a:endParaRPr/>
          </a:p>
        </p:txBody>
      </p:sp>
      <p:sp>
        <p:nvSpPr>
          <p:cNvPr id="604" name="Google Shape;604;p32"/>
          <p:cNvSpPr txBox="1">
            <a:spLocks noGrp="1"/>
          </p:cNvSpPr>
          <p:nvPr>
            <p:ph type="body" idx="1"/>
          </p:nvPr>
        </p:nvSpPr>
        <p:spPr>
          <a:xfrm>
            <a:off x="303137" y="1857137"/>
            <a:ext cx="3860700" cy="3858300"/>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Deletion – use pointer chains</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Insertion –locate the position where the record is to be inserted</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if there is free space insert there </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if no free space, insert the record in an </a:t>
            </a:r>
            <a:r>
              <a:rPr lang="en-US" sz="2000" b="0" i="0" u="none" strike="noStrike" cap="none">
                <a:solidFill>
                  <a:srgbClr val="000099"/>
                </a:solidFill>
                <a:latin typeface="Calibri"/>
                <a:ea typeface="Calibri"/>
                <a:cs typeface="Calibri"/>
                <a:sym typeface="Calibri"/>
              </a:rPr>
              <a:t>overflow block</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In either case, pointer chain must be updated</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Need to reorganize the file</a:t>
            </a:r>
            <a:br>
              <a:rPr lang="en-US" sz="2000" b="0"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 from time to time to restore</a:t>
            </a:r>
            <a:br>
              <a:rPr lang="en-US" sz="2000" b="0"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 sequential order</a:t>
            </a:r>
            <a:endParaRPr/>
          </a:p>
        </p:txBody>
      </p:sp>
      <p:pic>
        <p:nvPicPr>
          <p:cNvPr id="605" name="Google Shape;605;p32"/>
          <p:cNvPicPr preferRelativeResize="0"/>
          <p:nvPr/>
        </p:nvPicPr>
        <p:blipFill rotWithShape="1">
          <a:blip r:embed="rId3">
            <a:alphaModFix/>
          </a:blip>
          <a:srcRect/>
          <a:stretch/>
        </p:blipFill>
        <p:spPr>
          <a:xfrm>
            <a:off x="4275137" y="2555875"/>
            <a:ext cx="4708525" cy="3455987"/>
          </a:xfrm>
          <a:prstGeom prst="rect">
            <a:avLst/>
          </a:prstGeom>
          <a:noFill/>
          <a:ln>
            <a:noFill/>
          </a:ln>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3"/>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Organization of Records in Files</a:t>
            </a:r>
            <a:endParaRPr/>
          </a:p>
        </p:txBody>
      </p:sp>
      <p:sp>
        <p:nvSpPr>
          <p:cNvPr id="612" name="Google Shape;612;p33"/>
          <p:cNvSpPr txBox="1">
            <a:spLocks noGrp="1"/>
          </p:cNvSpPr>
          <p:nvPr>
            <p:ph type="body" idx="1"/>
          </p:nvPr>
        </p:nvSpPr>
        <p:spPr>
          <a:xfrm>
            <a:off x="644525" y="1069975"/>
            <a:ext cx="8048625" cy="4772025"/>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2400"/>
              <a:buFont typeface="Calibri"/>
              <a:buChar char="•"/>
            </a:pPr>
            <a:r>
              <a:rPr lang="en-US" sz="2400" b="0" i="0" u="none">
                <a:solidFill>
                  <a:schemeClr val="dk1"/>
                </a:solidFill>
                <a:latin typeface="Calibri"/>
                <a:ea typeface="Calibri"/>
                <a:cs typeface="Calibri"/>
                <a:sym typeface="Calibri"/>
              </a:rPr>
              <a:t>Records of each relation may be stored in a separate file. In a  </a:t>
            </a:r>
            <a:r>
              <a:rPr lang="en-US" sz="2400" b="1" i="0" u="none">
                <a:solidFill>
                  <a:srgbClr val="000099"/>
                </a:solidFill>
                <a:latin typeface="Calibri"/>
                <a:ea typeface="Calibri"/>
                <a:cs typeface="Calibri"/>
                <a:sym typeface="Calibri"/>
              </a:rPr>
              <a:t>multitable clustering file organization</a:t>
            </a:r>
            <a:r>
              <a:rPr lang="en-US" sz="2400" b="1" i="0" u="none">
                <a:solidFill>
                  <a:schemeClr val="dk2"/>
                </a:solidFill>
                <a:latin typeface="Calibri"/>
                <a:ea typeface="Calibri"/>
                <a:cs typeface="Calibri"/>
                <a:sym typeface="Calibri"/>
              </a:rPr>
              <a:t> </a:t>
            </a:r>
            <a:r>
              <a:rPr lang="en-US" sz="2400" b="0" i="0" u="none">
                <a:solidFill>
                  <a:schemeClr val="dk1"/>
                </a:solidFill>
                <a:latin typeface="Calibri"/>
                <a:ea typeface="Calibri"/>
                <a:cs typeface="Calibri"/>
                <a:sym typeface="Calibri"/>
              </a:rPr>
              <a:t> records of several different relations can be stored in the same file</a:t>
            </a:r>
            <a:endParaRPr/>
          </a:p>
          <a:p>
            <a:pPr marL="914400" marR="0" lvl="1" indent="-396875"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Motivation: store related records on the same block to minimize I/O</a:t>
            </a:r>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
          <p:cNvSpPr txBox="1">
            <a:spLocks noGrp="1"/>
          </p:cNvSpPr>
          <p:nvPr>
            <p:ph type="title"/>
          </p:nvPr>
        </p:nvSpPr>
        <p:spPr>
          <a:xfrm>
            <a:off x="688975" y="282575"/>
            <a:ext cx="8340725" cy="4572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Classification of Physical Storage Media</a:t>
            </a:r>
            <a:endParaRPr/>
          </a:p>
        </p:txBody>
      </p:sp>
      <p:sp>
        <p:nvSpPr>
          <p:cNvPr id="226" name="Google Shape;226;p3"/>
          <p:cNvSpPr txBox="1">
            <a:spLocks noGrp="1"/>
          </p:cNvSpPr>
          <p:nvPr>
            <p:ph type="body" idx="1"/>
          </p:nvPr>
        </p:nvSpPr>
        <p:spPr>
          <a:xfrm>
            <a:off x="619125" y="1554162"/>
            <a:ext cx="7188200" cy="4114800"/>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Speed with which data can be accessed</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Cost per unit of data</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Reliability</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data loss on power failure or system crash</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physical failure of the storage device</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Can differentiate storage into:</a:t>
            </a:r>
            <a:endParaRPr/>
          </a:p>
          <a:p>
            <a:pPr marL="914400" marR="0" lvl="1" indent="-396875" algn="l" rtl="0">
              <a:lnSpc>
                <a:spcPct val="90000"/>
              </a:lnSpc>
              <a:spcBef>
                <a:spcPts val="400"/>
              </a:spcBef>
              <a:spcAft>
                <a:spcPts val="0"/>
              </a:spcAft>
              <a:buClr>
                <a:srgbClr val="000099"/>
              </a:buClr>
              <a:buSzPts val="2000"/>
              <a:buFont typeface="Calibri"/>
              <a:buChar char="•"/>
            </a:pPr>
            <a:r>
              <a:rPr lang="en-US" sz="2000" b="1" i="0" u="none" strike="noStrike" cap="none">
                <a:solidFill>
                  <a:srgbClr val="000099"/>
                </a:solidFill>
                <a:latin typeface="Calibri"/>
                <a:ea typeface="Calibri"/>
                <a:cs typeface="Calibri"/>
                <a:sym typeface="Calibri"/>
              </a:rPr>
              <a:t>volatile storage</a:t>
            </a: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loses contents when power is switched off</a:t>
            </a:r>
            <a:endParaRPr/>
          </a:p>
          <a:p>
            <a:pPr marL="914400" marR="0" lvl="1" indent="-396875" algn="l" rtl="0">
              <a:lnSpc>
                <a:spcPct val="90000"/>
              </a:lnSpc>
              <a:spcBef>
                <a:spcPts val="400"/>
              </a:spcBef>
              <a:spcAft>
                <a:spcPts val="0"/>
              </a:spcAft>
              <a:buClr>
                <a:srgbClr val="000099"/>
              </a:buClr>
              <a:buSzPts val="2000"/>
              <a:buFont typeface="Calibri"/>
              <a:buChar char="•"/>
            </a:pPr>
            <a:r>
              <a:rPr lang="en-US" sz="2000" b="1" i="0" u="none" strike="noStrike" cap="none">
                <a:solidFill>
                  <a:srgbClr val="000099"/>
                </a:solidFill>
                <a:latin typeface="Calibri"/>
                <a:ea typeface="Calibri"/>
                <a:cs typeface="Calibri"/>
                <a:sym typeface="Calibri"/>
              </a:rPr>
              <a:t>non-volatile storage</a:t>
            </a:r>
            <a:r>
              <a:rPr lang="en-US" sz="2000" b="0" i="0" u="none" strike="noStrike" cap="none">
                <a:solidFill>
                  <a:schemeClr val="dk1"/>
                </a:solidFill>
                <a:latin typeface="Calibri"/>
                <a:ea typeface="Calibri"/>
                <a:cs typeface="Calibri"/>
                <a:sym typeface="Calibri"/>
              </a:rPr>
              <a:t>: </a:t>
            </a:r>
            <a:endParaRPr/>
          </a:p>
          <a:p>
            <a:pPr marL="1258887" marR="0" lvl="2" indent="-344487"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Contents persist even when power is switched off. </a:t>
            </a:r>
            <a:endParaRPr/>
          </a:p>
          <a:p>
            <a:pPr marL="1258887" marR="0" lvl="2" indent="-344487"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Includes secondary and tertiary storage, as well as battery-backed up main-memory.</a:t>
            </a:r>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381000" y="230187"/>
            <a:ext cx="8382000" cy="498475"/>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3600"/>
              <a:buFont typeface="Calibri"/>
              <a:buNone/>
            </a:pPr>
            <a:r>
              <a:rPr lang="en-US" sz="3600" b="0" i="0" u="none">
                <a:solidFill>
                  <a:srgbClr val="005825"/>
                </a:solidFill>
                <a:latin typeface="Calibri"/>
                <a:ea typeface="Calibri"/>
                <a:cs typeface="Calibri"/>
                <a:sym typeface="Calibri"/>
              </a:rPr>
              <a:t>Multi table Clustering File Organization</a:t>
            </a:r>
            <a:endParaRPr/>
          </a:p>
        </p:txBody>
      </p:sp>
      <p:sp>
        <p:nvSpPr>
          <p:cNvPr id="619" name="Google Shape;619;p34"/>
          <p:cNvSpPr txBox="1"/>
          <p:nvPr/>
        </p:nvSpPr>
        <p:spPr>
          <a:xfrm>
            <a:off x="868362" y="1016000"/>
            <a:ext cx="6784975"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Store several relations in one file using a </a:t>
            </a:r>
            <a:r>
              <a:rPr lang="en-US" sz="1800" b="1" i="0" u="none">
                <a:solidFill>
                  <a:srgbClr val="000099"/>
                </a:solidFill>
                <a:latin typeface="Helvetica Neue"/>
                <a:ea typeface="Helvetica Neue"/>
                <a:cs typeface="Helvetica Neue"/>
                <a:sym typeface="Helvetica Neue"/>
              </a:rPr>
              <a:t>multitable clustering</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file organization</a:t>
            </a:r>
            <a:endParaRPr/>
          </a:p>
        </p:txBody>
      </p:sp>
      <p:pic>
        <p:nvPicPr>
          <p:cNvPr id="620" name="Google Shape;620;p34" descr="10"/>
          <p:cNvPicPr preferRelativeResize="0"/>
          <p:nvPr/>
        </p:nvPicPr>
        <p:blipFill rotWithShape="1">
          <a:blip r:embed="rId3">
            <a:alphaModFix/>
          </a:blip>
          <a:srcRect/>
          <a:stretch/>
        </p:blipFill>
        <p:spPr>
          <a:xfrm>
            <a:off x="3067050" y="1538287"/>
            <a:ext cx="5046662" cy="1131887"/>
          </a:xfrm>
          <a:prstGeom prst="rect">
            <a:avLst/>
          </a:prstGeom>
          <a:noFill/>
          <a:ln>
            <a:noFill/>
          </a:ln>
        </p:spPr>
      </p:pic>
      <p:pic>
        <p:nvPicPr>
          <p:cNvPr id="621" name="Google Shape;621;p34" descr="10"/>
          <p:cNvPicPr preferRelativeResize="0"/>
          <p:nvPr/>
        </p:nvPicPr>
        <p:blipFill rotWithShape="1">
          <a:blip r:embed="rId4">
            <a:alphaModFix/>
          </a:blip>
          <a:srcRect/>
          <a:stretch/>
        </p:blipFill>
        <p:spPr>
          <a:xfrm>
            <a:off x="3063875" y="2778125"/>
            <a:ext cx="5308600" cy="1527175"/>
          </a:xfrm>
          <a:prstGeom prst="rect">
            <a:avLst/>
          </a:prstGeom>
          <a:noFill/>
          <a:ln>
            <a:noFill/>
          </a:ln>
        </p:spPr>
      </p:pic>
      <p:pic>
        <p:nvPicPr>
          <p:cNvPr id="622" name="Google Shape;622;p34"/>
          <p:cNvPicPr preferRelativeResize="0"/>
          <p:nvPr/>
        </p:nvPicPr>
        <p:blipFill rotWithShape="1">
          <a:blip r:embed="rId5">
            <a:alphaModFix/>
          </a:blip>
          <a:srcRect/>
          <a:stretch/>
        </p:blipFill>
        <p:spPr>
          <a:xfrm>
            <a:off x="3116262" y="4464050"/>
            <a:ext cx="5246687" cy="2000250"/>
          </a:xfrm>
          <a:prstGeom prst="rect">
            <a:avLst/>
          </a:prstGeom>
          <a:noFill/>
          <a:ln>
            <a:noFill/>
          </a:ln>
        </p:spPr>
      </p:pic>
      <p:sp>
        <p:nvSpPr>
          <p:cNvPr id="623" name="Google Shape;623;p34"/>
          <p:cNvSpPr txBox="1"/>
          <p:nvPr/>
        </p:nvSpPr>
        <p:spPr>
          <a:xfrm>
            <a:off x="1203325" y="1895475"/>
            <a:ext cx="1339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department</a:t>
            </a:r>
            <a:endParaRPr/>
          </a:p>
        </p:txBody>
      </p:sp>
      <p:sp>
        <p:nvSpPr>
          <p:cNvPr id="624" name="Google Shape;624;p34"/>
          <p:cNvSpPr txBox="1"/>
          <p:nvPr/>
        </p:nvSpPr>
        <p:spPr>
          <a:xfrm>
            <a:off x="1263650" y="3238500"/>
            <a:ext cx="1123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instructor</a:t>
            </a:r>
            <a:endParaRPr/>
          </a:p>
        </p:txBody>
      </p:sp>
      <p:sp>
        <p:nvSpPr>
          <p:cNvPr id="625" name="Google Shape;625;p34"/>
          <p:cNvSpPr txBox="1"/>
          <p:nvPr/>
        </p:nvSpPr>
        <p:spPr>
          <a:xfrm>
            <a:off x="728662" y="4738687"/>
            <a:ext cx="2203450" cy="9159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multitable clustering</a:t>
            </a:r>
            <a:endParaRPr/>
          </a:p>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of</a:t>
            </a:r>
            <a:r>
              <a:rPr lang="en-US" sz="1800" b="0" i="1" u="none">
                <a:solidFill>
                  <a:schemeClr val="dk1"/>
                </a:solidFill>
                <a:latin typeface="Helvetica Neue"/>
                <a:ea typeface="Helvetica Neue"/>
                <a:cs typeface="Helvetica Neue"/>
                <a:sym typeface="Helvetica Neue"/>
              </a:rPr>
              <a:t> department </a:t>
            </a:r>
            <a:r>
              <a:rPr lang="en-US" sz="1800" b="0" i="0" u="none">
                <a:solidFill>
                  <a:schemeClr val="dk1"/>
                </a:solidFill>
                <a:latin typeface="Helvetica Neue"/>
                <a:ea typeface="Helvetica Neue"/>
                <a:cs typeface="Helvetica Neue"/>
                <a:sym typeface="Helvetica Neue"/>
              </a:rPr>
              <a:t>and</a:t>
            </a:r>
            <a:r>
              <a:rPr lang="en-US" sz="1800" b="0" i="1" u="none">
                <a:solidFill>
                  <a:schemeClr val="dk1"/>
                </a:solidFill>
                <a:latin typeface="Helvetica Neue"/>
                <a:ea typeface="Helvetica Neue"/>
                <a:cs typeface="Helvetica Neue"/>
                <a:sym typeface="Helvetica Neue"/>
              </a:rPr>
              <a:t> </a:t>
            </a:r>
            <a:endParaRPr/>
          </a:p>
          <a:p>
            <a:pPr marL="0" marR="0" lvl="0" indent="0" algn="l"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instructor</a:t>
            </a:r>
            <a:endParaRP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5"/>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2800"/>
              <a:buFont typeface="Calibri"/>
              <a:buNone/>
            </a:pPr>
            <a:r>
              <a:rPr lang="en-US" sz="2800" b="0" i="0" u="none">
                <a:solidFill>
                  <a:srgbClr val="005825"/>
                </a:solidFill>
                <a:latin typeface="Calibri"/>
                <a:ea typeface="Calibri"/>
                <a:cs typeface="Calibri"/>
                <a:sym typeface="Calibri"/>
              </a:rPr>
              <a:t>Multitable Clustering File Organization (cont.)</a:t>
            </a:r>
            <a:endParaRPr/>
          </a:p>
        </p:txBody>
      </p:sp>
      <p:sp>
        <p:nvSpPr>
          <p:cNvPr id="631" name="Google Shape;631;p35"/>
          <p:cNvSpPr txBox="1">
            <a:spLocks noGrp="1"/>
          </p:cNvSpPr>
          <p:nvPr>
            <p:ph type="body" idx="1"/>
          </p:nvPr>
        </p:nvSpPr>
        <p:spPr>
          <a:xfrm>
            <a:off x="542925" y="1177925"/>
            <a:ext cx="7661275" cy="2282825"/>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2400"/>
              <a:buFont typeface="Calibri"/>
              <a:buChar char="•"/>
            </a:pPr>
            <a:r>
              <a:rPr lang="en-US" sz="2400" b="0" i="0" u="none">
                <a:solidFill>
                  <a:schemeClr val="dk1"/>
                </a:solidFill>
                <a:latin typeface="Calibri"/>
                <a:ea typeface="Calibri"/>
                <a:cs typeface="Calibri"/>
                <a:sym typeface="Calibri"/>
              </a:rPr>
              <a:t>good for queries involving </a:t>
            </a:r>
            <a:r>
              <a:rPr lang="en-US" sz="2400" b="0" i="1" u="none">
                <a:solidFill>
                  <a:schemeClr val="dk1"/>
                </a:solidFill>
                <a:latin typeface="Calibri"/>
                <a:ea typeface="Calibri"/>
                <a:cs typeface="Calibri"/>
                <a:sym typeface="Calibri"/>
              </a:rPr>
              <a:t>department</a:t>
            </a:r>
            <a:r>
              <a:rPr lang="en-US" sz="2400" b="0" i="0" u="none">
                <a:solidFill>
                  <a:schemeClr val="dk1"/>
                </a:solidFill>
                <a:latin typeface="Calibri"/>
                <a:ea typeface="Calibri"/>
                <a:cs typeface="Calibri"/>
                <a:sym typeface="Calibri"/>
              </a:rPr>
              <a:t>     </a:t>
            </a:r>
            <a:r>
              <a:rPr lang="en-US" sz="2400" b="0" i="1" u="none">
                <a:solidFill>
                  <a:schemeClr val="dk1"/>
                </a:solidFill>
                <a:latin typeface="Calibri"/>
                <a:ea typeface="Calibri"/>
                <a:cs typeface="Calibri"/>
                <a:sym typeface="Calibri"/>
              </a:rPr>
              <a:t>instructor</a:t>
            </a:r>
            <a:r>
              <a:rPr lang="en-US" sz="2400" b="0" i="0" u="none">
                <a:solidFill>
                  <a:schemeClr val="dk1"/>
                </a:solidFill>
                <a:latin typeface="Calibri"/>
                <a:ea typeface="Calibri"/>
                <a:cs typeface="Calibri"/>
                <a:sym typeface="Calibri"/>
              </a:rPr>
              <a:t>, and for queries involving one single department and its instructors</a:t>
            </a:r>
            <a:endParaRPr/>
          </a:p>
          <a:p>
            <a:pPr marL="396875" marR="0" lvl="0" indent="-396875" algn="l" rtl="0">
              <a:lnSpc>
                <a:spcPct val="90000"/>
              </a:lnSpc>
              <a:spcBef>
                <a:spcPts val="480"/>
              </a:spcBef>
              <a:spcAft>
                <a:spcPts val="0"/>
              </a:spcAft>
              <a:buClr>
                <a:schemeClr val="dk1"/>
              </a:buClr>
              <a:buSzPts val="2400"/>
              <a:buFont typeface="Calibri"/>
              <a:buChar char="•"/>
            </a:pPr>
            <a:r>
              <a:rPr lang="en-US" sz="2400" b="0" i="0" u="none">
                <a:solidFill>
                  <a:schemeClr val="dk1"/>
                </a:solidFill>
                <a:latin typeface="Calibri"/>
                <a:ea typeface="Calibri"/>
                <a:cs typeface="Calibri"/>
                <a:sym typeface="Calibri"/>
              </a:rPr>
              <a:t>bad for queries involving only </a:t>
            </a:r>
            <a:r>
              <a:rPr lang="en-US" sz="2400" b="0" i="1" u="none">
                <a:solidFill>
                  <a:schemeClr val="dk1"/>
                </a:solidFill>
                <a:latin typeface="Calibri"/>
                <a:ea typeface="Calibri"/>
                <a:cs typeface="Calibri"/>
                <a:sym typeface="Calibri"/>
              </a:rPr>
              <a:t>department</a:t>
            </a:r>
            <a:endParaRPr/>
          </a:p>
          <a:p>
            <a:pPr marL="396875" marR="0" lvl="0" indent="-396875" algn="l" rtl="0">
              <a:lnSpc>
                <a:spcPct val="90000"/>
              </a:lnSpc>
              <a:spcBef>
                <a:spcPts val="480"/>
              </a:spcBef>
              <a:spcAft>
                <a:spcPts val="0"/>
              </a:spcAft>
              <a:buClr>
                <a:schemeClr val="dk1"/>
              </a:buClr>
              <a:buSzPts val="2400"/>
              <a:buFont typeface="Calibri"/>
              <a:buChar char="•"/>
            </a:pPr>
            <a:r>
              <a:rPr lang="en-US" sz="2400" b="0" i="0" u="none">
                <a:solidFill>
                  <a:schemeClr val="dk1"/>
                </a:solidFill>
                <a:latin typeface="Calibri"/>
                <a:ea typeface="Calibri"/>
                <a:cs typeface="Calibri"/>
                <a:sym typeface="Calibri"/>
              </a:rPr>
              <a:t>results in variable size records</a:t>
            </a:r>
            <a:endParaRPr/>
          </a:p>
          <a:p>
            <a:pPr marL="396875" marR="0" lvl="0" indent="-396875" algn="l" rtl="0">
              <a:lnSpc>
                <a:spcPct val="90000"/>
              </a:lnSpc>
              <a:spcBef>
                <a:spcPts val="480"/>
              </a:spcBef>
              <a:spcAft>
                <a:spcPts val="0"/>
              </a:spcAft>
              <a:buClr>
                <a:schemeClr val="dk1"/>
              </a:buClr>
              <a:buSzPts val="2400"/>
              <a:buFont typeface="Calibri"/>
              <a:buChar char="•"/>
            </a:pPr>
            <a:r>
              <a:rPr lang="en-US" sz="2400" b="0" i="0" u="none">
                <a:solidFill>
                  <a:schemeClr val="dk1"/>
                </a:solidFill>
                <a:latin typeface="Calibri"/>
                <a:ea typeface="Calibri"/>
                <a:cs typeface="Calibri"/>
                <a:sym typeface="Calibri"/>
              </a:rPr>
              <a:t>Can add pointer chains to link records of a particular relation</a:t>
            </a:r>
            <a:endParaRPr/>
          </a:p>
        </p:txBody>
      </p:sp>
      <p:pic>
        <p:nvPicPr>
          <p:cNvPr id="632" name="Google Shape;632;p35"/>
          <p:cNvPicPr preferRelativeResize="0"/>
          <p:nvPr/>
        </p:nvPicPr>
        <p:blipFill rotWithShape="1">
          <a:blip r:embed="rId3">
            <a:alphaModFix/>
          </a:blip>
          <a:srcRect/>
          <a:stretch/>
        </p:blipFill>
        <p:spPr>
          <a:xfrm>
            <a:off x="1009650" y="4452937"/>
            <a:ext cx="7334250" cy="1809750"/>
          </a:xfrm>
          <a:prstGeom prst="rect">
            <a:avLst/>
          </a:prstGeom>
          <a:noFill/>
          <a:ln>
            <a:noFill/>
          </a:ln>
        </p:spPr>
      </p:pic>
      <p:sp>
        <p:nvSpPr>
          <p:cNvPr id="633" name="Google Shape;633;p35"/>
          <p:cNvSpPr/>
          <p:nvPr/>
        </p:nvSpPr>
        <p:spPr>
          <a:xfrm rot="5400000">
            <a:off x="6238081" y="1326356"/>
            <a:ext cx="136525" cy="192087"/>
          </a:xfrm>
          <a:prstGeom prst="flowChartCollate">
            <a:avLst/>
          </a:prstGeom>
          <a:no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txBox="1"/>
          <p:nvPr/>
        </p:nvSpPr>
        <p:spPr>
          <a:xfrm rot="10800000">
            <a:off x="6258316" y="1388262"/>
            <a:ext cx="96043" cy="6826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6"/>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Two different types of Records</a:t>
            </a:r>
            <a:endParaRPr/>
          </a:p>
        </p:txBody>
      </p:sp>
      <p:sp>
        <p:nvSpPr>
          <p:cNvPr id="641" name="Google Shape;641;p36"/>
          <p:cNvSpPr txBox="1">
            <a:spLocks noGrp="1"/>
          </p:cNvSpPr>
          <p:nvPr>
            <p:ph type="body" idx="1"/>
          </p:nvPr>
        </p:nvSpPr>
        <p:spPr>
          <a:xfrm>
            <a:off x="393700" y="787400"/>
            <a:ext cx="7910512" cy="4887912"/>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2400"/>
              <a:buFont typeface="Calibri"/>
              <a:buChar char="•"/>
            </a:pPr>
            <a:r>
              <a:rPr lang="en-US" sz="2400" b="0" i="0" u="none">
                <a:solidFill>
                  <a:schemeClr val="dk1"/>
                </a:solidFill>
                <a:latin typeface="Calibri"/>
                <a:ea typeface="Calibri"/>
                <a:cs typeface="Calibri"/>
                <a:sym typeface="Calibri"/>
              </a:rPr>
              <a:t>Fixed-Length Records:</a:t>
            </a:r>
            <a:endParaRPr/>
          </a:p>
          <a:p>
            <a:pPr marL="914400" marR="0" lvl="1" indent="-396875" algn="l" rtl="0">
              <a:lnSpc>
                <a:spcPct val="9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assume record size is fixed</a:t>
            </a:r>
            <a:endParaRPr/>
          </a:p>
          <a:p>
            <a:pPr marL="914400" marR="0" lvl="1" indent="-396875" algn="l" rtl="0">
              <a:lnSpc>
                <a:spcPct val="9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each file has records of one particular type only </a:t>
            </a:r>
            <a:endParaRPr/>
          </a:p>
          <a:p>
            <a:pPr marL="914400" marR="0" lvl="1" indent="-396875" algn="l" rtl="0">
              <a:lnSpc>
                <a:spcPct val="9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different files are used for different relations</a:t>
            </a:r>
            <a:endParaRPr/>
          </a:p>
          <a:p>
            <a:pPr marL="914400" marR="0" lvl="1" indent="-396875" algn="l" rtl="0">
              <a:lnSpc>
                <a:spcPct val="9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This case is easiest to implement; will consider variable length records later.</a:t>
            </a:r>
            <a:endParaRPr/>
          </a:p>
          <a:p>
            <a:pPr marL="914400" marR="0" lvl="1" indent="-396875" algn="l" rtl="0">
              <a:lnSpc>
                <a:spcPct val="9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Simple approach:</a:t>
            </a:r>
            <a:endParaRPr/>
          </a:p>
          <a:p>
            <a:pPr marL="1258887" marR="0" lvl="2" indent="-344487"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Store record i starting from byte </a:t>
            </a:r>
            <a:r>
              <a:rPr lang="en-US" sz="2400" b="0" i="1" u="none" strike="noStrike" cap="none">
                <a:solidFill>
                  <a:schemeClr val="dk1"/>
                </a:solidFill>
                <a:latin typeface="Calibri"/>
                <a:ea typeface="Calibri"/>
                <a:cs typeface="Calibri"/>
                <a:sym typeface="Calibri"/>
              </a:rPr>
              <a:t>n*(i ), </a:t>
            </a:r>
            <a:r>
              <a:rPr lang="en-US" sz="2400" b="0" i="0" u="none" strike="noStrike" cap="none">
                <a:solidFill>
                  <a:schemeClr val="dk1"/>
                </a:solidFill>
                <a:latin typeface="Calibri"/>
                <a:ea typeface="Calibri"/>
                <a:cs typeface="Calibri"/>
                <a:sym typeface="Calibri"/>
              </a:rPr>
              <a:t>where n is the size of each record.</a:t>
            </a:r>
            <a:endParaRPr/>
          </a:p>
          <a:p>
            <a:pPr marL="1258887" marR="0" lvl="2" indent="-344487"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Record access is simple but records may cross blocks</a:t>
            </a:r>
            <a:endParaRPr/>
          </a:p>
          <a:p>
            <a:pPr marL="1258887" marR="0" lvl="2" indent="-344487"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Modification: do not allow records to cross block boundaries</a:t>
            </a:r>
            <a:endParaRPr/>
          </a:p>
          <a:p>
            <a:pPr marL="396875" marR="0" lvl="0" indent="-244475" algn="l" rtl="0">
              <a:lnSpc>
                <a:spcPct val="90000"/>
              </a:lnSpc>
              <a:spcBef>
                <a:spcPts val="48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396875" marR="0" lvl="0" indent="-244475" algn="l" rtl="0">
              <a:lnSpc>
                <a:spcPct val="90000"/>
              </a:lnSpc>
              <a:spcBef>
                <a:spcPts val="48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37"/>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Variable-Length Records</a:t>
            </a:r>
            <a:endParaRPr/>
          </a:p>
        </p:txBody>
      </p:sp>
      <p:sp>
        <p:nvSpPr>
          <p:cNvPr id="648" name="Google Shape;648;p37"/>
          <p:cNvSpPr txBox="1">
            <a:spLocks noGrp="1"/>
          </p:cNvSpPr>
          <p:nvPr>
            <p:ph type="body" idx="1"/>
          </p:nvPr>
        </p:nvSpPr>
        <p:spPr>
          <a:xfrm>
            <a:off x="531812" y="898525"/>
            <a:ext cx="8062912" cy="1536700"/>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Variable-length records arise in database systems in several ways:</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Storage of multiple record types in a file.</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Record types that allow variable lengths for one or more fields such as strings (</a:t>
            </a:r>
            <a:r>
              <a:rPr lang="en-US" sz="2000" b="1" i="0" u="none" strike="noStrike" cap="none">
                <a:solidFill>
                  <a:schemeClr val="dk1"/>
                </a:solidFill>
                <a:latin typeface="Calibri"/>
                <a:ea typeface="Calibri"/>
                <a:cs typeface="Calibri"/>
                <a:sym typeface="Calibri"/>
              </a:rPr>
              <a:t>varchar</a:t>
            </a:r>
            <a:r>
              <a:rPr lang="en-US" sz="2000" b="0" i="0" u="none" strike="noStrike" cap="none">
                <a:solidFill>
                  <a:schemeClr val="dk1"/>
                </a:solidFill>
                <a:latin typeface="Calibri"/>
                <a:ea typeface="Calibri"/>
                <a:cs typeface="Calibri"/>
                <a:sym typeface="Calibri"/>
              </a:rPr>
              <a:t>)</a:t>
            </a:r>
            <a:endParaRPr/>
          </a:p>
        </p:txBody>
      </p:sp>
      <p:pic>
        <p:nvPicPr>
          <p:cNvPr id="649" name="Google Shape;649;p37" descr="Untitled-1"/>
          <p:cNvPicPr preferRelativeResize="0"/>
          <p:nvPr/>
        </p:nvPicPr>
        <p:blipFill rotWithShape="1">
          <a:blip r:embed="rId3">
            <a:alphaModFix/>
          </a:blip>
          <a:srcRect/>
          <a:stretch/>
        </p:blipFill>
        <p:spPr>
          <a:xfrm>
            <a:off x="531812" y="3048000"/>
            <a:ext cx="8077200" cy="2863850"/>
          </a:xfrm>
          <a:prstGeom prst="rect">
            <a:avLst/>
          </a:prstGeom>
          <a:noFill/>
          <a:ln>
            <a:noFill/>
          </a:ln>
        </p:spPr>
      </p:pic>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38"/>
          <p:cNvSpPr txBox="1">
            <a:spLocks noGrp="1"/>
          </p:cNvSpPr>
          <p:nvPr>
            <p:ph type="title"/>
          </p:nvPr>
        </p:nvSpPr>
        <p:spPr>
          <a:xfrm>
            <a:off x="768350" y="361950"/>
            <a:ext cx="8077200" cy="6096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2600"/>
              <a:buFont typeface="Calibri"/>
              <a:buNone/>
            </a:pPr>
            <a:r>
              <a:rPr lang="en-US" sz="2600" b="0" i="0" u="none">
                <a:solidFill>
                  <a:srgbClr val="005825"/>
                </a:solidFill>
                <a:latin typeface="Calibri"/>
                <a:ea typeface="Calibri"/>
                <a:cs typeface="Calibri"/>
                <a:sym typeface="Calibri"/>
              </a:rPr>
              <a:t>Variable-Length Records - Fixed-length Representation</a:t>
            </a:r>
            <a:endParaRPr/>
          </a:p>
        </p:txBody>
      </p:sp>
      <p:pic>
        <p:nvPicPr>
          <p:cNvPr id="655" name="Google Shape;655;p38"/>
          <p:cNvPicPr preferRelativeResize="0">
            <a:picLocks noGrp="1"/>
          </p:cNvPicPr>
          <p:nvPr>
            <p:ph type="body" idx="1"/>
          </p:nvPr>
        </p:nvPicPr>
        <p:blipFill rotWithShape="1">
          <a:blip r:embed="rId3">
            <a:alphaModFix/>
          </a:blip>
          <a:srcRect l="1077" t="29597" r="1077" b="29885"/>
          <a:stretch/>
        </p:blipFill>
        <p:spPr>
          <a:xfrm>
            <a:off x="968375" y="1125537"/>
            <a:ext cx="7086600" cy="2446337"/>
          </a:xfrm>
          <a:prstGeom prst="rect">
            <a:avLst/>
          </a:prstGeom>
          <a:noFill/>
          <a:ln w="76200" cap="flat" cmpd="tri">
            <a:solidFill>
              <a:schemeClr val="dk2"/>
            </a:solidFill>
            <a:prstDash val="solid"/>
            <a:miter lim="524288"/>
            <a:headEnd type="none" w="sm" len="sm"/>
            <a:tailEnd type="none" w="sm" len="sm"/>
          </a:ln>
        </p:spPr>
      </p:pic>
      <p:pic>
        <p:nvPicPr>
          <p:cNvPr id="656" name="Google Shape;656;p38" descr="Untitled-1"/>
          <p:cNvPicPr preferRelativeResize="0"/>
          <p:nvPr/>
        </p:nvPicPr>
        <p:blipFill rotWithShape="1">
          <a:blip r:embed="rId4">
            <a:alphaModFix/>
          </a:blip>
          <a:srcRect/>
          <a:stretch/>
        </p:blipFill>
        <p:spPr>
          <a:xfrm>
            <a:off x="873125" y="3811587"/>
            <a:ext cx="7270750" cy="2578100"/>
          </a:xfrm>
          <a:prstGeom prst="rect">
            <a:avLst/>
          </a:prstGeom>
          <a:noFill/>
          <a:ln>
            <a:noFill/>
          </a:ln>
        </p:spPr>
      </p:pic>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9"/>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Pointer Method</a:t>
            </a:r>
            <a:endParaRPr/>
          </a:p>
        </p:txBody>
      </p:sp>
      <p:sp>
        <p:nvSpPr>
          <p:cNvPr id="662" name="Google Shape;662;p39"/>
          <p:cNvSpPr txBox="1">
            <a:spLocks noGrp="1"/>
          </p:cNvSpPr>
          <p:nvPr>
            <p:ph type="body" idx="1"/>
          </p:nvPr>
        </p:nvSpPr>
        <p:spPr>
          <a:xfrm>
            <a:off x="768350" y="4264025"/>
            <a:ext cx="7424737" cy="1538287"/>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Pointer method </a:t>
            </a:r>
            <a:endParaRPr/>
          </a:p>
          <a:p>
            <a:pPr marL="914400" marR="0" lvl="1" indent="-396875"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A variable-length record is represented by a list of fixed-length records, chained together via pointers.</a:t>
            </a:r>
            <a:endParaRPr/>
          </a:p>
          <a:p>
            <a:pPr marL="914400" marR="0" lvl="1" indent="-396875"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Can be used even if the maximum record length is not known</a:t>
            </a:r>
            <a:endParaRPr/>
          </a:p>
        </p:txBody>
      </p:sp>
      <p:pic>
        <p:nvPicPr>
          <p:cNvPr id="663" name="Google Shape;663;p39"/>
          <p:cNvPicPr preferRelativeResize="0"/>
          <p:nvPr/>
        </p:nvPicPr>
        <p:blipFill rotWithShape="1">
          <a:blip r:embed="rId3">
            <a:alphaModFix/>
          </a:blip>
          <a:srcRect l="934" t="13717" r="1403" b="14028"/>
          <a:stretch/>
        </p:blipFill>
        <p:spPr>
          <a:xfrm>
            <a:off x="4608512" y="1219200"/>
            <a:ext cx="4365625" cy="2282825"/>
          </a:xfrm>
          <a:prstGeom prst="rect">
            <a:avLst/>
          </a:prstGeom>
          <a:noFill/>
          <a:ln w="76200" cap="flat" cmpd="tri">
            <a:solidFill>
              <a:schemeClr val="dk2"/>
            </a:solidFill>
            <a:prstDash val="solid"/>
            <a:miter lim="800000"/>
            <a:headEnd type="none" w="sm" len="sm"/>
            <a:tailEnd type="none" w="sm" len="sm"/>
          </a:ln>
        </p:spPr>
      </p:pic>
      <p:pic>
        <p:nvPicPr>
          <p:cNvPr id="664" name="Google Shape;664;p39" descr="Untitled-1"/>
          <p:cNvPicPr preferRelativeResize="0"/>
          <p:nvPr/>
        </p:nvPicPr>
        <p:blipFill rotWithShape="1">
          <a:blip r:embed="rId4">
            <a:alphaModFix/>
          </a:blip>
          <a:srcRect/>
          <a:stretch/>
        </p:blipFill>
        <p:spPr>
          <a:xfrm>
            <a:off x="215900" y="1143000"/>
            <a:ext cx="4227512" cy="2432050"/>
          </a:xfrm>
          <a:prstGeom prst="rect">
            <a:avLst/>
          </a:prstGeom>
          <a:noFill/>
          <a:ln>
            <a:noFill/>
          </a:ln>
        </p:spPr>
      </p:pic>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40"/>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Pointer Method (Cont.)</a:t>
            </a:r>
            <a:endParaRPr/>
          </a:p>
        </p:txBody>
      </p:sp>
      <p:sp>
        <p:nvSpPr>
          <p:cNvPr id="670" name="Google Shape;670;p40"/>
          <p:cNvSpPr txBox="1">
            <a:spLocks noGrp="1"/>
          </p:cNvSpPr>
          <p:nvPr>
            <p:ph type="body" idx="1"/>
          </p:nvPr>
        </p:nvSpPr>
        <p:spPr>
          <a:xfrm>
            <a:off x="665162" y="863600"/>
            <a:ext cx="8180387" cy="1857375"/>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3200"/>
              <a:buFont typeface="Calibri"/>
              <a:buChar char="•"/>
            </a:pPr>
            <a:r>
              <a:rPr lang="en-US" sz="3200" b="0" i="0" u="none">
                <a:solidFill>
                  <a:schemeClr val="dk1"/>
                </a:solidFill>
                <a:latin typeface="Calibri"/>
                <a:ea typeface="Calibri"/>
                <a:cs typeface="Calibri"/>
                <a:sym typeface="Calibri"/>
              </a:rPr>
              <a:t>Waste space</a:t>
            </a:r>
            <a:endParaRPr/>
          </a:p>
          <a:p>
            <a:pPr marL="396875" marR="0" lvl="0" indent="-396875" algn="l" rtl="0">
              <a:lnSpc>
                <a:spcPct val="90000"/>
              </a:lnSpc>
              <a:spcBef>
                <a:spcPts val="640"/>
              </a:spcBef>
              <a:spcAft>
                <a:spcPts val="0"/>
              </a:spcAft>
              <a:buClr>
                <a:schemeClr val="dk1"/>
              </a:buClr>
              <a:buSzPts val="3200"/>
              <a:buFont typeface="Calibri"/>
              <a:buChar char="•"/>
            </a:pPr>
            <a:r>
              <a:rPr lang="en-US" sz="3200" b="0" i="0" u="none">
                <a:solidFill>
                  <a:schemeClr val="dk1"/>
                </a:solidFill>
                <a:latin typeface="Calibri"/>
                <a:ea typeface="Calibri"/>
                <a:cs typeface="Calibri"/>
                <a:sym typeface="Calibri"/>
              </a:rPr>
              <a:t>Solution is to allow two kinds of block in file:</a:t>
            </a:r>
            <a:endParaRPr/>
          </a:p>
          <a:p>
            <a:pPr marL="914400" marR="0" lvl="1" indent="-396875"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Anchor block – contains the first records of chain</a:t>
            </a:r>
            <a:endParaRPr/>
          </a:p>
          <a:p>
            <a:pPr marL="914400" marR="0" lvl="1" indent="-396875"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Overflow block – contains records other than those that are the first records of chains.</a:t>
            </a:r>
            <a:endParaRPr/>
          </a:p>
        </p:txBody>
      </p:sp>
      <p:pic>
        <p:nvPicPr>
          <p:cNvPr id="671" name="Google Shape;671;p40"/>
          <p:cNvPicPr preferRelativeResize="0"/>
          <p:nvPr/>
        </p:nvPicPr>
        <p:blipFill rotWithShape="1">
          <a:blip r:embed="rId3">
            <a:alphaModFix/>
          </a:blip>
          <a:srcRect l="1631" t="9945" r="2795" b="10256"/>
          <a:stretch/>
        </p:blipFill>
        <p:spPr>
          <a:xfrm>
            <a:off x="1689100" y="3354387"/>
            <a:ext cx="4711700" cy="2949575"/>
          </a:xfrm>
          <a:prstGeom prst="rect">
            <a:avLst/>
          </a:prstGeom>
          <a:noFill/>
          <a:ln w="76200" cap="flat" cmpd="tri">
            <a:solidFill>
              <a:schemeClr val="dk2"/>
            </a:solidFill>
            <a:prstDash val="solid"/>
            <a:miter lim="800000"/>
            <a:headEnd type="none" w="sm" len="sm"/>
            <a:tailEnd type="none" w="sm" len="sm"/>
          </a:ln>
        </p:spPr>
      </p:pic>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47"/>
          <p:cNvSpPr txBox="1">
            <a:spLocks noGrp="1"/>
          </p:cNvSpPr>
          <p:nvPr>
            <p:ph type="title" idx="4294967295"/>
          </p:nvPr>
        </p:nvSpPr>
        <p:spPr>
          <a:xfrm>
            <a:off x="1066800" y="117475"/>
            <a:ext cx="8077200" cy="6096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5825"/>
              </a:buClr>
              <a:buSzPts val="4800"/>
              <a:buFont typeface="Calibri"/>
              <a:buNone/>
            </a:pPr>
            <a:r>
              <a:rPr lang="en-US" sz="4800" b="0" i="0" u="none" strike="noStrike" cap="none">
                <a:solidFill>
                  <a:srgbClr val="005825"/>
                </a:solidFill>
                <a:latin typeface="Calibri"/>
                <a:ea typeface="Calibri"/>
                <a:cs typeface="Calibri"/>
                <a:sym typeface="Calibri"/>
              </a:rPr>
              <a:t>Storage Access</a:t>
            </a:r>
            <a:endParaRPr/>
          </a:p>
        </p:txBody>
      </p:sp>
      <p:sp>
        <p:nvSpPr>
          <p:cNvPr id="722" name="Google Shape;722;p47"/>
          <p:cNvSpPr txBox="1">
            <a:spLocks noGrp="1"/>
          </p:cNvSpPr>
          <p:nvPr>
            <p:ph type="body" idx="4294967295"/>
          </p:nvPr>
        </p:nvSpPr>
        <p:spPr>
          <a:xfrm>
            <a:off x="0" y="903287"/>
            <a:ext cx="7197725" cy="4816475"/>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chemeClr val="dk1"/>
              </a:buClr>
              <a:buSzPts val="2400"/>
              <a:buFont typeface="Calibri"/>
              <a:buChar char="•"/>
            </a:pPr>
            <a:r>
              <a:rPr lang="en-US" sz="2400" b="0" i="0" u="none">
                <a:solidFill>
                  <a:schemeClr val="dk1"/>
                </a:solidFill>
                <a:latin typeface="Calibri"/>
                <a:ea typeface="Calibri"/>
                <a:cs typeface="Calibri"/>
                <a:sym typeface="Calibri"/>
              </a:rPr>
              <a:t>A database file is partitioned into fixed-length storage units called </a:t>
            </a:r>
            <a:r>
              <a:rPr lang="en-US" sz="2400" b="1" i="0" u="none">
                <a:solidFill>
                  <a:srgbClr val="000099"/>
                </a:solidFill>
                <a:latin typeface="Calibri"/>
                <a:ea typeface="Calibri"/>
                <a:cs typeface="Calibri"/>
                <a:sym typeface="Calibri"/>
              </a:rPr>
              <a:t>blocks</a:t>
            </a:r>
            <a:r>
              <a:rPr lang="en-US" sz="2400" b="0" i="0" u="none">
                <a:solidFill>
                  <a:schemeClr val="dk1"/>
                </a:solidFill>
                <a:latin typeface="Calibri"/>
                <a:ea typeface="Calibri"/>
                <a:cs typeface="Calibri"/>
                <a:sym typeface="Calibri"/>
              </a:rPr>
              <a:t>.  Blocks are units of both storage allocation and data transfer.</a:t>
            </a:r>
            <a:endParaRPr/>
          </a:p>
          <a:p>
            <a:pPr marL="396875" marR="0" lvl="0" indent="-396875" algn="l" rtl="0">
              <a:lnSpc>
                <a:spcPct val="90000"/>
              </a:lnSpc>
              <a:spcBef>
                <a:spcPts val="480"/>
              </a:spcBef>
              <a:spcAft>
                <a:spcPts val="0"/>
              </a:spcAft>
              <a:buClr>
                <a:schemeClr val="dk1"/>
              </a:buClr>
              <a:buSzPts val="2400"/>
              <a:buFont typeface="Calibri"/>
              <a:buChar char="•"/>
            </a:pPr>
            <a:r>
              <a:rPr lang="en-US" sz="2400" b="0" i="0" u="none">
                <a:solidFill>
                  <a:schemeClr val="dk1"/>
                </a:solidFill>
                <a:latin typeface="Calibri"/>
                <a:ea typeface="Calibri"/>
                <a:cs typeface="Calibri"/>
                <a:sym typeface="Calibri"/>
              </a:rPr>
              <a:t>Database system seeks to minimize the number of block transfers between the disk and memory.  We can reduce the number of disk accesses by keeping as many blocks as possible in main memory.</a:t>
            </a:r>
            <a:endParaRPr/>
          </a:p>
          <a:p>
            <a:pPr marL="396875" marR="0" lvl="0" indent="-396875" algn="l" rtl="0">
              <a:lnSpc>
                <a:spcPct val="90000"/>
              </a:lnSpc>
              <a:spcBef>
                <a:spcPts val="480"/>
              </a:spcBef>
              <a:spcAft>
                <a:spcPts val="0"/>
              </a:spcAft>
              <a:buClr>
                <a:srgbClr val="000099"/>
              </a:buClr>
              <a:buSzPts val="2400"/>
              <a:buFont typeface="Calibri"/>
              <a:buChar char="•"/>
            </a:pPr>
            <a:r>
              <a:rPr lang="en-US" sz="2400" b="1" i="0" u="none">
                <a:solidFill>
                  <a:srgbClr val="000099"/>
                </a:solidFill>
                <a:latin typeface="Calibri"/>
                <a:ea typeface="Calibri"/>
                <a:cs typeface="Calibri"/>
                <a:sym typeface="Calibri"/>
              </a:rPr>
              <a:t>Buffer</a:t>
            </a:r>
            <a:r>
              <a:rPr lang="en-US" sz="2400" b="1" i="0" u="none">
                <a:solidFill>
                  <a:schemeClr val="dk1"/>
                </a:solidFill>
                <a:latin typeface="Calibri"/>
                <a:ea typeface="Calibri"/>
                <a:cs typeface="Calibri"/>
                <a:sym typeface="Calibri"/>
              </a:rPr>
              <a:t> </a:t>
            </a:r>
            <a:r>
              <a:rPr lang="en-US" sz="2400" b="0" i="0" u="none">
                <a:solidFill>
                  <a:schemeClr val="dk1"/>
                </a:solidFill>
                <a:latin typeface="Calibri"/>
                <a:ea typeface="Calibri"/>
                <a:cs typeface="Calibri"/>
                <a:sym typeface="Calibri"/>
              </a:rPr>
              <a:t>– portion of main memory available to store copies of disk blocks.</a:t>
            </a:r>
            <a:endParaRPr/>
          </a:p>
          <a:p>
            <a:pPr marL="396875" marR="0" lvl="0" indent="-396875" algn="l" rtl="0">
              <a:lnSpc>
                <a:spcPct val="90000"/>
              </a:lnSpc>
              <a:spcBef>
                <a:spcPts val="480"/>
              </a:spcBef>
              <a:spcAft>
                <a:spcPts val="0"/>
              </a:spcAft>
              <a:buClr>
                <a:srgbClr val="000099"/>
              </a:buClr>
              <a:buSzPts val="2400"/>
              <a:buFont typeface="Calibri"/>
              <a:buChar char="•"/>
            </a:pPr>
            <a:r>
              <a:rPr lang="en-US" sz="2400" b="1" i="0" u="none">
                <a:solidFill>
                  <a:srgbClr val="000099"/>
                </a:solidFill>
                <a:latin typeface="Calibri"/>
                <a:ea typeface="Calibri"/>
                <a:cs typeface="Calibri"/>
                <a:sym typeface="Calibri"/>
              </a:rPr>
              <a:t>Buffer manager</a:t>
            </a:r>
            <a:r>
              <a:rPr lang="en-US" sz="2400" b="0" i="0" u="none">
                <a:solidFill>
                  <a:schemeClr val="dk1"/>
                </a:solidFill>
                <a:latin typeface="Calibri"/>
                <a:ea typeface="Calibri"/>
                <a:cs typeface="Calibri"/>
                <a:sym typeface="Calibri"/>
              </a:rPr>
              <a:t> – subsystem responsible for allocating buffer space in main memory.</a:t>
            </a:r>
            <a:endParaRP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48"/>
          <p:cNvSpPr txBox="1">
            <a:spLocks noGrp="1"/>
          </p:cNvSpPr>
          <p:nvPr>
            <p:ph type="title" idx="4294967295"/>
          </p:nvPr>
        </p:nvSpPr>
        <p:spPr>
          <a:xfrm>
            <a:off x="1066800" y="117475"/>
            <a:ext cx="8077200" cy="6096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5825"/>
              </a:buClr>
              <a:buSzPts val="4800"/>
              <a:buFont typeface="Calibri"/>
              <a:buNone/>
            </a:pPr>
            <a:r>
              <a:rPr lang="en-US" sz="4800" b="0" i="0" u="none" strike="noStrike" cap="none">
                <a:solidFill>
                  <a:srgbClr val="005825"/>
                </a:solidFill>
                <a:latin typeface="Calibri"/>
                <a:ea typeface="Calibri"/>
                <a:cs typeface="Calibri"/>
                <a:sym typeface="Calibri"/>
              </a:rPr>
              <a:t>Buffer Manager</a:t>
            </a:r>
            <a:endParaRPr/>
          </a:p>
        </p:txBody>
      </p:sp>
      <p:sp>
        <p:nvSpPr>
          <p:cNvPr id="729" name="Google Shape;729;p48"/>
          <p:cNvSpPr txBox="1">
            <a:spLocks noGrp="1"/>
          </p:cNvSpPr>
          <p:nvPr>
            <p:ph type="body" idx="4294967295"/>
          </p:nvPr>
        </p:nvSpPr>
        <p:spPr>
          <a:xfrm>
            <a:off x="0" y="873125"/>
            <a:ext cx="8850312" cy="5516562"/>
          </a:xfrm>
          <a:prstGeom prst="rect">
            <a:avLst/>
          </a:prstGeom>
          <a:noFill/>
          <a:ln>
            <a:noFill/>
          </a:ln>
        </p:spPr>
        <p:txBody>
          <a:bodyPr spcFirstLastPara="1" wrap="square" lIns="0" tIns="0" rIns="0" bIns="0" anchor="t" anchorCtr="0">
            <a:spAutoFit/>
          </a:bodyPr>
          <a:lstStyle/>
          <a:p>
            <a:pPr marL="381000" marR="0" lvl="0" indent="-381000" algn="l" rtl="0">
              <a:lnSpc>
                <a:spcPct val="90000"/>
              </a:lnSpc>
              <a:spcBef>
                <a:spcPts val="0"/>
              </a:spcBef>
              <a:spcAft>
                <a:spcPts val="0"/>
              </a:spcAft>
              <a:buClr>
                <a:schemeClr val="dk1"/>
              </a:buClr>
              <a:buSzPts val="2400"/>
              <a:buFont typeface="Calibri"/>
              <a:buChar char="•"/>
            </a:pPr>
            <a:r>
              <a:rPr lang="en-US" sz="2400" b="0" i="0" u="none">
                <a:solidFill>
                  <a:schemeClr val="dk1"/>
                </a:solidFill>
                <a:latin typeface="Calibri"/>
                <a:ea typeface="Calibri"/>
                <a:cs typeface="Calibri"/>
                <a:sym typeface="Calibri"/>
              </a:rPr>
              <a:t>Programs call on the buffer manager when they need a block from disk.</a:t>
            </a:r>
            <a:endParaRPr/>
          </a:p>
          <a:p>
            <a:pPr marL="800100" marR="0" lvl="1" indent="-342900" algn="l" rtl="0">
              <a:lnSpc>
                <a:spcPct val="90000"/>
              </a:lnSpc>
              <a:spcBef>
                <a:spcPts val="480"/>
              </a:spcBef>
              <a:spcAft>
                <a:spcPts val="0"/>
              </a:spcAft>
              <a:buClr>
                <a:schemeClr val="dk1"/>
              </a:buClr>
              <a:buSzPts val="2400"/>
              <a:buFont typeface="Arial"/>
              <a:buAutoNum type="arabicPeriod"/>
            </a:pPr>
            <a:r>
              <a:rPr lang="en-US" sz="2400" b="0" i="0" u="none" strike="noStrike" cap="none">
                <a:solidFill>
                  <a:schemeClr val="dk1"/>
                </a:solidFill>
                <a:latin typeface="Calibri"/>
                <a:ea typeface="Calibri"/>
                <a:cs typeface="Calibri"/>
                <a:sym typeface="Calibri"/>
              </a:rPr>
              <a:t>If the block is already in the buffer, buffer manager returns the address of the block in main memory</a:t>
            </a:r>
            <a:endParaRPr/>
          </a:p>
          <a:p>
            <a:pPr marL="800100" marR="0" lvl="1" indent="-342900" algn="l" rtl="0">
              <a:lnSpc>
                <a:spcPct val="90000"/>
              </a:lnSpc>
              <a:spcBef>
                <a:spcPts val="480"/>
              </a:spcBef>
              <a:spcAft>
                <a:spcPts val="0"/>
              </a:spcAft>
              <a:buClr>
                <a:schemeClr val="dk1"/>
              </a:buClr>
              <a:buSzPts val="2400"/>
              <a:buFont typeface="Arial"/>
              <a:buAutoNum type="arabicPeriod"/>
            </a:pPr>
            <a:r>
              <a:rPr lang="en-US" sz="2400" b="0" i="0" u="none" strike="noStrike" cap="none">
                <a:solidFill>
                  <a:schemeClr val="dk1"/>
                </a:solidFill>
                <a:latin typeface="Calibri"/>
                <a:ea typeface="Calibri"/>
                <a:cs typeface="Calibri"/>
                <a:sym typeface="Calibri"/>
              </a:rPr>
              <a:t>If the block is not in the buffer, the buffer manager</a:t>
            </a:r>
            <a:endParaRPr/>
          </a:p>
          <a:p>
            <a:pPr marL="1200150" marR="0" lvl="2" indent="-342900" algn="l" rtl="0">
              <a:lnSpc>
                <a:spcPct val="90000"/>
              </a:lnSpc>
              <a:spcBef>
                <a:spcPts val="480"/>
              </a:spcBef>
              <a:spcAft>
                <a:spcPts val="0"/>
              </a:spcAft>
              <a:buClr>
                <a:schemeClr val="dk1"/>
              </a:buClr>
              <a:buSzPts val="2400"/>
              <a:buFont typeface="Arial"/>
              <a:buAutoNum type="arabicPeriod"/>
            </a:pPr>
            <a:r>
              <a:rPr lang="en-US" sz="2400" b="0" i="0" u="none" strike="noStrike" cap="none">
                <a:solidFill>
                  <a:schemeClr val="dk1"/>
                </a:solidFill>
                <a:latin typeface="Calibri"/>
                <a:ea typeface="Calibri"/>
                <a:cs typeface="Calibri"/>
                <a:sym typeface="Calibri"/>
              </a:rPr>
              <a:t>Allocates space in the buffer for the block</a:t>
            </a:r>
            <a:endParaRPr/>
          </a:p>
          <a:p>
            <a:pPr marL="1543050" marR="0" lvl="3" indent="-342900" algn="l" rtl="0">
              <a:lnSpc>
                <a:spcPct val="90000"/>
              </a:lnSpc>
              <a:spcBef>
                <a:spcPts val="480"/>
              </a:spcBef>
              <a:spcAft>
                <a:spcPts val="0"/>
              </a:spcAft>
              <a:buClr>
                <a:schemeClr val="dk1"/>
              </a:buClr>
              <a:buSzPts val="2400"/>
              <a:buFont typeface="Arial"/>
              <a:buAutoNum type="arabicPeriod"/>
            </a:pPr>
            <a:r>
              <a:rPr lang="en-US" sz="2400" b="0" i="0" u="none" strike="noStrike" cap="none">
                <a:solidFill>
                  <a:schemeClr val="dk1"/>
                </a:solidFill>
                <a:latin typeface="Calibri"/>
                <a:ea typeface="Calibri"/>
                <a:cs typeface="Calibri"/>
                <a:sym typeface="Calibri"/>
              </a:rPr>
              <a:t>Replacing (throwing out) some other block, if required, to make space for the new block.</a:t>
            </a:r>
            <a:endParaRPr/>
          </a:p>
          <a:p>
            <a:pPr marL="1543050" marR="0" lvl="3" indent="-342900" algn="l" rtl="0">
              <a:lnSpc>
                <a:spcPct val="90000"/>
              </a:lnSpc>
              <a:spcBef>
                <a:spcPts val="480"/>
              </a:spcBef>
              <a:spcAft>
                <a:spcPts val="0"/>
              </a:spcAft>
              <a:buClr>
                <a:schemeClr val="dk1"/>
              </a:buClr>
              <a:buSzPts val="2400"/>
              <a:buFont typeface="Arial"/>
              <a:buAutoNum type="arabicPeriod"/>
            </a:pPr>
            <a:r>
              <a:rPr lang="en-US" sz="2400" b="0" i="0" u="none" strike="noStrike" cap="none">
                <a:solidFill>
                  <a:schemeClr val="dk1"/>
                </a:solidFill>
                <a:latin typeface="Calibri"/>
                <a:ea typeface="Calibri"/>
                <a:cs typeface="Calibri"/>
                <a:sym typeface="Calibri"/>
              </a:rPr>
              <a:t>Replaced block written back to disk only if it was modified since the most recent time that it was written to/fetched from the disk.</a:t>
            </a:r>
            <a:endParaRPr/>
          </a:p>
          <a:p>
            <a:pPr marL="1200150" marR="0" lvl="2" indent="-342900" algn="l" rtl="0">
              <a:lnSpc>
                <a:spcPct val="90000"/>
              </a:lnSpc>
              <a:spcBef>
                <a:spcPts val="480"/>
              </a:spcBef>
              <a:spcAft>
                <a:spcPts val="0"/>
              </a:spcAft>
              <a:buClr>
                <a:schemeClr val="dk1"/>
              </a:buClr>
              <a:buSzPts val="2400"/>
              <a:buFont typeface="Arial"/>
              <a:buAutoNum type="arabicPeriod"/>
            </a:pPr>
            <a:r>
              <a:rPr lang="en-US" sz="2400" b="0" i="0" u="none" strike="noStrike" cap="none">
                <a:solidFill>
                  <a:schemeClr val="dk1"/>
                </a:solidFill>
                <a:latin typeface="Calibri"/>
                <a:ea typeface="Calibri"/>
                <a:cs typeface="Calibri"/>
                <a:sym typeface="Calibri"/>
              </a:rPr>
              <a:t>Reads the block from the disk to the buffer, and returns the address of the block in main memory to requester. </a:t>
            </a:r>
            <a:endParaRPr/>
          </a:p>
        </p:txBody>
      </p:sp>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49"/>
          <p:cNvSpPr txBox="1">
            <a:spLocks noGrp="1"/>
          </p:cNvSpPr>
          <p:nvPr>
            <p:ph type="title" idx="4294967295"/>
          </p:nvPr>
        </p:nvSpPr>
        <p:spPr>
          <a:xfrm>
            <a:off x="1066800" y="117475"/>
            <a:ext cx="8077200" cy="6096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5825"/>
              </a:buClr>
              <a:buSzPts val="4800"/>
              <a:buFont typeface="Calibri"/>
              <a:buNone/>
            </a:pPr>
            <a:r>
              <a:rPr lang="en-US" sz="4800" b="0" i="0" u="none" strike="noStrike" cap="none">
                <a:solidFill>
                  <a:srgbClr val="005825"/>
                </a:solidFill>
                <a:latin typeface="Calibri"/>
                <a:ea typeface="Calibri"/>
                <a:cs typeface="Calibri"/>
                <a:sym typeface="Calibri"/>
              </a:rPr>
              <a:t>Buffer-Replacement Policies</a:t>
            </a:r>
            <a:endParaRPr/>
          </a:p>
        </p:txBody>
      </p:sp>
      <p:sp>
        <p:nvSpPr>
          <p:cNvPr id="736" name="Google Shape;736;p49"/>
          <p:cNvSpPr txBox="1">
            <a:spLocks noGrp="1"/>
          </p:cNvSpPr>
          <p:nvPr>
            <p:ph type="body" idx="4294967295"/>
          </p:nvPr>
        </p:nvSpPr>
        <p:spPr>
          <a:xfrm>
            <a:off x="282575" y="817562"/>
            <a:ext cx="8861425" cy="6370637"/>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rgbClr val="000099"/>
              </a:buClr>
              <a:buSzPts val="2000"/>
              <a:buFont typeface="Calibri"/>
              <a:buChar char="•"/>
            </a:pPr>
            <a:r>
              <a:rPr lang="en-US" sz="2000" b="1" i="0" u="none">
                <a:solidFill>
                  <a:srgbClr val="000099"/>
                </a:solidFill>
                <a:latin typeface="Calibri"/>
                <a:ea typeface="Calibri"/>
                <a:cs typeface="Calibri"/>
                <a:sym typeface="Calibri"/>
              </a:rPr>
              <a:t>Least recently used</a:t>
            </a:r>
            <a:r>
              <a:rPr lang="en-US" sz="2000" b="0" i="0" u="none">
                <a:solidFill>
                  <a:schemeClr val="dk1"/>
                </a:solidFill>
                <a:latin typeface="Calibri"/>
                <a:ea typeface="Calibri"/>
                <a:cs typeface="Calibri"/>
                <a:sym typeface="Calibri"/>
              </a:rPr>
              <a:t> (</a:t>
            </a:r>
            <a:r>
              <a:rPr lang="en-US" sz="2000" b="0" i="0" u="none">
                <a:solidFill>
                  <a:srgbClr val="000099"/>
                </a:solidFill>
                <a:latin typeface="Calibri"/>
                <a:ea typeface="Calibri"/>
                <a:cs typeface="Calibri"/>
                <a:sym typeface="Calibri"/>
              </a:rPr>
              <a:t>LRU strategy</a:t>
            </a:r>
            <a:r>
              <a:rPr lang="en-US" sz="2000" b="0" i="0" u="none">
                <a:solidFill>
                  <a:schemeClr val="dk1"/>
                </a:solidFill>
                <a:latin typeface="Calibri"/>
                <a:ea typeface="Calibri"/>
                <a:cs typeface="Calibri"/>
                <a:sym typeface="Calibri"/>
              </a:rPr>
              <a:t>) – Most operating systems use this</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Idea behind LRU – use past pattern of block references as a predictor of future references</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LRU can be a bad strategy for certain access patterns involving repeated scans of data</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For example: when computing the join of 2 relations r and s by a nested loops </a:t>
            </a:r>
            <a:endParaRPr/>
          </a:p>
          <a:p>
            <a:pPr marL="1543050" marR="0" lvl="4" indent="0" algn="l" rtl="0">
              <a:lnSpc>
                <a:spcPct val="90000"/>
              </a:lnSpc>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for each tuple </a:t>
            </a:r>
            <a:r>
              <a:rPr lang="en-US" sz="2000" b="0" i="1" u="none" strike="noStrike" cap="none">
                <a:solidFill>
                  <a:schemeClr val="dk1"/>
                </a:solidFill>
                <a:latin typeface="Calibri"/>
                <a:ea typeface="Calibri"/>
                <a:cs typeface="Calibri"/>
                <a:sym typeface="Calibri"/>
              </a:rPr>
              <a:t>tr</a:t>
            </a:r>
            <a:r>
              <a:rPr lang="en-US" sz="2000" b="0" i="0" u="none" strike="noStrike" cap="none">
                <a:solidFill>
                  <a:schemeClr val="dk1"/>
                </a:solidFill>
                <a:latin typeface="Calibri"/>
                <a:ea typeface="Calibri"/>
                <a:cs typeface="Calibri"/>
                <a:sym typeface="Calibri"/>
              </a:rPr>
              <a:t> of </a:t>
            </a:r>
            <a:r>
              <a:rPr lang="en-US" sz="2000" b="0" i="1" u="none" strike="noStrike" cap="none">
                <a:solidFill>
                  <a:schemeClr val="dk1"/>
                </a:solidFill>
                <a:latin typeface="Calibri"/>
                <a:ea typeface="Calibri"/>
                <a:cs typeface="Calibri"/>
                <a:sym typeface="Calibri"/>
              </a:rPr>
              <a:t>r</a:t>
            </a:r>
            <a:r>
              <a:rPr lang="en-US" sz="2000" b="0" i="0" u="none" strike="noStrike" cap="none">
                <a:solidFill>
                  <a:schemeClr val="dk1"/>
                </a:solidFill>
                <a:latin typeface="Calibri"/>
                <a:ea typeface="Calibri"/>
                <a:cs typeface="Calibri"/>
                <a:sym typeface="Calibri"/>
              </a:rPr>
              <a:t> do </a:t>
            </a:r>
            <a:br>
              <a:rPr lang="en-US" sz="2000" b="0" i="0" u="none" strike="noStrike" cap="none">
                <a:solidFill>
                  <a:schemeClr val="dk1"/>
                </a:solidFill>
                <a:latin typeface="Calibri"/>
                <a:ea typeface="Calibri"/>
                <a:cs typeface="Calibri"/>
                <a:sym typeface="Calibri"/>
              </a:rPr>
            </a:br>
            <a:r>
              <a:rPr lang="en-US" sz="2000" b="0" i="0" u="none" strike="noStrike" cap="none">
                <a:solidFill>
                  <a:schemeClr val="dk1"/>
                </a:solidFill>
                <a:latin typeface="Calibri"/>
                <a:ea typeface="Calibri"/>
                <a:cs typeface="Calibri"/>
                <a:sym typeface="Calibri"/>
              </a:rPr>
              <a:t>     for each tuple </a:t>
            </a:r>
            <a:r>
              <a:rPr lang="en-US" sz="2000" b="0" i="1" u="none" strike="noStrike" cap="none">
                <a:solidFill>
                  <a:schemeClr val="dk1"/>
                </a:solidFill>
                <a:latin typeface="Calibri"/>
                <a:ea typeface="Calibri"/>
                <a:cs typeface="Calibri"/>
                <a:sym typeface="Calibri"/>
              </a:rPr>
              <a:t>ts</a:t>
            </a:r>
            <a:r>
              <a:rPr lang="en-US" sz="2000" b="0" i="0" u="none" strike="noStrike" cap="none">
                <a:solidFill>
                  <a:schemeClr val="dk1"/>
                </a:solidFill>
                <a:latin typeface="Calibri"/>
                <a:ea typeface="Calibri"/>
                <a:cs typeface="Calibri"/>
                <a:sym typeface="Calibri"/>
              </a:rPr>
              <a:t> of </a:t>
            </a:r>
            <a:r>
              <a:rPr lang="en-US" sz="2000" b="0" i="1" u="none" strike="noStrike" cap="none">
                <a:solidFill>
                  <a:schemeClr val="dk1"/>
                </a:solidFill>
                <a:latin typeface="Calibri"/>
                <a:ea typeface="Calibri"/>
                <a:cs typeface="Calibri"/>
                <a:sym typeface="Calibri"/>
              </a:rPr>
              <a:t>s</a:t>
            </a:r>
            <a:r>
              <a:rPr lang="en-US" sz="2000" b="0" i="0" u="none" strike="noStrike" cap="none">
                <a:solidFill>
                  <a:schemeClr val="dk1"/>
                </a:solidFill>
                <a:latin typeface="Calibri"/>
                <a:ea typeface="Calibri"/>
                <a:cs typeface="Calibri"/>
                <a:sym typeface="Calibri"/>
              </a:rPr>
              <a:t> do </a:t>
            </a:r>
            <a:br>
              <a:rPr lang="en-US" sz="2000" b="0" i="0" u="none" strike="noStrike" cap="none">
                <a:solidFill>
                  <a:schemeClr val="dk1"/>
                </a:solidFill>
                <a:latin typeface="Calibri"/>
                <a:ea typeface="Calibri"/>
                <a:cs typeface="Calibri"/>
                <a:sym typeface="Calibri"/>
              </a:rPr>
            </a:br>
            <a:r>
              <a:rPr lang="en-US" sz="2000" b="0" i="0" u="none" strike="noStrike" cap="none">
                <a:solidFill>
                  <a:schemeClr val="dk1"/>
                </a:solidFill>
                <a:latin typeface="Calibri"/>
                <a:ea typeface="Calibri"/>
                <a:cs typeface="Calibri"/>
                <a:sym typeface="Calibri"/>
              </a:rPr>
              <a:t>       if the tuples </a:t>
            </a:r>
            <a:r>
              <a:rPr lang="en-US" sz="2000" b="0" i="1" u="none" strike="noStrike" cap="none">
                <a:solidFill>
                  <a:schemeClr val="dk1"/>
                </a:solidFill>
                <a:latin typeface="Calibri"/>
                <a:ea typeface="Calibri"/>
                <a:cs typeface="Calibri"/>
                <a:sym typeface="Calibri"/>
              </a:rPr>
              <a:t>tr</a:t>
            </a:r>
            <a:r>
              <a:rPr lang="en-US" sz="2000" b="0" i="0" u="none" strike="noStrike" cap="none">
                <a:solidFill>
                  <a:schemeClr val="dk1"/>
                </a:solidFill>
                <a:latin typeface="Calibri"/>
                <a:ea typeface="Calibri"/>
                <a:cs typeface="Calibri"/>
                <a:sym typeface="Calibri"/>
              </a:rPr>
              <a:t> and </a:t>
            </a:r>
            <a:r>
              <a:rPr lang="en-US" sz="2000" b="0" i="1" u="none" strike="noStrike" cap="none">
                <a:solidFill>
                  <a:schemeClr val="dk1"/>
                </a:solidFill>
                <a:latin typeface="Calibri"/>
                <a:ea typeface="Calibri"/>
                <a:cs typeface="Calibri"/>
                <a:sym typeface="Calibri"/>
              </a:rPr>
              <a:t>ts</a:t>
            </a:r>
            <a:r>
              <a:rPr lang="en-US" sz="2000" b="0" i="0" u="none" strike="noStrike" cap="none">
                <a:solidFill>
                  <a:schemeClr val="dk1"/>
                </a:solidFill>
                <a:latin typeface="Calibri"/>
                <a:ea typeface="Calibri"/>
                <a:cs typeface="Calibri"/>
                <a:sym typeface="Calibri"/>
              </a:rPr>
              <a:t> match …</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Pinned block is better</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Queries have well-defined access patterns (such as sequential scans), and a database system can use the information in a user’s query to predict future references</a:t>
            </a:r>
            <a:endParaRPr/>
          </a:p>
          <a:p>
            <a:pPr marL="396875" marR="0" lvl="0" indent="-396875" algn="l" rtl="0">
              <a:lnSpc>
                <a:spcPct val="9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Mixed strategy with hints on replacement strategy provided</a:t>
            </a:r>
            <a:br>
              <a:rPr lang="en-US" sz="2000" b="0"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by the query optimizer is preferable</a:t>
            </a:r>
            <a:endParaRPr/>
          </a:p>
          <a:p>
            <a:pPr marL="396875" marR="0" lvl="0" indent="-269875" algn="l" rtl="0">
              <a:lnSpc>
                <a:spcPct val="90000"/>
              </a:lnSpc>
              <a:spcBef>
                <a:spcPts val="40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Physical Storage Media</a:t>
            </a:r>
            <a:endParaRPr/>
          </a:p>
        </p:txBody>
      </p:sp>
      <p:sp>
        <p:nvSpPr>
          <p:cNvPr id="233" name="Google Shape;233;p4"/>
          <p:cNvSpPr txBox="1">
            <a:spLocks noGrp="1"/>
          </p:cNvSpPr>
          <p:nvPr>
            <p:ph type="body" idx="1"/>
          </p:nvPr>
        </p:nvSpPr>
        <p:spPr>
          <a:xfrm>
            <a:off x="612775" y="1133475"/>
            <a:ext cx="7342187" cy="4830762"/>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rgbClr val="000099"/>
              </a:buClr>
              <a:buSzPts val="2000"/>
              <a:buFont typeface="Calibri"/>
              <a:buChar char="•"/>
            </a:pPr>
            <a:r>
              <a:rPr lang="en-US" sz="2000" b="1" i="0" u="none">
                <a:solidFill>
                  <a:srgbClr val="000099"/>
                </a:solidFill>
                <a:latin typeface="Calibri"/>
                <a:ea typeface="Calibri"/>
                <a:cs typeface="Calibri"/>
                <a:sym typeface="Calibri"/>
              </a:rPr>
              <a:t>Cache</a:t>
            </a:r>
            <a:r>
              <a:rPr lang="en-US" sz="2000" b="0" i="0" u="none">
                <a:solidFill>
                  <a:schemeClr val="dk1"/>
                </a:solidFill>
                <a:latin typeface="Calibri"/>
                <a:ea typeface="Calibri"/>
                <a:cs typeface="Calibri"/>
                <a:sym typeface="Calibri"/>
              </a:rPr>
              <a:t> – fastest and most costly form of storage; volatile; managed by the computer system hardware.</a:t>
            </a:r>
            <a:endParaRPr/>
          </a:p>
          <a:p>
            <a:pPr marL="396875" marR="0" lvl="0" indent="-396875" algn="l" rtl="0">
              <a:lnSpc>
                <a:spcPct val="90000"/>
              </a:lnSpc>
              <a:spcBef>
                <a:spcPts val="400"/>
              </a:spcBef>
              <a:spcAft>
                <a:spcPts val="0"/>
              </a:spcAft>
              <a:buClr>
                <a:srgbClr val="000099"/>
              </a:buClr>
              <a:buSzPts val="2000"/>
              <a:buFont typeface="Calibri"/>
              <a:buChar char="•"/>
            </a:pPr>
            <a:r>
              <a:rPr lang="en-US" sz="2000" b="1" i="0" u="none">
                <a:solidFill>
                  <a:srgbClr val="000099"/>
                </a:solidFill>
                <a:latin typeface="Calibri"/>
                <a:ea typeface="Calibri"/>
                <a:cs typeface="Calibri"/>
                <a:sym typeface="Calibri"/>
              </a:rPr>
              <a:t>Main memory</a:t>
            </a:r>
            <a:r>
              <a:rPr lang="en-US" sz="2000" b="0" i="0" u="none">
                <a:solidFill>
                  <a:schemeClr val="dk1"/>
                </a:solidFill>
                <a:latin typeface="Calibri"/>
                <a:ea typeface="Calibri"/>
                <a:cs typeface="Calibri"/>
                <a:sym typeface="Calibri"/>
              </a:rPr>
              <a:t>:</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fast access (10s to 100s of nanoseconds; 1 nanosecond = 10</a:t>
            </a:r>
            <a:r>
              <a:rPr lang="en-US" sz="2000" b="0" i="0" u="none" strike="noStrike" cap="none" baseline="30000">
                <a:solidFill>
                  <a:schemeClr val="dk1"/>
                </a:solidFill>
                <a:latin typeface="Calibri"/>
                <a:ea typeface="Calibri"/>
                <a:cs typeface="Calibri"/>
                <a:sym typeface="Calibri"/>
              </a:rPr>
              <a:t>–9</a:t>
            </a:r>
            <a:r>
              <a:rPr lang="en-US" sz="2000" b="0" i="0" u="none" strike="noStrike" cap="none">
                <a:solidFill>
                  <a:schemeClr val="dk1"/>
                </a:solidFill>
                <a:latin typeface="Calibri"/>
                <a:ea typeface="Calibri"/>
                <a:cs typeface="Calibri"/>
                <a:sym typeface="Calibri"/>
              </a:rPr>
              <a:t> seconds)</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generally too small (or too expensive) to store the entire database</a:t>
            </a:r>
            <a:endParaRPr/>
          </a:p>
          <a:p>
            <a:pPr marL="1258887" marR="0" lvl="2" indent="-344487"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capacities of up to a few Gigabytes widely used currently</a:t>
            </a:r>
            <a:endParaRPr/>
          </a:p>
          <a:p>
            <a:pPr marL="1258887" marR="0" lvl="2" indent="-344487"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Capacities have gone up and per-byte costs have decreased steadily and rapidly  (roughly factor of 2 every 2 to 3 years)</a:t>
            </a:r>
            <a:endParaRPr/>
          </a:p>
          <a:p>
            <a:pPr marL="914400" marR="0" lvl="1" indent="-396875" algn="l" rtl="0">
              <a:lnSpc>
                <a:spcPct val="90000"/>
              </a:lnSpc>
              <a:spcBef>
                <a:spcPts val="400"/>
              </a:spcBef>
              <a:spcAft>
                <a:spcPts val="0"/>
              </a:spcAft>
              <a:buClr>
                <a:srgbClr val="000099"/>
              </a:buClr>
              <a:buSzPts val="2000"/>
              <a:buFont typeface="Calibri"/>
              <a:buChar char="•"/>
            </a:pPr>
            <a:r>
              <a:rPr lang="en-US" sz="2000" b="1" i="0" u="none" strike="noStrike" cap="none">
                <a:solidFill>
                  <a:srgbClr val="000099"/>
                </a:solidFill>
                <a:latin typeface="Calibri"/>
                <a:ea typeface="Calibri"/>
                <a:cs typeface="Calibri"/>
                <a:sym typeface="Calibri"/>
              </a:rPr>
              <a:t>Volatile</a:t>
            </a:r>
            <a:r>
              <a:rPr lang="en-US" sz="2000" b="0" i="0" u="none" strike="noStrike" cap="none">
                <a:solidFill>
                  <a:schemeClr val="dk1"/>
                </a:solidFill>
                <a:latin typeface="Calibri"/>
                <a:ea typeface="Calibri"/>
                <a:cs typeface="Calibri"/>
                <a:sym typeface="Calibri"/>
              </a:rPr>
              <a:t> — contents of main memory are usually lost if a power failure or system crash occurs.</a:t>
            </a:r>
            <a:endParaRP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50"/>
          <p:cNvSpPr txBox="1">
            <a:spLocks noGrp="1"/>
          </p:cNvSpPr>
          <p:nvPr>
            <p:ph type="title" idx="4294967295"/>
          </p:nvPr>
        </p:nvSpPr>
        <p:spPr>
          <a:xfrm>
            <a:off x="1066800" y="117475"/>
            <a:ext cx="8077200" cy="6096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5825"/>
              </a:buClr>
              <a:buSzPts val="4800"/>
              <a:buFont typeface="Calibri"/>
              <a:buNone/>
            </a:pPr>
            <a:r>
              <a:rPr lang="en-US" sz="4800" b="0" i="0" u="none" strike="noStrike" cap="none">
                <a:solidFill>
                  <a:srgbClr val="005825"/>
                </a:solidFill>
                <a:latin typeface="Calibri"/>
                <a:ea typeface="Calibri"/>
                <a:cs typeface="Calibri"/>
                <a:sym typeface="Calibri"/>
              </a:rPr>
              <a:t>Buffer-Replacement Policies (Cont.)</a:t>
            </a:r>
            <a:endParaRPr/>
          </a:p>
        </p:txBody>
      </p:sp>
      <p:sp>
        <p:nvSpPr>
          <p:cNvPr id="743" name="Google Shape;743;p50"/>
          <p:cNvSpPr txBox="1">
            <a:spLocks noGrp="1"/>
          </p:cNvSpPr>
          <p:nvPr>
            <p:ph type="body" idx="4294967295"/>
          </p:nvPr>
        </p:nvSpPr>
        <p:spPr>
          <a:xfrm>
            <a:off x="658812" y="1614487"/>
            <a:ext cx="8027987" cy="5605462"/>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rgbClr val="000099"/>
              </a:buClr>
              <a:buSzPts val="2400"/>
              <a:buFont typeface="Calibri"/>
              <a:buChar char="•"/>
            </a:pPr>
            <a:r>
              <a:rPr lang="en-US" sz="2400" b="1" i="0" u="none">
                <a:solidFill>
                  <a:srgbClr val="000099"/>
                </a:solidFill>
                <a:latin typeface="Calibri"/>
                <a:ea typeface="Calibri"/>
                <a:cs typeface="Calibri"/>
                <a:sym typeface="Calibri"/>
              </a:rPr>
              <a:t>Pinned block</a:t>
            </a:r>
            <a:r>
              <a:rPr lang="en-US" sz="2400" b="0" i="0" u="none">
                <a:solidFill>
                  <a:schemeClr val="dk1"/>
                </a:solidFill>
                <a:latin typeface="Calibri"/>
                <a:ea typeface="Calibri"/>
                <a:cs typeface="Calibri"/>
                <a:sym typeface="Calibri"/>
              </a:rPr>
              <a:t> – system pins a memory block that is not allowed to be written back to disk.</a:t>
            </a:r>
            <a:endParaRPr/>
          </a:p>
          <a:p>
            <a:pPr marL="396875" marR="0" lvl="0" indent="-396875" algn="l" rtl="0">
              <a:lnSpc>
                <a:spcPct val="90000"/>
              </a:lnSpc>
              <a:spcBef>
                <a:spcPts val="480"/>
              </a:spcBef>
              <a:spcAft>
                <a:spcPts val="0"/>
              </a:spcAft>
              <a:buClr>
                <a:srgbClr val="000099"/>
              </a:buClr>
              <a:buSzPts val="2400"/>
              <a:buFont typeface="Calibri"/>
              <a:buChar char="•"/>
            </a:pPr>
            <a:r>
              <a:rPr lang="en-US" sz="2400" b="1" i="0" u="none">
                <a:solidFill>
                  <a:srgbClr val="000099"/>
                </a:solidFill>
                <a:latin typeface="Calibri"/>
                <a:ea typeface="Calibri"/>
                <a:cs typeface="Calibri"/>
                <a:sym typeface="Calibri"/>
              </a:rPr>
              <a:t>Toss-immediate</a:t>
            </a:r>
            <a:r>
              <a:rPr lang="en-US" sz="2400" b="0" i="0" u="none">
                <a:solidFill>
                  <a:schemeClr val="dk1"/>
                </a:solidFill>
                <a:latin typeface="Calibri"/>
                <a:ea typeface="Calibri"/>
                <a:cs typeface="Calibri"/>
                <a:sym typeface="Calibri"/>
              </a:rPr>
              <a:t> – frees the space occupied by a block as soon as the final tuple of that block has been processed</a:t>
            </a:r>
            <a:endParaRPr/>
          </a:p>
          <a:p>
            <a:pPr marL="396875" marR="0" lvl="0" indent="-396875" algn="l" rtl="0">
              <a:lnSpc>
                <a:spcPct val="90000"/>
              </a:lnSpc>
              <a:spcBef>
                <a:spcPts val="480"/>
              </a:spcBef>
              <a:spcAft>
                <a:spcPts val="0"/>
              </a:spcAft>
              <a:buClr>
                <a:srgbClr val="000099"/>
              </a:buClr>
              <a:buSzPts val="2400"/>
              <a:buFont typeface="Calibri"/>
              <a:buChar char="•"/>
            </a:pPr>
            <a:r>
              <a:rPr lang="en-US" sz="2400" b="1" i="0" u="none">
                <a:solidFill>
                  <a:srgbClr val="000099"/>
                </a:solidFill>
                <a:latin typeface="Calibri"/>
                <a:ea typeface="Calibri"/>
                <a:cs typeface="Calibri"/>
                <a:sym typeface="Calibri"/>
              </a:rPr>
              <a:t>Most recently used (MRU)</a:t>
            </a:r>
            <a:r>
              <a:rPr lang="en-US" sz="2400" b="0" i="0" u="none">
                <a:solidFill>
                  <a:schemeClr val="dk1"/>
                </a:solidFill>
                <a:latin typeface="Calibri"/>
                <a:ea typeface="Calibri"/>
                <a:cs typeface="Calibri"/>
                <a:sym typeface="Calibri"/>
              </a:rPr>
              <a:t> –  system replaces most recently used block </a:t>
            </a:r>
            <a:endParaRPr/>
          </a:p>
          <a:p>
            <a:pPr marL="396875" marR="0" lvl="0" indent="-396875" algn="l" rtl="0">
              <a:lnSpc>
                <a:spcPct val="90000"/>
              </a:lnSpc>
              <a:spcBef>
                <a:spcPts val="480"/>
              </a:spcBef>
              <a:spcAft>
                <a:spcPts val="0"/>
              </a:spcAft>
              <a:buClr>
                <a:schemeClr val="dk1"/>
              </a:buClr>
              <a:buSzPts val="2400"/>
              <a:buFont typeface="Calibri"/>
              <a:buChar char="•"/>
            </a:pPr>
            <a:r>
              <a:rPr lang="en-US" sz="2400" b="0" i="0" u="none">
                <a:solidFill>
                  <a:schemeClr val="dk1"/>
                </a:solidFill>
                <a:latin typeface="Calibri"/>
                <a:ea typeface="Calibri"/>
                <a:cs typeface="Calibri"/>
                <a:sym typeface="Calibri"/>
              </a:rPr>
              <a:t>Buffer manager can use statistical information regarding the probability that a request will reference a particular relation</a:t>
            </a:r>
            <a:endParaRPr/>
          </a:p>
          <a:p>
            <a:pPr marL="914400" marR="0" lvl="1" indent="-396875"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E.g., the data dictionary is frequently accessed.  Heuristic:  keep data-dictionary blocks in main memory buffer</a:t>
            </a:r>
            <a:endParaRPr/>
          </a:p>
          <a:p>
            <a:pPr marL="396875" marR="0" lvl="0" indent="-244475" algn="l" rtl="0">
              <a:lnSpc>
                <a:spcPct val="90000"/>
              </a:lnSpc>
              <a:spcBef>
                <a:spcPts val="48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51"/>
          <p:cNvSpPr txBox="1">
            <a:spLocks noGrp="1"/>
          </p:cNvSpPr>
          <p:nvPr>
            <p:ph type="ctrTitle"/>
          </p:nvPr>
        </p:nvSpPr>
        <p:spPr>
          <a:xfrm>
            <a:off x="730250" y="1905000"/>
            <a:ext cx="7681912" cy="1524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5825"/>
              </a:buClr>
              <a:buSzPts val="5400"/>
              <a:buFont typeface="Calibri"/>
              <a:buNone/>
            </a:pPr>
            <a:r>
              <a:rPr lang="en-US" sz="5400" b="0" i="0" u="none">
                <a:solidFill>
                  <a:srgbClr val="005825"/>
                </a:solidFill>
                <a:latin typeface="Calibri"/>
                <a:ea typeface="Calibri"/>
                <a:cs typeface="Calibri"/>
                <a:sym typeface="Calibri"/>
              </a:rPr>
              <a:t>End of Chapter 10</a:t>
            </a:r>
            <a:br>
              <a:rPr lang="en-US" sz="5400" b="0" i="0" u="none">
                <a:solidFill>
                  <a:srgbClr val="005825"/>
                </a:solidFill>
                <a:latin typeface="Calibri"/>
                <a:ea typeface="Calibri"/>
                <a:cs typeface="Calibri"/>
                <a:sym typeface="Calibri"/>
              </a:rPr>
            </a:b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5"/>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Physical Storage Media (Cont.)</a:t>
            </a:r>
            <a:endParaRPr/>
          </a:p>
        </p:txBody>
      </p:sp>
      <p:sp>
        <p:nvSpPr>
          <p:cNvPr id="240" name="Google Shape;240;p5"/>
          <p:cNvSpPr txBox="1">
            <a:spLocks noGrp="1"/>
          </p:cNvSpPr>
          <p:nvPr>
            <p:ph type="body" idx="1"/>
          </p:nvPr>
        </p:nvSpPr>
        <p:spPr>
          <a:xfrm>
            <a:off x="339725" y="1065212"/>
            <a:ext cx="8505825" cy="4875212"/>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rgbClr val="000099"/>
              </a:buClr>
              <a:buSzPts val="2400"/>
              <a:buFont typeface="Calibri"/>
              <a:buChar char="•"/>
            </a:pPr>
            <a:r>
              <a:rPr lang="en-US" sz="2400" b="1" i="0" u="none">
                <a:solidFill>
                  <a:srgbClr val="000099"/>
                </a:solidFill>
                <a:latin typeface="Calibri"/>
                <a:ea typeface="Calibri"/>
                <a:cs typeface="Calibri"/>
                <a:sym typeface="Calibri"/>
              </a:rPr>
              <a:t>Flash memory</a:t>
            </a:r>
            <a:r>
              <a:rPr lang="en-US" sz="2400" b="0" i="0" u="none">
                <a:solidFill>
                  <a:schemeClr val="dk1"/>
                </a:solidFill>
                <a:latin typeface="Calibri"/>
                <a:ea typeface="Calibri"/>
                <a:cs typeface="Calibri"/>
                <a:sym typeface="Calibri"/>
              </a:rPr>
              <a:t> </a:t>
            </a:r>
            <a:endParaRPr/>
          </a:p>
          <a:p>
            <a:pPr marL="914400" marR="0" lvl="1" indent="-396875"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Data survives power failure</a:t>
            </a:r>
            <a:endParaRPr/>
          </a:p>
          <a:p>
            <a:pPr marL="914400" marR="0" lvl="1" indent="-396875"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Data can be written at a location only once, but location can be erased and written to again </a:t>
            </a:r>
            <a:endParaRPr/>
          </a:p>
          <a:p>
            <a:pPr marL="1258887" marR="0" lvl="2" indent="-344487"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Can support only a limited number (10K – 1M) of write/erase cycles.</a:t>
            </a:r>
            <a:endParaRPr/>
          </a:p>
          <a:p>
            <a:pPr marL="1258887" marR="0" lvl="2" indent="-344487"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Erasing of memory has to be done to an entire  bank of memory </a:t>
            </a:r>
            <a:endParaRPr/>
          </a:p>
          <a:p>
            <a:pPr marL="914400" marR="0" lvl="1" indent="-396875"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Reads are roughly as fast as main memory</a:t>
            </a:r>
            <a:endParaRPr/>
          </a:p>
          <a:p>
            <a:pPr marL="914400" marR="0" lvl="1" indent="-396875"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But writes are slow (few microseconds), erase is slower</a:t>
            </a:r>
            <a:endParaRPr/>
          </a:p>
          <a:p>
            <a:pPr marL="914400" marR="0" lvl="1" indent="-396875"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Widely used in embedded devices such as digital cameras, phones, and USB keys</a:t>
            </a:r>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6"/>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Physical Storage Media (Cont.)</a:t>
            </a:r>
            <a:endParaRPr/>
          </a:p>
        </p:txBody>
      </p:sp>
      <p:sp>
        <p:nvSpPr>
          <p:cNvPr id="247" name="Google Shape;247;p6"/>
          <p:cNvSpPr txBox="1">
            <a:spLocks noGrp="1"/>
          </p:cNvSpPr>
          <p:nvPr>
            <p:ph type="body" idx="1"/>
          </p:nvPr>
        </p:nvSpPr>
        <p:spPr>
          <a:xfrm>
            <a:off x="320675" y="1031875"/>
            <a:ext cx="8326437" cy="5048250"/>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rgbClr val="000099"/>
              </a:buClr>
              <a:buSzPts val="2000"/>
              <a:buFont typeface="Calibri"/>
              <a:buChar char="•"/>
            </a:pPr>
            <a:r>
              <a:rPr lang="en-US" sz="2000" b="1" i="0" u="none">
                <a:solidFill>
                  <a:srgbClr val="000099"/>
                </a:solidFill>
                <a:latin typeface="Calibri"/>
                <a:ea typeface="Calibri"/>
                <a:cs typeface="Calibri"/>
                <a:sym typeface="Calibri"/>
              </a:rPr>
              <a:t>Magnetic-disk</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Data is stored on spinning disk, and read/written magnetically</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Primary medium for the long-term storage of data; typically stores entire database.</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Data must be moved from disk to main memory for access, and written back for storage</a:t>
            </a:r>
            <a:endParaRPr/>
          </a:p>
          <a:p>
            <a:pPr marL="1258887" marR="0" lvl="2" indent="-344487"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Much slower access than main memory (more on this later)</a:t>
            </a:r>
            <a:endParaRPr/>
          </a:p>
          <a:p>
            <a:pPr marL="914400" marR="0" lvl="1" indent="-396875" algn="l" rtl="0">
              <a:lnSpc>
                <a:spcPct val="90000"/>
              </a:lnSpc>
              <a:spcBef>
                <a:spcPts val="400"/>
              </a:spcBef>
              <a:spcAft>
                <a:spcPts val="0"/>
              </a:spcAft>
              <a:buClr>
                <a:srgbClr val="000099"/>
              </a:buClr>
              <a:buSzPts val="2000"/>
              <a:buFont typeface="Calibri"/>
              <a:buChar char="•"/>
            </a:pPr>
            <a:r>
              <a:rPr lang="en-US" sz="2000" b="1" i="0" u="none" strike="noStrike" cap="none">
                <a:solidFill>
                  <a:srgbClr val="000099"/>
                </a:solidFill>
                <a:latin typeface="Calibri"/>
                <a:ea typeface="Calibri"/>
                <a:cs typeface="Calibri"/>
                <a:sym typeface="Calibri"/>
              </a:rPr>
              <a:t>direct-access</a:t>
            </a:r>
            <a:r>
              <a:rPr lang="en-US" sz="2000" b="0" i="0" u="none" strike="noStrike" cap="none">
                <a:solidFill>
                  <a:schemeClr val="dk1"/>
                </a:solidFill>
                <a:latin typeface="Calibri"/>
                <a:ea typeface="Calibri"/>
                <a:cs typeface="Calibri"/>
                <a:sym typeface="Calibri"/>
              </a:rPr>
              <a:t> –  possible to read data on disk in any order, unlike magnetic tape</a:t>
            </a:r>
            <a:endParaRPr sz="2000" b="0" i="0" u="none" strike="noStrike" cap="none">
              <a:solidFill>
                <a:schemeClr val="dk2"/>
              </a:solidFill>
              <a:latin typeface="Calibri"/>
              <a:ea typeface="Calibri"/>
              <a:cs typeface="Calibri"/>
              <a:sym typeface="Calibri"/>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Capacities typically used are roughly several TB </a:t>
            </a:r>
            <a:endParaRPr/>
          </a:p>
          <a:p>
            <a:pPr marL="1258887" marR="0" lvl="2" indent="-344487"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Much larger capacity and cost/byte than main memory/flash memory</a:t>
            </a:r>
            <a:endParaRPr/>
          </a:p>
          <a:p>
            <a:pPr marL="1258887" marR="0" lvl="2" indent="-344487"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Growing constantly and rapidly with technology improvements (factor of 2 to 3 every 2 years)</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Survives power failures and system crashes</a:t>
            </a:r>
            <a:endParaRPr/>
          </a:p>
          <a:p>
            <a:pPr marL="1258887" marR="0" lvl="2" indent="-344487"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disk failure can destroy data, but is rare</a:t>
            </a:r>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7"/>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Physical Storage Media (Cont.)</a:t>
            </a:r>
            <a:endParaRPr/>
          </a:p>
        </p:txBody>
      </p:sp>
      <p:sp>
        <p:nvSpPr>
          <p:cNvPr id="254" name="Google Shape;254;p7"/>
          <p:cNvSpPr txBox="1">
            <a:spLocks noGrp="1"/>
          </p:cNvSpPr>
          <p:nvPr>
            <p:ph type="body" idx="1"/>
          </p:nvPr>
        </p:nvSpPr>
        <p:spPr>
          <a:xfrm>
            <a:off x="357187" y="1054100"/>
            <a:ext cx="8193087" cy="4848225"/>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rgbClr val="000099"/>
              </a:buClr>
              <a:buSzPts val="2000"/>
              <a:buFont typeface="Calibri"/>
              <a:buChar char="•"/>
            </a:pPr>
            <a:r>
              <a:rPr lang="en-US" sz="2000" b="1" i="0" u="none">
                <a:solidFill>
                  <a:srgbClr val="000099"/>
                </a:solidFill>
                <a:latin typeface="Calibri"/>
                <a:ea typeface="Calibri"/>
                <a:cs typeface="Calibri"/>
                <a:sym typeface="Calibri"/>
              </a:rPr>
              <a:t>Optical storage</a:t>
            </a:r>
            <a:r>
              <a:rPr lang="en-US" sz="2000" b="0" i="0" u="none">
                <a:solidFill>
                  <a:schemeClr val="dk1"/>
                </a:solidFill>
                <a:latin typeface="Calibri"/>
                <a:ea typeface="Calibri"/>
                <a:cs typeface="Calibri"/>
                <a:sym typeface="Calibri"/>
              </a:rPr>
              <a:t> </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non-volatile, data is read optically from a spinning disk using a laser </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CD-ROM (640 MB) and DVD (4.7 to 17 GB) most popular forms</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Blu-ray disks: 27 GB to 54 GB</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Write-one, read-many (WORM) optical disks used for archival storage (CD-R, DVD-R, DVD+R)</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Multiple write versions also available (CD-RW, DVD-RW, DVD+RW, and DVD-RAM)</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Reads and writes are slower than with magnetic disk </a:t>
            </a:r>
            <a:endParaRPr/>
          </a:p>
          <a:p>
            <a:pPr marL="914400" marR="0" lvl="1" indent="-396875" algn="l" rtl="0">
              <a:lnSpc>
                <a:spcPct val="90000"/>
              </a:lnSpc>
              <a:spcBef>
                <a:spcPts val="400"/>
              </a:spcBef>
              <a:spcAft>
                <a:spcPts val="0"/>
              </a:spcAft>
              <a:buClr>
                <a:srgbClr val="000099"/>
              </a:buClr>
              <a:buSzPts val="2000"/>
              <a:buFont typeface="Calibri"/>
              <a:buChar char="•"/>
            </a:pPr>
            <a:r>
              <a:rPr lang="en-US" sz="2000" b="1" i="0" u="none" strike="noStrike" cap="none">
                <a:solidFill>
                  <a:srgbClr val="000099"/>
                </a:solidFill>
                <a:latin typeface="Calibri"/>
                <a:ea typeface="Calibri"/>
                <a:cs typeface="Calibri"/>
                <a:sym typeface="Calibri"/>
              </a:rPr>
              <a:t>Juke-box</a:t>
            </a:r>
            <a:r>
              <a:rPr lang="en-US" sz="2000" b="0" i="0" u="none" strike="noStrike" cap="none">
                <a:solidFill>
                  <a:schemeClr val="dk1"/>
                </a:solidFill>
                <a:latin typeface="Calibri"/>
                <a:ea typeface="Calibri"/>
                <a:cs typeface="Calibri"/>
                <a:sym typeface="Calibri"/>
              </a:rPr>
              <a:t> systems, with large numbers of removable disks, a few drives, and a mechanism for automatic loading/unloading of disks available for storing large volumes of data</a:t>
            </a:r>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8"/>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Physical Storage Media (Cont.)</a:t>
            </a:r>
            <a:endParaRPr/>
          </a:p>
        </p:txBody>
      </p:sp>
      <p:sp>
        <p:nvSpPr>
          <p:cNvPr id="261" name="Google Shape;261;p8"/>
          <p:cNvSpPr txBox="1">
            <a:spLocks noGrp="1"/>
          </p:cNvSpPr>
          <p:nvPr>
            <p:ph type="body" idx="1"/>
          </p:nvPr>
        </p:nvSpPr>
        <p:spPr>
          <a:xfrm>
            <a:off x="176212" y="919162"/>
            <a:ext cx="8763000" cy="4848225"/>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rgbClr val="000099"/>
              </a:buClr>
              <a:buSzPts val="2000"/>
              <a:buFont typeface="Calibri"/>
              <a:buChar char="•"/>
            </a:pPr>
            <a:r>
              <a:rPr lang="en-US" sz="2000" b="1" i="0" u="none">
                <a:solidFill>
                  <a:srgbClr val="000099"/>
                </a:solidFill>
                <a:latin typeface="Calibri"/>
                <a:ea typeface="Calibri"/>
                <a:cs typeface="Calibri"/>
                <a:sym typeface="Calibri"/>
              </a:rPr>
              <a:t>Optical storage</a:t>
            </a:r>
            <a:r>
              <a:rPr lang="en-US" sz="2000" b="0" i="0" u="none">
                <a:solidFill>
                  <a:schemeClr val="dk1"/>
                </a:solidFill>
                <a:latin typeface="Calibri"/>
                <a:ea typeface="Calibri"/>
                <a:cs typeface="Calibri"/>
                <a:sym typeface="Calibri"/>
              </a:rPr>
              <a:t> </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An optical jukebox is a robotic data storage device that can automatically load and unload optical discs, such as Compact Disc, DVD, Ultra Density Optical or Blu-ray disc and can provide terabytes (TB) and petabytes (PB) of tertiary storage. </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The devices are often called optical disk libraries, robotic drives, or autochangers. Jukebox devices may have up to 2,000 slots for disks, and usually have a picking device that traverses the slots and drives. </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The arrangement of the slots and picking devices affects performance, depending on the space between a disk and the picking device. </a:t>
            </a:r>
            <a:endParaRPr/>
          </a:p>
          <a:p>
            <a:pPr marL="914400" marR="0" lvl="1" indent="-396875" algn="l" rtl="0">
              <a:lnSpc>
                <a:spcPct val="9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Seek times and transfer rates vary depending upon the optical technology.</a:t>
            </a:r>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9"/>
          <p:cNvSpPr txBox="1">
            <a:spLocks noGrp="1"/>
          </p:cNvSpPr>
          <p:nvPr>
            <p:ph type="title"/>
          </p:nvPr>
        </p:nvSpPr>
        <p:spPr>
          <a:xfrm>
            <a:off x="381000" y="230187"/>
            <a:ext cx="8382000" cy="665162"/>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005825"/>
              </a:buClr>
              <a:buSzPts val="4800"/>
              <a:buFont typeface="Calibri"/>
              <a:buNone/>
            </a:pPr>
            <a:r>
              <a:rPr lang="en-US" sz="4800" b="0" i="0" u="none">
                <a:solidFill>
                  <a:srgbClr val="005825"/>
                </a:solidFill>
                <a:latin typeface="Calibri"/>
                <a:ea typeface="Calibri"/>
                <a:cs typeface="Calibri"/>
                <a:sym typeface="Calibri"/>
              </a:rPr>
              <a:t>Physical Storage Media (Cont.)</a:t>
            </a:r>
            <a:endParaRPr/>
          </a:p>
        </p:txBody>
      </p:sp>
      <p:sp>
        <p:nvSpPr>
          <p:cNvPr id="268" name="Google Shape;268;p9"/>
          <p:cNvSpPr txBox="1">
            <a:spLocks noGrp="1"/>
          </p:cNvSpPr>
          <p:nvPr>
            <p:ph type="body" idx="1"/>
          </p:nvPr>
        </p:nvSpPr>
        <p:spPr>
          <a:xfrm>
            <a:off x="350837" y="1063625"/>
            <a:ext cx="8326437" cy="4946650"/>
          </a:xfrm>
          <a:prstGeom prst="rect">
            <a:avLst/>
          </a:prstGeom>
          <a:noFill/>
          <a:ln>
            <a:noFill/>
          </a:ln>
        </p:spPr>
        <p:txBody>
          <a:bodyPr spcFirstLastPara="1" wrap="square" lIns="0" tIns="0" rIns="0" bIns="0" anchor="t" anchorCtr="0">
            <a:spAutoFit/>
          </a:bodyPr>
          <a:lstStyle/>
          <a:p>
            <a:pPr marL="396875" marR="0" lvl="0" indent="-396875" algn="l" rtl="0">
              <a:lnSpc>
                <a:spcPct val="90000"/>
              </a:lnSpc>
              <a:spcBef>
                <a:spcPts val="0"/>
              </a:spcBef>
              <a:spcAft>
                <a:spcPts val="0"/>
              </a:spcAft>
              <a:buClr>
                <a:srgbClr val="000099"/>
              </a:buClr>
              <a:buSzPts val="2400"/>
              <a:buFont typeface="Calibri"/>
              <a:buChar char="•"/>
            </a:pPr>
            <a:r>
              <a:rPr lang="en-US" sz="2400" b="1" i="0" u="none">
                <a:solidFill>
                  <a:srgbClr val="000099"/>
                </a:solidFill>
                <a:latin typeface="Calibri"/>
                <a:ea typeface="Calibri"/>
                <a:cs typeface="Calibri"/>
                <a:sym typeface="Calibri"/>
              </a:rPr>
              <a:t>Tape storage</a:t>
            </a:r>
            <a:r>
              <a:rPr lang="en-US" sz="2400" b="0" i="0" u="none">
                <a:solidFill>
                  <a:schemeClr val="dk2"/>
                </a:solidFill>
                <a:latin typeface="Calibri"/>
                <a:ea typeface="Calibri"/>
                <a:cs typeface="Calibri"/>
                <a:sym typeface="Calibri"/>
              </a:rPr>
              <a:t> </a:t>
            </a:r>
            <a:endParaRPr/>
          </a:p>
          <a:p>
            <a:pPr marL="914400" marR="0" lvl="1" indent="-396875"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non-volatile, used primarily for backup (to recover from disk failure), and for archival data</a:t>
            </a:r>
            <a:endParaRPr/>
          </a:p>
          <a:p>
            <a:pPr marL="914400" marR="0" lvl="1" indent="-396875" algn="l" rtl="0">
              <a:lnSpc>
                <a:spcPct val="90000"/>
              </a:lnSpc>
              <a:spcBef>
                <a:spcPts val="480"/>
              </a:spcBef>
              <a:spcAft>
                <a:spcPts val="0"/>
              </a:spcAft>
              <a:buClr>
                <a:srgbClr val="000099"/>
              </a:buClr>
              <a:buSzPts val="2400"/>
              <a:buFont typeface="Calibri"/>
              <a:buChar char="•"/>
            </a:pPr>
            <a:r>
              <a:rPr lang="en-US" sz="2400" b="1" i="0" u="none" strike="noStrike" cap="none">
                <a:solidFill>
                  <a:srgbClr val="000099"/>
                </a:solidFill>
                <a:latin typeface="Calibri"/>
                <a:ea typeface="Calibri"/>
                <a:cs typeface="Calibri"/>
                <a:sym typeface="Calibri"/>
              </a:rPr>
              <a:t>sequential-access</a:t>
            </a:r>
            <a:r>
              <a:rPr lang="en-US" sz="2400" b="1" i="0" u="none" strike="noStrike" cap="none">
                <a:solidFill>
                  <a:schemeClr val="dk1"/>
                </a:solidFill>
                <a:latin typeface="Calibri"/>
                <a:ea typeface="Calibri"/>
                <a:cs typeface="Calibri"/>
                <a:sym typeface="Calibri"/>
              </a:rPr>
              <a:t> </a:t>
            </a:r>
            <a:r>
              <a:rPr lang="en-US" sz="2400" b="0" i="0" u="none" strike="noStrike" cap="none">
                <a:solidFill>
                  <a:schemeClr val="dk1"/>
                </a:solidFill>
                <a:latin typeface="Calibri"/>
                <a:ea typeface="Calibri"/>
                <a:cs typeface="Calibri"/>
                <a:sym typeface="Calibri"/>
              </a:rPr>
              <a:t>– much slower than disk </a:t>
            </a:r>
            <a:endParaRPr/>
          </a:p>
          <a:p>
            <a:pPr marL="914400" marR="0" lvl="1" indent="-396875"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very high capacity (40 to 300 GB tapes available)</a:t>
            </a:r>
            <a:endParaRPr/>
          </a:p>
          <a:p>
            <a:pPr marL="914400" marR="0" lvl="1" indent="-396875"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tape can be removed from drive ⇒ storage costs much cheaper than disk, but drives are expensive</a:t>
            </a:r>
            <a:endParaRPr/>
          </a:p>
          <a:p>
            <a:pPr marL="914400" marR="0" lvl="1" indent="-396875"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Tape jukeboxes available for storing massive amounts of data </a:t>
            </a:r>
            <a:endParaRPr/>
          </a:p>
          <a:p>
            <a:pPr marL="1258887" marR="0" lvl="2" indent="-344487" algn="l" rtl="0">
              <a:lnSpc>
                <a:spcPct val="9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hundreds of terabytes (1 terabyte = 10</a:t>
            </a:r>
            <a:r>
              <a:rPr lang="en-US" sz="2400" b="0" i="0" u="none" strike="noStrike" cap="none" baseline="30000">
                <a:solidFill>
                  <a:schemeClr val="dk1"/>
                </a:solidFill>
                <a:latin typeface="Calibri"/>
                <a:ea typeface="Calibri"/>
                <a:cs typeface="Calibri"/>
                <a:sym typeface="Calibri"/>
              </a:rPr>
              <a:t>9 </a:t>
            </a:r>
            <a:r>
              <a:rPr lang="en-US" sz="2400" b="0" i="0" u="none" strike="noStrike" cap="none">
                <a:solidFill>
                  <a:schemeClr val="dk1"/>
                </a:solidFill>
                <a:latin typeface="Calibri"/>
                <a:ea typeface="Calibri"/>
                <a:cs typeface="Calibri"/>
                <a:sym typeface="Calibri"/>
              </a:rPr>
              <a:t>bytes) to even multiple </a:t>
            </a:r>
            <a:r>
              <a:rPr lang="en-US" sz="2400" b="1" i="0" u="none" strike="noStrike" cap="none">
                <a:solidFill>
                  <a:srgbClr val="000099"/>
                </a:solidFill>
                <a:latin typeface="Calibri"/>
                <a:ea typeface="Calibri"/>
                <a:cs typeface="Calibri"/>
                <a:sym typeface="Calibri"/>
              </a:rPr>
              <a:t>petabytes</a:t>
            </a:r>
            <a:r>
              <a:rPr lang="en-US" sz="2400" b="0" i="0" u="none" strike="noStrike" cap="none">
                <a:solidFill>
                  <a:schemeClr val="dk1"/>
                </a:solidFill>
                <a:latin typeface="Calibri"/>
                <a:ea typeface="Calibri"/>
                <a:cs typeface="Calibri"/>
                <a:sym typeface="Calibri"/>
              </a:rPr>
              <a:t> (1 petabyte = 10</a:t>
            </a:r>
            <a:r>
              <a:rPr lang="en-US" sz="2400" b="0" i="0" u="none" strike="noStrike" cap="none" baseline="30000">
                <a:solidFill>
                  <a:schemeClr val="dk1"/>
                </a:solidFill>
                <a:latin typeface="Calibri"/>
                <a:ea typeface="Calibri"/>
                <a:cs typeface="Calibri"/>
                <a:sym typeface="Calibri"/>
              </a:rPr>
              <a:t>12</a:t>
            </a:r>
            <a:r>
              <a:rPr lang="en-US" sz="2400" b="0" i="0" u="none" strike="noStrike" cap="none">
                <a:solidFill>
                  <a:schemeClr val="dk1"/>
                </a:solidFill>
                <a:latin typeface="Calibri"/>
                <a:ea typeface="Calibri"/>
                <a:cs typeface="Calibri"/>
                <a:sym typeface="Calibri"/>
              </a:rPr>
              <a:t> bytes)</a:t>
            </a:r>
            <a:endParaRPr sz="2400" b="0" i="0" u="none" strike="noStrike" cap="none" baseline="30000">
              <a:solidFill>
                <a:schemeClr val="dk1"/>
              </a:solidFill>
              <a:latin typeface="Calibri"/>
              <a:ea typeface="Calibri"/>
              <a:cs typeface="Calibri"/>
              <a:sym typeface="Calibri"/>
            </a:endParaRPr>
          </a:p>
          <a:p>
            <a:pPr marL="396875" marR="0" lvl="0" indent="-244475" algn="l" rtl="0">
              <a:lnSpc>
                <a:spcPct val="90000"/>
              </a:lnSpc>
              <a:spcBef>
                <a:spcPts val="480"/>
              </a:spcBef>
              <a:spcAft>
                <a:spcPts val="0"/>
              </a:spcAft>
              <a:buClr>
                <a:schemeClr val="dk1"/>
              </a:buClr>
              <a:buSzPts val="2400"/>
              <a:buFont typeface="Calibri"/>
              <a:buNone/>
            </a:pPr>
            <a:endParaRPr sz="2400" b="0" i="0" u="none" strike="noStrike" cap="none" baseline="30000">
              <a:solidFill>
                <a:schemeClr val="dk1"/>
              </a:solidFill>
              <a:latin typeface="Calibri"/>
              <a:ea typeface="Calibri"/>
              <a:cs typeface="Calibri"/>
              <a:sym typeface="Calibri"/>
            </a:endParaRPr>
          </a:p>
        </p:txBody>
      </p:sp>
    </p:spTree>
  </p:cSld>
  <p:clrMapOvr>
    <a:masterClrMapping/>
  </p:clrMapOvr>
  <p:transition spd="slow">
    <p:fade/>
  </p:transition>
</p:sld>
</file>

<file path=ppt/theme/theme1.xml><?xml version="1.0" encoding="utf-8"?>
<a:theme xmlns:a="http://schemas.openxmlformats.org/drawingml/2006/main" name="3_Green with White Fence Segoe_TP10286746">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Green with White Fence Segoe_TP10286746">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1">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Gray Segoe 4-3 template-template_April-17-2007">
  <a:themeElements>
    <a:clrScheme name="Gray Template Template">
      <a:dk1>
        <a:srgbClr val="000000"/>
      </a:dk1>
      <a:lt1>
        <a:srgbClr val="FFFFFF"/>
      </a:lt1>
      <a:dk2>
        <a:srgbClr val="5F5F5F"/>
      </a:dk2>
      <a:lt2>
        <a:srgbClr val="FFFF99"/>
      </a:lt2>
      <a:accent1>
        <a:srgbClr val="FFC000"/>
      </a:accent1>
      <a:accent2>
        <a:srgbClr val="3497AE"/>
      </a:accent2>
      <a:accent3>
        <a:srgbClr val="DF8045"/>
      </a:accent3>
      <a:accent4>
        <a:srgbClr val="7DCC2E"/>
      </a:accent4>
      <a:accent5>
        <a:srgbClr val="FF9929"/>
      </a:accent5>
      <a:accent6>
        <a:srgbClr val="7D3DA1"/>
      </a:accent6>
      <a:hlink>
        <a:srgbClr val="7DDDFF"/>
      </a:hlink>
      <a:folHlink>
        <a:srgbClr val="F0ED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Green Segoe 4-3 template-template_April-17-2007">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2_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Gray Segoe 4-3 template-template_April-17-2007">
  <a:themeElements>
    <a:clrScheme name="Gray Template Template">
      <a:dk1>
        <a:srgbClr val="000000"/>
      </a:dk1>
      <a:lt1>
        <a:srgbClr val="FFFFFF"/>
      </a:lt1>
      <a:dk2>
        <a:srgbClr val="5F5F5F"/>
      </a:dk2>
      <a:lt2>
        <a:srgbClr val="FFFF99"/>
      </a:lt2>
      <a:accent1>
        <a:srgbClr val="FFC000"/>
      </a:accent1>
      <a:accent2>
        <a:srgbClr val="3497AE"/>
      </a:accent2>
      <a:accent3>
        <a:srgbClr val="DF8045"/>
      </a:accent3>
      <a:accent4>
        <a:srgbClr val="7DCC2E"/>
      </a:accent4>
      <a:accent5>
        <a:srgbClr val="FF9929"/>
      </a:accent5>
      <a:accent6>
        <a:srgbClr val="7D3DA1"/>
      </a:accent6>
      <a:hlink>
        <a:srgbClr val="7DDDFF"/>
      </a:hlink>
      <a:folHlink>
        <a:srgbClr val="F0ED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3110</Words>
  <Application>Microsoft Office PowerPoint</Application>
  <PresentationFormat>On-screen Show (4:3)</PresentationFormat>
  <Paragraphs>409</Paragraphs>
  <Slides>41</Slides>
  <Notes>41</Notes>
  <HiddenSlides>0</HiddenSlides>
  <MMClips>0</MMClips>
  <ScaleCrop>false</ScaleCrop>
  <HeadingPairs>
    <vt:vector size="8" baseType="variant">
      <vt:variant>
        <vt:lpstr>Fonts Used</vt:lpstr>
      </vt:variant>
      <vt:variant>
        <vt:i4>6</vt:i4>
      </vt:variant>
      <vt:variant>
        <vt:lpstr>Theme</vt:lpstr>
      </vt:variant>
      <vt:variant>
        <vt:i4>9</vt:i4>
      </vt:variant>
      <vt:variant>
        <vt:lpstr>Embedded OLE Servers</vt:lpstr>
      </vt:variant>
      <vt:variant>
        <vt:i4>1</vt:i4>
      </vt:variant>
      <vt:variant>
        <vt:lpstr>Slide Titles</vt:lpstr>
      </vt:variant>
      <vt:variant>
        <vt:i4>41</vt:i4>
      </vt:variant>
    </vt:vector>
  </HeadingPairs>
  <TitlesOfParts>
    <vt:vector size="57" baseType="lpstr">
      <vt:lpstr>Courier New</vt:lpstr>
      <vt:lpstr>Times New Roman</vt:lpstr>
      <vt:lpstr>Calibri</vt:lpstr>
      <vt:lpstr>Noto Sans Symbols</vt:lpstr>
      <vt:lpstr>Arial</vt:lpstr>
      <vt:lpstr>Helvetica Neue</vt:lpstr>
      <vt:lpstr>3_Green with White Fence Segoe_TP10286746</vt:lpstr>
      <vt:lpstr>8_Green with White Fence Segoe_TP10286746</vt:lpstr>
      <vt:lpstr>Theme1</vt:lpstr>
      <vt:lpstr>White with Courier font for code slides</vt:lpstr>
      <vt:lpstr>Gray Segoe 4-3 template-template_April-17-2007</vt:lpstr>
      <vt:lpstr>1_White with Courier font for code slides</vt:lpstr>
      <vt:lpstr>Green Segoe 4-3 template-template_April-17-2007</vt:lpstr>
      <vt:lpstr>2_White with Courier font for code slides</vt:lpstr>
      <vt:lpstr>1_Gray Segoe 4-3 template-template_April-17-2007</vt:lpstr>
      <vt:lpstr>Visio.Drawing.5</vt:lpstr>
      <vt:lpstr>Storage and File Structure</vt:lpstr>
      <vt:lpstr>Storage and File Structure</vt:lpstr>
      <vt:lpstr>Classification of Physical Storage Media</vt:lpstr>
      <vt:lpstr>Physical Storage Media</vt:lpstr>
      <vt:lpstr>Physical Storage Media (Cont.)</vt:lpstr>
      <vt:lpstr>Physical Storage Media (Cont.)</vt:lpstr>
      <vt:lpstr>Physical Storage Media (Cont.)</vt:lpstr>
      <vt:lpstr>Physical Storage Media (Cont.)</vt:lpstr>
      <vt:lpstr>Physical Storage Media (Cont.)</vt:lpstr>
      <vt:lpstr>Magnetic Tapes</vt:lpstr>
      <vt:lpstr>Storage Hierarchy</vt:lpstr>
      <vt:lpstr>Storage Hierarchy (Cont.)</vt:lpstr>
      <vt:lpstr>Magnetic Hard Disk Mechanism</vt:lpstr>
      <vt:lpstr>Magnetic Disks</vt:lpstr>
      <vt:lpstr>Performance Measures of Disks</vt:lpstr>
      <vt:lpstr>Disk Scheduling: FCFS</vt:lpstr>
      <vt:lpstr>Disk Scheduling: Shortest-Seek-Time First (SSTF)</vt:lpstr>
      <vt:lpstr>Disk Scheduling: SCAN</vt:lpstr>
      <vt:lpstr>Disk Scheduling: C-SCAN</vt:lpstr>
      <vt:lpstr>Optimization of Disk Block Access (Cont.)</vt:lpstr>
      <vt:lpstr>Improvement of Reliability via Redundancy</vt:lpstr>
      <vt:lpstr>Figure 10.03</vt:lpstr>
      <vt:lpstr>Choice of RAID Level</vt:lpstr>
      <vt:lpstr>Organization of Records in Files</vt:lpstr>
      <vt:lpstr>Organization of Records in Files</vt:lpstr>
      <vt:lpstr>Organization of Records in Files</vt:lpstr>
      <vt:lpstr>PowerPoint Presentation</vt:lpstr>
      <vt:lpstr>Sequential File Organization (Cont.)</vt:lpstr>
      <vt:lpstr>Organization of Records in Files</vt:lpstr>
      <vt:lpstr>Multi table Clustering File Organization</vt:lpstr>
      <vt:lpstr>Multitable Clustering File Organization (cont.)</vt:lpstr>
      <vt:lpstr>Two different types of Records</vt:lpstr>
      <vt:lpstr>Variable-Length Records</vt:lpstr>
      <vt:lpstr>Variable-Length Records - Fixed-length Representation</vt:lpstr>
      <vt:lpstr>Pointer Method</vt:lpstr>
      <vt:lpstr>Pointer Method (Cont.)</vt:lpstr>
      <vt:lpstr>Storage Access</vt:lpstr>
      <vt:lpstr>Buffer Manager</vt:lpstr>
      <vt:lpstr>Buffer-Replacement Policies</vt:lpstr>
      <vt:lpstr>Buffer-Replacement Policies (Cont.)</vt:lpstr>
      <vt:lpstr>End of Chapter 10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and File Structure</dc:title>
  <dc:creator>Marilyn Turnamian</dc:creator>
  <cp:lastModifiedBy>Arafat</cp:lastModifiedBy>
  <cp:revision>1</cp:revision>
  <dcterms:created xsi:type="dcterms:W3CDTF">2009-12-21T15:40:22Z</dcterms:created>
  <dcterms:modified xsi:type="dcterms:W3CDTF">2021-10-19T12:19:00Z</dcterms:modified>
</cp:coreProperties>
</file>