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64F0A-1AFD-4376-829F-8669EB7FEB7C}" v="1237" dt="2019-05-01T02:06:14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9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ell, Scott" userId="891d4a7d-031b-4c9a-b7b0-6fcaa1e71aa2" providerId="ADAL" clId="{33C64F0A-1AFD-4376-829F-8669EB7FEB7C}"/>
    <pc:docChg chg="undo custSel modSld">
      <pc:chgData name="Howell, Scott" userId="891d4a7d-031b-4c9a-b7b0-6fcaa1e71aa2" providerId="ADAL" clId="{33C64F0A-1AFD-4376-829F-8669EB7FEB7C}" dt="2019-05-01T02:06:14.113" v="1236" actId="120"/>
      <pc:docMkLst>
        <pc:docMk/>
      </pc:docMkLst>
      <pc:sldChg chg="addSp delSp modSp">
        <pc:chgData name="Howell, Scott" userId="891d4a7d-031b-4c9a-b7b0-6fcaa1e71aa2" providerId="ADAL" clId="{33C64F0A-1AFD-4376-829F-8669EB7FEB7C}" dt="2019-05-01T02:06:14.113" v="1236" actId="120"/>
        <pc:sldMkLst>
          <pc:docMk/>
          <pc:sldMk cId="1187414330" sldId="256"/>
        </pc:sldMkLst>
        <pc:spChg chg="add mod">
          <ac:chgData name="Howell, Scott" userId="891d4a7d-031b-4c9a-b7b0-6fcaa1e71aa2" providerId="ADAL" clId="{33C64F0A-1AFD-4376-829F-8669EB7FEB7C}" dt="2019-05-01T02:05:57.101" v="1225" actId="1076"/>
          <ac:spMkLst>
            <pc:docMk/>
            <pc:sldMk cId="1187414330" sldId="256"/>
            <ac:spMk id="14" creationId="{0D52F956-CD56-4AB8-967A-10E543E13D46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15" creationId="{560FB9A9-4A72-4EF8-866A-F8260DCBC3C5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16" creationId="{FCB3BA8B-6CAA-4F48-B463-74BB7F3E30DC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17" creationId="{1A5F3A4F-C9F3-4996-BD79-76EF841D02CB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18" creationId="{105B7A90-4C04-402A-92CB-C7C0D485E994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19" creationId="{F23648F3-6F2A-4795-9049-DCBCA4AE90FD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20" creationId="{F745C815-768E-46AB-94FD-044247024A46}"/>
          </ac:spMkLst>
        </pc:spChg>
        <pc:spChg chg="add del mod">
          <ac:chgData name="Howell, Scott" userId="891d4a7d-031b-4c9a-b7b0-6fcaa1e71aa2" providerId="ADAL" clId="{33C64F0A-1AFD-4376-829F-8669EB7FEB7C}" dt="2019-05-01T01:58:16.658" v="692" actId="478"/>
          <ac:spMkLst>
            <pc:docMk/>
            <pc:sldMk cId="1187414330" sldId="256"/>
            <ac:spMk id="21" creationId="{BCCFFE7C-7E16-482D-96BA-7632A211F433}"/>
          </ac:spMkLst>
        </pc:spChg>
        <pc:spChg chg="add del mod">
          <ac:chgData name="Howell, Scott" userId="891d4a7d-031b-4c9a-b7b0-6fcaa1e71aa2" providerId="ADAL" clId="{33C64F0A-1AFD-4376-829F-8669EB7FEB7C}" dt="2019-05-01T01:58:26.374" v="694" actId="478"/>
          <ac:spMkLst>
            <pc:docMk/>
            <pc:sldMk cId="1187414330" sldId="256"/>
            <ac:spMk id="22" creationId="{3F67B30B-4DDC-4EE6-B86B-2ACFDD000B64}"/>
          </ac:spMkLst>
        </pc:spChg>
        <pc:spChg chg="add del mod">
          <ac:chgData name="Howell, Scott" userId="891d4a7d-031b-4c9a-b7b0-6fcaa1e71aa2" providerId="ADAL" clId="{33C64F0A-1AFD-4376-829F-8669EB7FEB7C}" dt="2019-05-01T01:58:27.254" v="695" actId="478"/>
          <ac:spMkLst>
            <pc:docMk/>
            <pc:sldMk cId="1187414330" sldId="256"/>
            <ac:spMk id="23" creationId="{4F3A22B0-4F18-490F-88C1-D60EE9F4E6B7}"/>
          </ac:spMkLst>
        </pc:spChg>
        <pc:spChg chg="add del mod">
          <ac:chgData name="Howell, Scott" userId="891d4a7d-031b-4c9a-b7b0-6fcaa1e71aa2" providerId="ADAL" clId="{33C64F0A-1AFD-4376-829F-8669EB7FEB7C}" dt="2019-05-01T01:58:28.070" v="696" actId="478"/>
          <ac:spMkLst>
            <pc:docMk/>
            <pc:sldMk cId="1187414330" sldId="256"/>
            <ac:spMk id="24" creationId="{7C90615E-2C07-4FB2-B760-381F20C5D613}"/>
          </ac:spMkLst>
        </pc:spChg>
        <pc:spChg chg="add del mod">
          <ac:chgData name="Howell, Scott" userId="891d4a7d-031b-4c9a-b7b0-6fcaa1e71aa2" providerId="ADAL" clId="{33C64F0A-1AFD-4376-829F-8669EB7FEB7C}" dt="2019-05-01T01:47:48.500" v="379" actId="478"/>
          <ac:spMkLst>
            <pc:docMk/>
            <pc:sldMk cId="1187414330" sldId="256"/>
            <ac:spMk id="25" creationId="{4F122FCC-9FFA-441F-9764-D7890BEFCCFD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26" creationId="{7B1CEF27-1698-4441-A5BA-E28FF5603E9E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27" creationId="{8CFFF539-FBC5-4127-8C7E-B39A1347EB05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28" creationId="{045ECB9D-4310-4F2D-97EE-61C4DED30A78}"/>
          </ac:spMkLst>
        </pc:spChg>
        <pc:spChg chg="add del mod">
          <ac:chgData name="Howell, Scott" userId="891d4a7d-031b-4c9a-b7b0-6fcaa1e71aa2" providerId="ADAL" clId="{33C64F0A-1AFD-4376-829F-8669EB7FEB7C}" dt="2019-05-01T01:48:55.980" v="441" actId="478"/>
          <ac:spMkLst>
            <pc:docMk/>
            <pc:sldMk cId="1187414330" sldId="256"/>
            <ac:spMk id="29" creationId="{8758452A-BFAA-4729-ACF4-914B1CF3A320}"/>
          </ac:spMkLst>
        </pc:spChg>
        <pc:spChg chg="add del mod">
          <ac:chgData name="Howell, Scott" userId="891d4a7d-031b-4c9a-b7b0-6fcaa1e71aa2" providerId="ADAL" clId="{33C64F0A-1AFD-4376-829F-8669EB7FEB7C}" dt="2019-05-01T01:48:57.516" v="442" actId="478"/>
          <ac:spMkLst>
            <pc:docMk/>
            <pc:sldMk cId="1187414330" sldId="256"/>
            <ac:spMk id="31" creationId="{15B5A980-BD4D-49C4-B8D9-D75277BA18F3}"/>
          </ac:spMkLst>
        </pc:spChg>
        <pc:spChg chg="add del mod">
          <ac:chgData name="Howell, Scott" userId="891d4a7d-031b-4c9a-b7b0-6fcaa1e71aa2" providerId="ADAL" clId="{33C64F0A-1AFD-4376-829F-8669EB7FEB7C}" dt="2019-05-01T01:58:30.334" v="697" actId="478"/>
          <ac:spMkLst>
            <pc:docMk/>
            <pc:sldMk cId="1187414330" sldId="256"/>
            <ac:spMk id="34" creationId="{0069A439-361B-4582-8A11-4504F9B24E42}"/>
          </ac:spMkLst>
        </pc:spChg>
        <pc:spChg chg="add mod">
          <ac:chgData name="Howell, Scott" userId="891d4a7d-031b-4c9a-b7b0-6fcaa1e71aa2" providerId="ADAL" clId="{33C64F0A-1AFD-4376-829F-8669EB7FEB7C}" dt="2019-05-01T02:04:52.172" v="1218" actId="1076"/>
          <ac:spMkLst>
            <pc:docMk/>
            <pc:sldMk cId="1187414330" sldId="256"/>
            <ac:spMk id="35" creationId="{B7E3F52C-F7E3-4752-81A7-C84D542D9C8D}"/>
          </ac:spMkLst>
        </pc:spChg>
        <pc:spChg chg="add mod">
          <ac:chgData name="Howell, Scott" userId="891d4a7d-031b-4c9a-b7b0-6fcaa1e71aa2" providerId="ADAL" clId="{33C64F0A-1AFD-4376-829F-8669EB7FEB7C}" dt="2019-05-01T02:04:52.172" v="1218" actId="1076"/>
          <ac:spMkLst>
            <pc:docMk/>
            <pc:sldMk cId="1187414330" sldId="256"/>
            <ac:spMk id="36" creationId="{D1535621-20BE-48DA-AA08-BC8D6838BC82}"/>
          </ac:spMkLst>
        </pc:spChg>
        <pc:spChg chg="add mod">
          <ac:chgData name="Howell, Scott" userId="891d4a7d-031b-4c9a-b7b0-6fcaa1e71aa2" providerId="ADAL" clId="{33C64F0A-1AFD-4376-829F-8669EB7FEB7C}" dt="2019-05-01T02:04:52.172" v="1218" actId="1076"/>
          <ac:spMkLst>
            <pc:docMk/>
            <pc:sldMk cId="1187414330" sldId="256"/>
            <ac:spMk id="37" creationId="{8DF964D7-EEE5-4FC7-9761-EEDF55CF448B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38" creationId="{4C34B657-26C6-4496-B523-0403196001D3}"/>
          </ac:spMkLst>
        </pc:spChg>
        <pc:spChg chg="add mod">
          <ac:chgData name="Howell, Scott" userId="891d4a7d-031b-4c9a-b7b0-6fcaa1e71aa2" providerId="ADAL" clId="{33C64F0A-1AFD-4376-829F-8669EB7FEB7C}" dt="2019-05-01T02:04:52.172" v="1218" actId="1076"/>
          <ac:spMkLst>
            <pc:docMk/>
            <pc:sldMk cId="1187414330" sldId="256"/>
            <ac:spMk id="39" creationId="{9E08BF25-D5A9-4FD6-A029-ED90F4AB6C4A}"/>
          </ac:spMkLst>
        </pc:spChg>
        <pc:spChg chg="add mod">
          <ac:chgData name="Howell, Scott" userId="891d4a7d-031b-4c9a-b7b0-6fcaa1e71aa2" providerId="ADAL" clId="{33C64F0A-1AFD-4376-829F-8669EB7FEB7C}" dt="2019-05-01T02:04:52.172" v="1218" actId="1076"/>
          <ac:spMkLst>
            <pc:docMk/>
            <pc:sldMk cId="1187414330" sldId="256"/>
            <ac:spMk id="40" creationId="{03984613-2305-464A-BF7A-525BA3791E11}"/>
          </ac:spMkLst>
        </pc:spChg>
        <pc:spChg chg="add mod or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42" creationId="{DB3DC33C-08C2-47FC-B888-D099481A1290}"/>
          </ac:spMkLst>
        </pc:spChg>
        <pc:spChg chg="add mod or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43" creationId="{73E83269-1CEE-4CBE-A11C-03618B9688A3}"/>
          </ac:spMkLst>
        </pc:spChg>
        <pc:spChg chg="add mod">
          <ac:chgData name="Howell, Scott" userId="891d4a7d-031b-4c9a-b7b0-6fcaa1e71aa2" providerId="ADAL" clId="{33C64F0A-1AFD-4376-829F-8669EB7FEB7C}" dt="2019-05-01T02:04:52.172" v="1218" actId="1076"/>
          <ac:spMkLst>
            <pc:docMk/>
            <pc:sldMk cId="1187414330" sldId="256"/>
            <ac:spMk id="44" creationId="{42976459-409E-40C2-88ED-840471A90C86}"/>
          </ac:spMkLst>
        </pc:spChg>
        <pc:spChg chg="add mod">
          <ac:chgData name="Howell, Scott" userId="891d4a7d-031b-4c9a-b7b0-6fcaa1e71aa2" providerId="ADAL" clId="{33C64F0A-1AFD-4376-829F-8669EB7FEB7C}" dt="2019-05-01T02:04:52.172" v="1218" actId="1076"/>
          <ac:spMkLst>
            <pc:docMk/>
            <pc:sldMk cId="1187414330" sldId="256"/>
            <ac:spMk id="45" creationId="{179374F8-47F6-4CE6-840A-B202B1297E57}"/>
          </ac:spMkLst>
        </pc:spChg>
        <pc:spChg chg="add mod or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46" creationId="{01C73D69-FB55-424B-80C3-682B87297AD3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47" creationId="{4368D364-78E4-459F-99B8-60412C2B9DF2}"/>
          </ac:spMkLst>
        </pc:spChg>
        <pc:spChg chg="add del mod">
          <ac:chgData name="Howell, Scott" userId="891d4a7d-031b-4c9a-b7b0-6fcaa1e71aa2" providerId="ADAL" clId="{33C64F0A-1AFD-4376-829F-8669EB7FEB7C}" dt="2019-05-01T01:57:25.196" v="688" actId="478"/>
          <ac:spMkLst>
            <pc:docMk/>
            <pc:sldMk cId="1187414330" sldId="256"/>
            <ac:spMk id="48" creationId="{B6AE36BA-89F1-4154-B48E-697235245A75}"/>
          </ac:spMkLst>
        </pc:spChg>
        <pc:spChg chg="add del mod">
          <ac:chgData name="Howell, Scott" userId="891d4a7d-031b-4c9a-b7b0-6fcaa1e71aa2" providerId="ADAL" clId="{33C64F0A-1AFD-4376-829F-8669EB7FEB7C}" dt="2019-05-01T01:56:30.819" v="664" actId="478"/>
          <ac:spMkLst>
            <pc:docMk/>
            <pc:sldMk cId="1187414330" sldId="256"/>
            <ac:spMk id="49" creationId="{315B9C71-6DDA-49EE-8085-65CD13C4A423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50" creationId="{82705BFE-75F1-492A-9813-1F311E27317A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51" creationId="{8AF50D0E-3730-4442-8A90-FF4E80A08E22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52" creationId="{C4B2F95F-B707-41A9-8351-9FB9290396B0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53" creationId="{A5F1E322-045B-4906-92EF-0CF08F22CE57}"/>
          </ac:spMkLst>
        </pc:spChg>
        <pc:spChg chg="add mod">
          <ac:chgData name="Howell, Scott" userId="891d4a7d-031b-4c9a-b7b0-6fcaa1e71aa2" providerId="ADAL" clId="{33C64F0A-1AFD-4376-829F-8669EB7FEB7C}" dt="2019-05-01T02:04:52.172" v="1218" actId="1076"/>
          <ac:spMkLst>
            <pc:docMk/>
            <pc:sldMk cId="1187414330" sldId="256"/>
            <ac:spMk id="54" creationId="{1B15E42C-5F01-4AB8-8DC9-F347DC92B17E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55" creationId="{AA8C60E2-99AD-4705-A054-E3F02FA519EC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56" creationId="{34CB1CF4-3282-46F7-A907-2B6DD469E978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57" creationId="{AF383385-D64C-4CCF-BF56-B6312C487014}"/>
          </ac:spMkLst>
        </pc:spChg>
        <pc:spChg chg="add mod">
          <ac:chgData name="Howell, Scott" userId="891d4a7d-031b-4c9a-b7b0-6fcaa1e71aa2" providerId="ADAL" clId="{33C64F0A-1AFD-4376-829F-8669EB7FEB7C}" dt="2019-05-01T02:06:02.622" v="1226" actId="1076"/>
          <ac:spMkLst>
            <pc:docMk/>
            <pc:sldMk cId="1187414330" sldId="256"/>
            <ac:spMk id="58" creationId="{53E600C3-33C5-4815-B0F6-86A605DB70A8}"/>
          </ac:spMkLst>
        </pc:spChg>
        <pc:spChg chg="add mod">
          <ac:chgData name="Howell, Scott" userId="891d4a7d-031b-4c9a-b7b0-6fcaa1e71aa2" providerId="ADAL" clId="{33C64F0A-1AFD-4376-829F-8669EB7FEB7C}" dt="2019-05-01T02:06:14.113" v="1236" actId="120"/>
          <ac:spMkLst>
            <pc:docMk/>
            <pc:sldMk cId="1187414330" sldId="256"/>
            <ac:spMk id="59" creationId="{4A9C28C4-8E90-47B9-8752-28EB12803D5B}"/>
          </ac:spMkLst>
        </pc:spChg>
        <pc:cxnChg chg="mod">
          <ac:chgData name="Howell, Scott" userId="891d4a7d-031b-4c9a-b7b0-6fcaa1e71aa2" providerId="ADAL" clId="{33C64F0A-1AFD-4376-829F-8669EB7FEB7C}" dt="2019-05-01T02:06:02.622" v="1226" actId="1076"/>
          <ac:cxnSpMkLst>
            <pc:docMk/>
            <pc:sldMk cId="1187414330" sldId="256"/>
            <ac:cxnSpMk id="5" creationId="{8EE81FB3-11E8-4BC3-B9F7-B42B71858335}"/>
          </ac:cxnSpMkLst>
        </pc:cxnChg>
        <pc:cxnChg chg="mod">
          <ac:chgData name="Howell, Scott" userId="891d4a7d-031b-4c9a-b7b0-6fcaa1e71aa2" providerId="ADAL" clId="{33C64F0A-1AFD-4376-829F-8669EB7FEB7C}" dt="2019-05-01T02:06:02.622" v="1226" actId="1076"/>
          <ac:cxnSpMkLst>
            <pc:docMk/>
            <pc:sldMk cId="1187414330" sldId="256"/>
            <ac:cxnSpMk id="7" creationId="{17C86DAC-FC00-4032-BC8B-B1C487A25EEE}"/>
          </ac:cxnSpMkLst>
        </pc:cxnChg>
        <pc:cxnChg chg="mod">
          <ac:chgData name="Howell, Scott" userId="891d4a7d-031b-4c9a-b7b0-6fcaa1e71aa2" providerId="ADAL" clId="{33C64F0A-1AFD-4376-829F-8669EB7FEB7C}" dt="2019-05-01T02:06:02.622" v="1226" actId="1076"/>
          <ac:cxnSpMkLst>
            <pc:docMk/>
            <pc:sldMk cId="1187414330" sldId="256"/>
            <ac:cxnSpMk id="8" creationId="{2FE3FA2D-6F92-4E7F-8948-5C007C5CAAFE}"/>
          </ac:cxnSpMkLst>
        </pc:cxnChg>
        <pc:cxnChg chg="mod">
          <ac:chgData name="Howell, Scott" userId="891d4a7d-031b-4c9a-b7b0-6fcaa1e71aa2" providerId="ADAL" clId="{33C64F0A-1AFD-4376-829F-8669EB7FEB7C}" dt="2019-05-01T02:06:02.622" v="1226" actId="1076"/>
          <ac:cxnSpMkLst>
            <pc:docMk/>
            <pc:sldMk cId="1187414330" sldId="256"/>
            <ac:cxnSpMk id="10" creationId="{5947ED4A-125A-4C57-9E5F-68A32E28ECEC}"/>
          </ac:cxnSpMkLst>
        </pc:cxnChg>
        <pc:cxnChg chg="mod">
          <ac:chgData name="Howell, Scott" userId="891d4a7d-031b-4c9a-b7b0-6fcaa1e71aa2" providerId="ADAL" clId="{33C64F0A-1AFD-4376-829F-8669EB7FEB7C}" dt="2019-05-01T02:06:02.622" v="1226" actId="1076"/>
          <ac:cxnSpMkLst>
            <pc:docMk/>
            <pc:sldMk cId="1187414330" sldId="256"/>
            <ac:cxnSpMk id="11" creationId="{71306B86-BCCC-4C0B-B8E7-CDE602682250}"/>
          </ac:cxnSpMkLst>
        </pc:cxnChg>
        <pc:cxnChg chg="mod">
          <ac:chgData name="Howell, Scott" userId="891d4a7d-031b-4c9a-b7b0-6fcaa1e71aa2" providerId="ADAL" clId="{33C64F0A-1AFD-4376-829F-8669EB7FEB7C}" dt="2019-05-01T02:06:02.622" v="1226" actId="1076"/>
          <ac:cxnSpMkLst>
            <pc:docMk/>
            <pc:sldMk cId="1187414330" sldId="256"/>
            <ac:cxnSpMk id="12" creationId="{240407C4-4F32-4665-8987-3655C7DD7C7A}"/>
          </ac:cxnSpMkLst>
        </pc:cxnChg>
        <pc:cxnChg chg="mod">
          <ac:chgData name="Howell, Scott" userId="891d4a7d-031b-4c9a-b7b0-6fcaa1e71aa2" providerId="ADAL" clId="{33C64F0A-1AFD-4376-829F-8669EB7FEB7C}" dt="2019-05-01T02:06:02.622" v="1226" actId="1076"/>
          <ac:cxnSpMkLst>
            <pc:docMk/>
            <pc:sldMk cId="1187414330" sldId="256"/>
            <ac:cxnSpMk id="13" creationId="{1C809AC1-2217-4397-83E8-0A75569AE7B1}"/>
          </ac:cxnSpMkLst>
        </pc:cxnChg>
        <pc:cxnChg chg="add del mod">
          <ac:chgData name="Howell, Scott" userId="891d4a7d-031b-4c9a-b7b0-6fcaa1e71aa2" providerId="ADAL" clId="{33C64F0A-1AFD-4376-829F-8669EB7FEB7C}" dt="2019-05-01T01:48:40.396" v="405" actId="478"/>
          <ac:cxnSpMkLst>
            <pc:docMk/>
            <pc:sldMk cId="1187414330" sldId="256"/>
            <ac:cxnSpMk id="30" creationId="{3AEEB776-E10B-4FBA-A0AA-784333542F6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5789A-5EDC-417D-9AA6-55E1AC35CCEA}" type="datetimeFigureOut">
              <a:rPr lang="en-AU" smtClean="0"/>
              <a:t>8/05/2019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8567D-B3D9-4D56-A697-B930A1D551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50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8567D-B3D9-4D56-A697-B930A1D551A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86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D0EE85-4A81-4408-AD60-6228AE6D7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BC91047-1442-4993-B3F7-0CCD2DF68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86A9B8-21B7-4F15-8BD9-713AC8EF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C55-9CC4-4AF5-9670-8405DC0DC4AD}" type="datetimeFigureOut">
              <a:rPr lang="en-AU" smtClean="0"/>
              <a:t>8/05/2019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60B4D3-6D8C-44B3-9248-5788E0F2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3227AE-6340-4CAB-B9E8-E599277C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20-D20B-452C-8A38-864265C026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07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35F03-B35E-4F6A-8B3F-D00013AF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8A5BD3-E9BF-4BB8-B80B-2BDC0DCA9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39682B-B068-420D-84D2-B95ACA04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C55-9CC4-4AF5-9670-8405DC0DC4AD}" type="datetimeFigureOut">
              <a:rPr lang="en-AU" smtClean="0"/>
              <a:t>8/05/2019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54CE55-A236-4965-98EA-6EF7A0AA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4A1958-4B6F-4FF1-94DB-4C25C49B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20-D20B-452C-8A38-864265C026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76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2BADBD4-D6AB-4E81-8BDD-0264BBAAA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52AA75-3FE3-4720-9E2B-80134A44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DF00E2-6D07-43AC-B30D-D0FC7669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C55-9CC4-4AF5-9670-8405DC0DC4AD}" type="datetimeFigureOut">
              <a:rPr lang="en-AU" smtClean="0"/>
              <a:t>8/05/2019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6C147A-BC5F-4619-AB94-5A73289D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3CE47B-5A5A-4905-BE96-99536120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20-D20B-452C-8A38-864265C026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51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FA0078-71DB-497A-9ABB-5E906BD5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2A025D-DDB8-4A44-AE64-730B223A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93B52F-CD55-4C2A-A992-6DE50DD2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C55-9CC4-4AF5-9670-8405DC0DC4AD}" type="datetimeFigureOut">
              <a:rPr lang="en-AU" smtClean="0"/>
              <a:t>8/05/2019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C13127-8DE9-4ACE-901F-9E115E8F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C8EFF0-B13E-4488-AA63-B0C0C609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20-D20B-452C-8A38-864265C026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16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7C8DBB-82C9-4284-8E10-26E065FA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2B45D9-9727-49D8-ADC1-CCA85369B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66417F-3029-4D59-83F2-CF3A243D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C55-9CC4-4AF5-9670-8405DC0DC4AD}" type="datetimeFigureOut">
              <a:rPr lang="en-AU" smtClean="0"/>
              <a:t>8/05/2019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D1AAAD-AF69-4982-B2E8-79B12382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174084-A427-4D71-8CF1-66532F4F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20-D20B-452C-8A38-864265C026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3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D5429A-F12C-4CE9-A62A-C8ED04D1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869577-75C2-45B7-9789-4574C83EF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F0CF5AC-A601-4E0A-BA7C-37DDDEF88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10F5C1-9EB3-4922-AB83-38D99BB6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C55-9CC4-4AF5-9670-8405DC0DC4AD}" type="datetimeFigureOut">
              <a:rPr lang="en-AU" smtClean="0"/>
              <a:t>8/05/2019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71547B-1665-4841-A434-CFC3F398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74A3D2-3D50-4736-8335-2E10E5B8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20-D20B-452C-8A38-864265C026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037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9830C-2709-4C86-A671-D6E7168D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2E9CD1-15BD-43FB-8BF8-C46B76936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1D24DF-0970-4EF8-BCC9-60E471B96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081EBD-1533-4CB5-BE3E-78F333D24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679009E-B306-4D29-B83A-CA3C2945E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D10FC5F-0096-452D-9044-717171C1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C55-9CC4-4AF5-9670-8405DC0DC4AD}" type="datetimeFigureOut">
              <a:rPr lang="en-AU" smtClean="0"/>
              <a:t>8/05/2019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6F4D529-D993-44AA-A309-70FC1AB4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9B91F1-458F-4538-B6B5-8201C819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20-D20B-452C-8A38-864265C026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89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ABF313-F60C-4114-9282-55BE8DD4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8E8766F-A20D-4F5E-BB48-1BD56EAA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C55-9CC4-4AF5-9670-8405DC0DC4AD}" type="datetimeFigureOut">
              <a:rPr lang="en-AU" smtClean="0"/>
              <a:t>8/05/2019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FBAF1C-012A-4C7B-9149-B75E6504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47CCA5-71ED-475C-9AC6-D0969278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20-D20B-452C-8A38-864265C026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11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27596CF-A02C-48E0-960E-A83EB7B9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C55-9CC4-4AF5-9670-8405DC0DC4AD}" type="datetimeFigureOut">
              <a:rPr lang="en-AU" smtClean="0"/>
              <a:t>8/05/2019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2337F8A-2B03-4E8A-8438-B44DC396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E1DA73-7FDF-4C51-B497-7ADE8CEB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20-D20B-452C-8A38-864265C026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40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219A86-A698-4D71-9B5F-E6A66BDFD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779A47-F1BB-4BAD-9764-E0873DD2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EA09D3-72AB-4F87-B85E-2E6182646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B66C23-8067-45EC-B705-489E3D3A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C55-9CC4-4AF5-9670-8405DC0DC4AD}" type="datetimeFigureOut">
              <a:rPr lang="en-AU" smtClean="0"/>
              <a:t>8/05/2019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40E1D1-0061-476A-B9DE-EA3B903F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792576-9C6F-4A1A-8794-139E756D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20-D20B-452C-8A38-864265C026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36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D0659-EC0F-4A15-81AE-B503CE8C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C6AD3BD-5BC3-40F1-A0EE-E50358ED0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83395F-47C5-4D09-A3E1-B3197614E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CB9E53-9FB0-4265-8D54-E875DD13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C55-9CC4-4AF5-9670-8405DC0DC4AD}" type="datetimeFigureOut">
              <a:rPr lang="en-AU" smtClean="0"/>
              <a:t>8/05/2019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880B56-D0F8-46D0-BED7-0CFB5643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E8F829-55EB-4088-8D23-F2ECC944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7D120-D20B-452C-8A38-864265C026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865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6A35752-7640-4534-93C3-27C037A4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206C1B-6F4C-4BB7-A65F-6B29AF5D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B0E93C-2AC1-469B-8351-C4F875BB7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3C55-9CC4-4AF5-9670-8405DC0DC4AD}" type="datetimeFigureOut">
              <a:rPr lang="en-AU" smtClean="0"/>
              <a:t>8/05/2019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311965-0064-4393-8ED9-C03D09A0E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CC4CA6-76D0-4B18-961F-DEB3F2638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7D120-D20B-452C-8A38-864265C026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79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EE81FB3-11E8-4BC3-B9F7-B42B71858335}"/>
              </a:ext>
            </a:extLst>
          </p:cNvPr>
          <p:cNvCxnSpPr>
            <a:cxnSpLocks/>
          </p:cNvCxnSpPr>
          <p:nvPr/>
        </p:nvCxnSpPr>
        <p:spPr>
          <a:xfrm>
            <a:off x="1863027" y="2857832"/>
            <a:ext cx="8465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7C86DAC-FC00-4032-BC8B-B1C487A25EEE}"/>
              </a:ext>
            </a:extLst>
          </p:cNvPr>
          <p:cNvCxnSpPr/>
          <p:nvPr/>
        </p:nvCxnSpPr>
        <p:spPr>
          <a:xfrm>
            <a:off x="1864425" y="2513884"/>
            <a:ext cx="0" cy="68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2FE3FA2D-6F92-4E7F-8948-5C007C5CAAFE}"/>
              </a:ext>
            </a:extLst>
          </p:cNvPr>
          <p:cNvCxnSpPr>
            <a:cxnSpLocks/>
          </p:cNvCxnSpPr>
          <p:nvPr/>
        </p:nvCxnSpPr>
        <p:spPr>
          <a:xfrm>
            <a:off x="3836397" y="2636223"/>
            <a:ext cx="0" cy="44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947ED4A-125A-4C57-9E5F-68A32E28ECEC}"/>
              </a:ext>
            </a:extLst>
          </p:cNvPr>
          <p:cNvCxnSpPr>
            <a:cxnSpLocks/>
          </p:cNvCxnSpPr>
          <p:nvPr/>
        </p:nvCxnSpPr>
        <p:spPr>
          <a:xfrm>
            <a:off x="5808369" y="2636223"/>
            <a:ext cx="0" cy="44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1306B86-BCCC-4C0B-B8E7-CDE602682250}"/>
              </a:ext>
            </a:extLst>
          </p:cNvPr>
          <p:cNvCxnSpPr>
            <a:cxnSpLocks/>
          </p:cNvCxnSpPr>
          <p:nvPr/>
        </p:nvCxnSpPr>
        <p:spPr>
          <a:xfrm>
            <a:off x="7780341" y="2636223"/>
            <a:ext cx="0" cy="44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40407C4-4F32-4665-8987-3655C7DD7C7A}"/>
              </a:ext>
            </a:extLst>
          </p:cNvPr>
          <p:cNvCxnSpPr>
            <a:cxnSpLocks/>
          </p:cNvCxnSpPr>
          <p:nvPr/>
        </p:nvCxnSpPr>
        <p:spPr>
          <a:xfrm>
            <a:off x="9752313" y="2636223"/>
            <a:ext cx="0" cy="44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C809AC1-2217-4397-83E8-0A75569AE7B1}"/>
              </a:ext>
            </a:extLst>
          </p:cNvPr>
          <p:cNvCxnSpPr/>
          <p:nvPr/>
        </p:nvCxnSpPr>
        <p:spPr>
          <a:xfrm>
            <a:off x="10328973" y="2513884"/>
            <a:ext cx="0" cy="68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D52F956-CD56-4AB8-967A-10E543E13D46}"/>
              </a:ext>
            </a:extLst>
          </p:cNvPr>
          <p:cNvSpPr txBox="1"/>
          <p:nvPr/>
        </p:nvSpPr>
        <p:spPr>
          <a:xfrm>
            <a:off x="398217" y="473622"/>
            <a:ext cx="1139556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Movement Spec Detail</a:t>
            </a:r>
          </a:p>
          <a:p>
            <a:endParaRPr lang="en-AU" b="1" dirty="0"/>
          </a:p>
          <a:p>
            <a:pPr marL="285750" indent="-285750">
              <a:buFontTx/>
              <a:buChar char="-"/>
            </a:pPr>
            <a:r>
              <a:rPr lang="en-AU" sz="1400" dirty="0"/>
              <a:t>Movement is only triggered based on the </a:t>
            </a:r>
            <a:r>
              <a:rPr lang="en-AU" sz="1400" i="1" dirty="0" err="1"/>
              <a:t>gforcethreshold</a:t>
            </a:r>
            <a:r>
              <a:rPr lang="en-AU" sz="1400" dirty="0"/>
              <a:t> and sustained movement for 5 secs to avoid accidental bumps and knocks</a:t>
            </a:r>
          </a:p>
          <a:p>
            <a:pPr marL="285750" indent="-285750">
              <a:buFontTx/>
              <a:buChar char="-"/>
            </a:pPr>
            <a:r>
              <a:rPr lang="en-AU" sz="1400" dirty="0"/>
              <a:t>Stationary Events are stored as historical records with the </a:t>
            </a:r>
            <a:r>
              <a:rPr lang="en-AU" sz="1400" dirty="0" err="1"/>
              <a:t>lat</a:t>
            </a:r>
            <a:r>
              <a:rPr lang="en-AU" sz="1400" dirty="0"/>
              <a:t>/long and date/time only. No other sensor data needed.</a:t>
            </a:r>
          </a:p>
          <a:p>
            <a:pPr marL="285750" indent="-285750">
              <a:buFontTx/>
              <a:buChar char="-"/>
            </a:pPr>
            <a:endParaRPr lang="en-AU" sz="1400" dirty="0"/>
          </a:p>
          <a:p>
            <a:pPr marL="285750" indent="-285750">
              <a:buFontTx/>
              <a:buChar char="-"/>
            </a:pP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60FB9A9-4A72-4EF8-866A-F8260DCBC3C5}"/>
              </a:ext>
            </a:extLst>
          </p:cNvPr>
          <p:cNvSpPr txBox="1"/>
          <p:nvPr/>
        </p:nvSpPr>
        <p:spPr>
          <a:xfrm>
            <a:off x="1532362" y="2211702"/>
            <a:ext cx="661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/>
              <a:t>00.00.00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B3BA8B-6CAA-4F48-B463-74BB7F3E30DC}"/>
              </a:ext>
            </a:extLst>
          </p:cNvPr>
          <p:cNvSpPr txBox="1"/>
          <p:nvPr/>
        </p:nvSpPr>
        <p:spPr>
          <a:xfrm>
            <a:off x="3505732" y="2211702"/>
            <a:ext cx="661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/>
              <a:t>00.05.00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A5F3A4F-C9F3-4996-BD79-76EF841D02CB}"/>
              </a:ext>
            </a:extLst>
          </p:cNvPr>
          <p:cNvSpPr txBox="1"/>
          <p:nvPr/>
        </p:nvSpPr>
        <p:spPr>
          <a:xfrm>
            <a:off x="5477704" y="2211702"/>
            <a:ext cx="661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/>
              <a:t>00.10.00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05B7A90-4C04-402A-92CB-C7C0D485E994}"/>
              </a:ext>
            </a:extLst>
          </p:cNvPr>
          <p:cNvSpPr txBox="1"/>
          <p:nvPr/>
        </p:nvSpPr>
        <p:spPr>
          <a:xfrm>
            <a:off x="7449676" y="2211702"/>
            <a:ext cx="661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/>
              <a:t>00.15.00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23648F3-6F2A-4795-9049-DCBCA4AE90FD}"/>
              </a:ext>
            </a:extLst>
          </p:cNvPr>
          <p:cNvSpPr txBox="1"/>
          <p:nvPr/>
        </p:nvSpPr>
        <p:spPr>
          <a:xfrm>
            <a:off x="9421648" y="2211702"/>
            <a:ext cx="661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/>
              <a:t>00.20.00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745C815-768E-46AB-94FD-044247024A46}"/>
              </a:ext>
            </a:extLst>
          </p:cNvPr>
          <p:cNvSpPr txBox="1"/>
          <p:nvPr/>
        </p:nvSpPr>
        <p:spPr>
          <a:xfrm>
            <a:off x="9998308" y="2211702"/>
            <a:ext cx="661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/>
              <a:t>00.22.00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xmlns="" id="{7B1CEF27-1698-4441-A5BA-E28FF5603E9E}"/>
              </a:ext>
            </a:extLst>
          </p:cNvPr>
          <p:cNvSpPr/>
          <p:nvPr/>
        </p:nvSpPr>
        <p:spPr>
          <a:xfrm>
            <a:off x="3747906" y="2781545"/>
            <a:ext cx="176982" cy="176982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xmlns="" id="{8CFFF539-FBC5-4127-8C7E-B39A1347EB05}"/>
              </a:ext>
            </a:extLst>
          </p:cNvPr>
          <p:cNvSpPr/>
          <p:nvPr/>
        </p:nvSpPr>
        <p:spPr>
          <a:xfrm>
            <a:off x="5719878" y="2757137"/>
            <a:ext cx="176982" cy="176982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xmlns="" id="{045ECB9D-4310-4F2D-97EE-61C4DED30A78}"/>
              </a:ext>
            </a:extLst>
          </p:cNvPr>
          <p:cNvSpPr/>
          <p:nvPr/>
        </p:nvSpPr>
        <p:spPr>
          <a:xfrm>
            <a:off x="7701400" y="2787312"/>
            <a:ext cx="176982" cy="176982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xmlns="" id="{B7E3F52C-F7E3-4752-81A7-C84D542D9C8D}"/>
              </a:ext>
            </a:extLst>
          </p:cNvPr>
          <p:cNvSpPr/>
          <p:nvPr/>
        </p:nvSpPr>
        <p:spPr>
          <a:xfrm>
            <a:off x="598707" y="4715345"/>
            <a:ext cx="176982" cy="176982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1535621-20BE-48DA-AA08-BC8D6838BC82}"/>
              </a:ext>
            </a:extLst>
          </p:cNvPr>
          <p:cNvSpPr txBox="1"/>
          <p:nvPr/>
        </p:nvSpPr>
        <p:spPr>
          <a:xfrm>
            <a:off x="828415" y="4385627"/>
            <a:ext cx="3651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Stationary Event – Store GPS data of </a:t>
            </a:r>
            <a:r>
              <a:rPr lang="en-AU" sz="1000" dirty="0" err="1"/>
              <a:t>lat</a:t>
            </a:r>
            <a:r>
              <a:rPr lang="en-AU" sz="1000" dirty="0"/>
              <a:t>/long and date/time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DF964D7-EEE5-4FC7-9761-EEDF55CF448B}"/>
              </a:ext>
            </a:extLst>
          </p:cNvPr>
          <p:cNvSpPr txBox="1"/>
          <p:nvPr/>
        </p:nvSpPr>
        <p:spPr>
          <a:xfrm>
            <a:off x="828413" y="4680725"/>
            <a:ext cx="5267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Telemetry Upload – Spin up CAT-M1 Radio and upload all data including historical events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4C34B657-26C6-4496-B523-0403196001D3}"/>
              </a:ext>
            </a:extLst>
          </p:cNvPr>
          <p:cNvSpPr/>
          <p:nvPr/>
        </p:nvSpPr>
        <p:spPr>
          <a:xfrm>
            <a:off x="1802151" y="2875803"/>
            <a:ext cx="141215" cy="1412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9E08BF25-D5A9-4FD6-A029-ED90F4AB6C4A}"/>
              </a:ext>
            </a:extLst>
          </p:cNvPr>
          <p:cNvSpPr/>
          <p:nvPr/>
        </p:nvSpPr>
        <p:spPr>
          <a:xfrm>
            <a:off x="616590" y="4135222"/>
            <a:ext cx="141215" cy="1412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3984613-2305-464A-BF7A-525BA3791E11}"/>
              </a:ext>
            </a:extLst>
          </p:cNvPr>
          <p:cNvSpPr txBox="1"/>
          <p:nvPr/>
        </p:nvSpPr>
        <p:spPr>
          <a:xfrm>
            <a:off x="828413" y="4081418"/>
            <a:ext cx="6419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Movement Detected (sustained movement for 5 secs) – WAKE device and spin up GPS and CAT-M1 radios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xmlns="" id="{42976459-409E-40C2-88ED-840471A90C86}"/>
              </a:ext>
            </a:extLst>
          </p:cNvPr>
          <p:cNvSpPr/>
          <p:nvPr/>
        </p:nvSpPr>
        <p:spPr>
          <a:xfrm>
            <a:off x="600529" y="5022647"/>
            <a:ext cx="175160" cy="15100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79374F8-47F6-4CE6-840A-B202B1297E57}"/>
              </a:ext>
            </a:extLst>
          </p:cNvPr>
          <p:cNvSpPr txBox="1"/>
          <p:nvPr/>
        </p:nvSpPr>
        <p:spPr>
          <a:xfrm>
            <a:off x="828413" y="4967300"/>
            <a:ext cx="5949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Movement Confirmed as Ceased (based on 5 min timer after last stationary event) – Device goes back to SLEEP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368D364-78E4-459F-99B8-60412C2B9DF2}"/>
              </a:ext>
            </a:extLst>
          </p:cNvPr>
          <p:cNvSpPr txBox="1"/>
          <p:nvPr/>
        </p:nvSpPr>
        <p:spPr>
          <a:xfrm>
            <a:off x="7970347" y="2529530"/>
            <a:ext cx="661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00.17.00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2705BFE-75F1-492A-9813-1F311E27317A}"/>
              </a:ext>
            </a:extLst>
          </p:cNvPr>
          <p:cNvSpPr txBox="1"/>
          <p:nvPr/>
        </p:nvSpPr>
        <p:spPr>
          <a:xfrm>
            <a:off x="2248630" y="2214401"/>
            <a:ext cx="661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00.02.00~</a:t>
            </a:r>
          </a:p>
          <a:p>
            <a:pPr algn="ctr"/>
            <a:r>
              <a:rPr lang="en-AU" sz="1000" dirty="0"/>
              <a:t>00.02.30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AF50D0E-3730-4442-8A90-FF4E80A08E22}"/>
              </a:ext>
            </a:extLst>
          </p:cNvPr>
          <p:cNvSpPr txBox="1"/>
          <p:nvPr/>
        </p:nvSpPr>
        <p:spPr>
          <a:xfrm>
            <a:off x="4077113" y="2214401"/>
            <a:ext cx="661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00.06.00~</a:t>
            </a:r>
          </a:p>
          <a:p>
            <a:pPr algn="ctr"/>
            <a:r>
              <a:rPr lang="en-AU" sz="1000" dirty="0"/>
              <a:t>00.07.00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C4B2F95F-B707-41A9-8351-9FB9290396B0}"/>
              </a:ext>
            </a:extLst>
          </p:cNvPr>
          <p:cNvSpPr txBox="1"/>
          <p:nvPr/>
        </p:nvSpPr>
        <p:spPr>
          <a:xfrm>
            <a:off x="4798493" y="2210475"/>
            <a:ext cx="661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/>
              <a:t>00.07.30~</a:t>
            </a:r>
          </a:p>
          <a:p>
            <a:pPr algn="ctr"/>
            <a:r>
              <a:rPr lang="en-AU" sz="1000" dirty="0"/>
              <a:t>00.09.00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5F1E322-045B-4906-92EF-0CF08F22CE57}"/>
              </a:ext>
            </a:extLst>
          </p:cNvPr>
          <p:cNvSpPr/>
          <p:nvPr/>
        </p:nvSpPr>
        <p:spPr>
          <a:xfrm>
            <a:off x="2459447" y="2834030"/>
            <a:ext cx="24011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1B15E42C-5F01-4AB8-8DC9-F347DC92B17E}"/>
              </a:ext>
            </a:extLst>
          </p:cNvPr>
          <p:cNvSpPr/>
          <p:nvPr/>
        </p:nvSpPr>
        <p:spPr>
          <a:xfrm>
            <a:off x="567138" y="4481322"/>
            <a:ext cx="24011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A8C60E2-99AD-4705-A054-E3F02FA519EC}"/>
              </a:ext>
            </a:extLst>
          </p:cNvPr>
          <p:cNvSpPr/>
          <p:nvPr/>
        </p:nvSpPr>
        <p:spPr>
          <a:xfrm>
            <a:off x="4185560" y="2831539"/>
            <a:ext cx="454993" cy="4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34CB1CF4-3282-46F7-A907-2B6DD469E978}"/>
              </a:ext>
            </a:extLst>
          </p:cNvPr>
          <p:cNvSpPr/>
          <p:nvPr/>
        </p:nvSpPr>
        <p:spPr>
          <a:xfrm>
            <a:off x="4784809" y="2831539"/>
            <a:ext cx="69289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AF383385-D64C-4CCF-BF56-B6312C487014}"/>
              </a:ext>
            </a:extLst>
          </p:cNvPr>
          <p:cNvSpPr/>
          <p:nvPr/>
        </p:nvSpPr>
        <p:spPr>
          <a:xfrm>
            <a:off x="8286632" y="2843777"/>
            <a:ext cx="20423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xmlns="" id="{DB3DC33C-08C2-47FC-B888-D099481A1290}"/>
              </a:ext>
            </a:extLst>
          </p:cNvPr>
          <p:cNvSpPr/>
          <p:nvPr/>
        </p:nvSpPr>
        <p:spPr>
          <a:xfrm>
            <a:off x="10242304" y="2785345"/>
            <a:ext cx="175160" cy="151000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xmlns="" id="{73E83269-1CEE-4CBE-A11C-03618B9688A3}"/>
              </a:ext>
            </a:extLst>
          </p:cNvPr>
          <p:cNvSpPr/>
          <p:nvPr/>
        </p:nvSpPr>
        <p:spPr>
          <a:xfrm>
            <a:off x="9673371" y="2768399"/>
            <a:ext cx="176982" cy="176982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xmlns="" id="{53E600C3-33C5-4815-B0F6-86A605DB70A8}"/>
              </a:ext>
            </a:extLst>
          </p:cNvPr>
          <p:cNvSpPr/>
          <p:nvPr/>
        </p:nvSpPr>
        <p:spPr>
          <a:xfrm>
            <a:off x="1785484" y="2681183"/>
            <a:ext cx="176982" cy="176982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A9C28C4-8E90-47B9-8752-28EB12803D5B}"/>
              </a:ext>
            </a:extLst>
          </p:cNvPr>
          <p:cNvSpPr txBox="1"/>
          <p:nvPr/>
        </p:nvSpPr>
        <p:spPr>
          <a:xfrm>
            <a:off x="445024" y="3776081"/>
            <a:ext cx="661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LEGEND:</a:t>
            </a:r>
          </a:p>
        </p:txBody>
      </p:sp>
      <p:sp>
        <p:nvSpPr>
          <p:cNvPr id="2" name="Moon 1"/>
          <p:cNvSpPr/>
          <p:nvPr/>
        </p:nvSpPr>
        <p:spPr>
          <a:xfrm>
            <a:off x="10242304" y="3268980"/>
            <a:ext cx="175160" cy="204262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Moon 47"/>
          <p:cNvSpPr/>
          <p:nvPr/>
        </p:nvSpPr>
        <p:spPr>
          <a:xfrm>
            <a:off x="616590" y="5303967"/>
            <a:ext cx="175160" cy="204262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906780" y="5282101"/>
            <a:ext cx="1417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Sleep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18741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127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Howell, Scott</dc:creator>
  <cp:lastModifiedBy>Sigilisetti, Nagesh</cp:lastModifiedBy>
  <cp:revision>5</cp:revision>
  <cp:lastPrinted>2019-05-09T05:24:56Z</cp:lastPrinted>
  <dcterms:created xsi:type="dcterms:W3CDTF">2019-05-01T01:39:29Z</dcterms:created>
  <dcterms:modified xsi:type="dcterms:W3CDTF">2019-05-09T06:08:32Z</dcterms:modified>
</cp:coreProperties>
</file>