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3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9F639-FCCD-4558-AE83-04B90BEC8CA9}" v="5" dt="2019-01-30T16:56:25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barela" userId="5a048d9309e1983c" providerId="LiveId" clId="{A8A9F639-FCCD-4558-AE83-04B90BEC8CA9}"/>
    <pc:docChg chg="undo custSel mod modSld">
      <pc:chgData name="michael barela" userId="5a048d9309e1983c" providerId="LiveId" clId="{A8A9F639-FCCD-4558-AE83-04B90BEC8CA9}" dt="2019-01-30T16:56:25.798" v="18" actId="207"/>
      <pc:docMkLst>
        <pc:docMk/>
      </pc:docMkLst>
      <pc:sldChg chg="modSp">
        <pc:chgData name="michael barela" userId="5a048d9309e1983c" providerId="LiveId" clId="{A8A9F639-FCCD-4558-AE83-04B90BEC8CA9}" dt="2019-01-30T16:55:45.181" v="16" actId="207"/>
        <pc:sldMkLst>
          <pc:docMk/>
          <pc:sldMk cId="3074016185" sldId="258"/>
        </pc:sldMkLst>
        <pc:spChg chg="mod">
          <ac:chgData name="michael barela" userId="5a048d9309e1983c" providerId="LiveId" clId="{A8A9F639-FCCD-4558-AE83-04B90BEC8CA9}" dt="2019-01-30T16:55:45.181" v="16" actId="207"/>
          <ac:spMkLst>
            <pc:docMk/>
            <pc:sldMk cId="3074016185" sldId="258"/>
            <ac:spMk id="3" creationId="{A75719A3-7F26-47E9-B848-B33357C4677C}"/>
          </ac:spMkLst>
        </pc:spChg>
      </pc:sldChg>
      <pc:sldChg chg="addSp delSp modSp mod setBg setClrOvrMap">
        <pc:chgData name="michael barela" userId="5a048d9309e1983c" providerId="LiveId" clId="{A8A9F639-FCCD-4558-AE83-04B90BEC8CA9}" dt="2019-01-30T16:55:16.621" v="14" actId="207"/>
        <pc:sldMkLst>
          <pc:docMk/>
          <pc:sldMk cId="2350448096" sldId="262"/>
        </pc:sldMkLst>
        <pc:spChg chg="add mod">
          <ac:chgData name="michael barela" userId="5a048d9309e1983c" providerId="LiveId" clId="{A8A9F639-FCCD-4558-AE83-04B90BEC8CA9}" dt="2019-01-30T16:55:16.621" v="14" actId="207"/>
          <ac:spMkLst>
            <pc:docMk/>
            <pc:sldMk cId="2350448096" sldId="262"/>
            <ac:spMk id="8" creationId="{4565FC75-94F7-46F9-9382-7C8A3F0409D7}"/>
          </ac:spMkLst>
        </pc:spChg>
        <pc:spChg chg="add del">
          <ac:chgData name="michael barela" userId="5a048d9309e1983c" providerId="LiveId" clId="{A8A9F639-FCCD-4558-AE83-04B90BEC8CA9}" dt="2019-01-30T16:54:56.906" v="2" actId="26606"/>
          <ac:spMkLst>
            <pc:docMk/>
            <pc:sldMk cId="2350448096" sldId="262"/>
            <ac:spMk id="21" creationId="{E5A92FE9-DB05-4D0D-AF5A-BE8664B9FFB4}"/>
          </ac:spMkLst>
        </pc:spChg>
        <pc:spChg chg="add">
          <ac:chgData name="michael barela" userId="5a048d9309e1983c" providerId="LiveId" clId="{A8A9F639-FCCD-4558-AE83-04B90BEC8CA9}" dt="2019-01-30T16:54:56.960" v="3" actId="26606"/>
          <ac:spMkLst>
            <pc:docMk/>
            <pc:sldMk cId="2350448096" sldId="262"/>
            <ac:spMk id="25" creationId="{40761ECD-D92B-46AE-82CA-640023D282F9}"/>
          </ac:spMkLst>
        </pc:spChg>
        <pc:spChg chg="add">
          <ac:chgData name="michael barela" userId="5a048d9309e1983c" providerId="LiveId" clId="{A8A9F639-FCCD-4558-AE83-04B90BEC8CA9}" dt="2019-01-30T16:54:56.960" v="3" actId="26606"/>
          <ac:spMkLst>
            <pc:docMk/>
            <pc:sldMk cId="2350448096" sldId="262"/>
            <ac:spMk id="27" creationId="{9A928607-C55C-40FD-B2DF-6CD6A7226A71}"/>
          </ac:spMkLst>
        </pc:spChg>
        <pc:spChg chg="add">
          <ac:chgData name="michael barela" userId="5a048d9309e1983c" providerId="LiveId" clId="{A8A9F639-FCCD-4558-AE83-04B90BEC8CA9}" dt="2019-01-30T16:54:56.960" v="3" actId="26606"/>
          <ac:spMkLst>
            <pc:docMk/>
            <pc:sldMk cId="2350448096" sldId="262"/>
            <ac:spMk id="29" creationId="{400A20C1-29A4-43E0-AB15-7931F76F8C2D}"/>
          </ac:spMkLst>
        </pc:spChg>
        <pc:spChg chg="add">
          <ac:chgData name="michael barela" userId="5a048d9309e1983c" providerId="LiveId" clId="{A8A9F639-FCCD-4558-AE83-04B90BEC8CA9}" dt="2019-01-30T16:54:56.960" v="3" actId="26606"/>
          <ac:spMkLst>
            <pc:docMk/>
            <pc:sldMk cId="2350448096" sldId="262"/>
            <ac:spMk id="32" creationId="{15655827-B42D-4180-88D3-D83F25E4BD1C}"/>
          </ac:spMkLst>
        </pc:spChg>
        <pc:spChg chg="add">
          <ac:chgData name="michael barela" userId="5a048d9309e1983c" providerId="LiveId" clId="{A8A9F639-FCCD-4558-AE83-04B90BEC8CA9}" dt="2019-01-30T16:54:56.960" v="3" actId="26606"/>
          <ac:spMkLst>
            <pc:docMk/>
            <pc:sldMk cId="2350448096" sldId="262"/>
            <ac:spMk id="33" creationId="{24ACCB06-563C-4ADE-B4D6-1FE9F723C7D9}"/>
          </ac:spMkLst>
        </pc:spChg>
        <pc:grpChg chg="add del">
          <ac:chgData name="michael barela" userId="5a048d9309e1983c" providerId="LiveId" clId="{A8A9F639-FCCD-4558-AE83-04B90BEC8CA9}" dt="2019-01-30T16:54:56.906" v="2" actId="26606"/>
          <ac:grpSpMkLst>
            <pc:docMk/>
            <pc:sldMk cId="2350448096" sldId="262"/>
            <ac:grpSpMk id="13" creationId="{E9D059B6-ADD8-488A-B346-63289E90D13F}"/>
          </ac:grpSpMkLst>
        </pc:grpChg>
        <pc:grpChg chg="add del">
          <ac:chgData name="michael barela" userId="5a048d9309e1983c" providerId="LiveId" clId="{A8A9F639-FCCD-4558-AE83-04B90BEC8CA9}" dt="2019-01-30T16:54:56.906" v="2" actId="26606"/>
          <ac:grpSpMkLst>
            <pc:docMk/>
            <pc:sldMk cId="2350448096" sldId="262"/>
            <ac:grpSpMk id="23" creationId="{53D9B26A-5143-49A7-BA98-D871D5BD719A}"/>
          </ac:grpSpMkLst>
        </pc:grpChg>
        <pc:grpChg chg="add">
          <ac:chgData name="michael barela" userId="5a048d9309e1983c" providerId="LiveId" clId="{A8A9F639-FCCD-4558-AE83-04B90BEC8CA9}" dt="2019-01-30T16:54:56.960" v="3" actId="26606"/>
          <ac:grpSpMkLst>
            <pc:docMk/>
            <pc:sldMk cId="2350448096" sldId="262"/>
            <ac:grpSpMk id="31" creationId="{E9D059B6-ADD8-488A-B346-63289E90D13F}"/>
          </ac:grpSpMkLst>
        </pc:grpChg>
      </pc:sldChg>
      <pc:sldChg chg="modSp">
        <pc:chgData name="michael barela" userId="5a048d9309e1983c" providerId="LiveId" clId="{A8A9F639-FCCD-4558-AE83-04B90BEC8CA9}" dt="2019-01-30T16:56:25.798" v="18" actId="207"/>
        <pc:sldMkLst>
          <pc:docMk/>
          <pc:sldMk cId="2030492695" sldId="263"/>
        </pc:sldMkLst>
        <pc:spChg chg="mod">
          <ac:chgData name="michael barela" userId="5a048d9309e1983c" providerId="LiveId" clId="{A8A9F639-FCCD-4558-AE83-04B90BEC8CA9}" dt="2019-01-30T16:56:25.798" v="18" actId="207"/>
          <ac:spMkLst>
            <pc:docMk/>
            <pc:sldMk cId="2030492695" sldId="263"/>
            <ac:spMk id="6" creationId="{5AD20A31-A206-4F84-8D9C-BA9112AB0E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5C27-3488-480E-8C76-692774B7A0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BF7-23A1-419C-B3D4-C8DC53FF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9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5C27-3488-480E-8C76-692774B7A0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BF7-23A1-419C-B3D4-C8DC53FF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1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5C27-3488-480E-8C76-692774B7A0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BF7-23A1-419C-B3D4-C8DC53FF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5C27-3488-480E-8C76-692774B7A0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BF7-23A1-419C-B3D4-C8DC53FF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21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5C27-3488-480E-8C76-692774B7A0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BF7-23A1-419C-B3D4-C8DC53FF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5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5C27-3488-480E-8C76-692774B7A0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BF7-23A1-419C-B3D4-C8DC53FF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71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5C27-3488-480E-8C76-692774B7A0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BF7-23A1-419C-B3D4-C8DC53FF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5C27-3488-480E-8C76-692774B7A0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BF7-23A1-419C-B3D4-C8DC53FF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4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5C27-3488-480E-8C76-692774B7A0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BF7-23A1-419C-B3D4-C8DC53FF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4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5C27-3488-480E-8C76-692774B7A0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30CBF7-23A1-419C-B3D4-C8DC53FF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9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5C27-3488-480E-8C76-692774B7A0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BF7-23A1-419C-B3D4-C8DC53FF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8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5C27-3488-480E-8C76-692774B7A0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BF7-23A1-419C-B3D4-C8DC53FF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9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5C27-3488-480E-8C76-692774B7A0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BF7-23A1-419C-B3D4-C8DC53FF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1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5C27-3488-480E-8C76-692774B7A0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BF7-23A1-419C-B3D4-C8DC53FF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5C27-3488-480E-8C76-692774B7A0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BF7-23A1-419C-B3D4-C8DC53FF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6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5C27-3488-480E-8C76-692774B7A0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BF7-23A1-419C-B3D4-C8DC53FF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5C27-3488-480E-8C76-692774B7A0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CBF7-23A1-419C-B3D4-C8DC53FF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9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205C27-3488-480E-8C76-692774B7A0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30CBF7-23A1-419C-B3D4-C8DC53FF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5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excilys.com/2012/03/16/le-javascript-ca-sert-a-tout-et-nimporte-quoi-surtout-nimporte-quoi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oi.es/blogs/embasev/2015/04/09/equipo-en-8-palabras/" TargetMode="External"/><Relationship Id="rId7" Type="http://schemas.openxmlformats.org/officeDocument/2006/relationships/hyperlink" Target="https://creativecommons.org/licenses/by-nc/3.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va-lopez.blogspot.ca/2011/04/entrenamiento-de-continuidad-como-ganar.html" TargetMode="External"/><Relationship Id="rId5" Type="http://schemas.openxmlformats.org/officeDocument/2006/relationships/image" Target="../media/image5.gif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38D-8D79-4B6E-9605-0AAC16DF1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Movie Selector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4D27E-1151-4970-95F9-F0FDDAFA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Elena, Michael, and Eric</a:t>
            </a:r>
          </a:p>
        </p:txBody>
      </p:sp>
    </p:spTree>
    <p:extLst>
      <p:ext uri="{BB962C8B-B14F-4D97-AF65-F5344CB8AC3E}">
        <p14:creationId xmlns:p14="http://schemas.microsoft.com/office/powerpoint/2010/main" val="15910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1621-15EE-429E-AECF-F9B2BE8E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719A3-7F26-47E9-B848-B33357C46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Description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7401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BB9030-E9ED-422A-891F-295C9D7D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Effort &amp; Responsibility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20A31-A206-4F84-8D9C-BA9112AB0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Michael: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Elena :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Eric: API and Ajax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AB5A32-B2EE-46DB-946E-30793966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3433" y="1372057"/>
            <a:ext cx="6502717" cy="411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9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7DAE-1DE1-4CF2-8DBB-B672F6DD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43132B-D70B-4254-9D18-3D7D9F79B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58737" y="2522447"/>
            <a:ext cx="5173503" cy="42183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4174C5-63C9-4795-B6A2-97687B07B43C}"/>
              </a:ext>
            </a:extLst>
          </p:cNvPr>
          <p:cNvSpPr txBox="1"/>
          <p:nvPr/>
        </p:nvSpPr>
        <p:spPr>
          <a:xfrm>
            <a:off x="3858737" y="6949952"/>
            <a:ext cx="5173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labs.excilys.com/2012/03/16/le-javascript-ca-sert-a-tout-et-nimporte-quoi-surtout-nimporte-quoi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2961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2476-A09A-4A43-B1AA-D1850633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415CDA-417E-4424-8C22-FAEFD4299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0321" y="2438399"/>
            <a:ext cx="4489895" cy="3124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3E7D1C-0F41-4FF6-B348-F2E4973B2E2F}"/>
              </a:ext>
            </a:extLst>
          </p:cNvPr>
          <p:cNvSpPr txBox="1"/>
          <p:nvPr/>
        </p:nvSpPr>
        <p:spPr>
          <a:xfrm>
            <a:off x="6890321" y="5562599"/>
            <a:ext cx="4489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eoi.es/blogs/embasev/2015/04/09/equipo-en-8-palabra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9F3D3F-5CFC-47D8-B56C-C5F5497572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217421" y="2438399"/>
            <a:ext cx="3421380" cy="28393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52B6D3-F603-4B05-B396-4A34EB0DA06C}"/>
              </a:ext>
            </a:extLst>
          </p:cNvPr>
          <p:cNvSpPr txBox="1"/>
          <p:nvPr/>
        </p:nvSpPr>
        <p:spPr>
          <a:xfrm>
            <a:off x="2217420" y="5977749"/>
            <a:ext cx="256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eva-lopez.blogspot.ca/2011/04/entrenamiento-de-continuidad-como-ganar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318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2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2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565FC75-94F7-46F9-9382-7C8A3F04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accent2">
                    <a:lumMod val="5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50448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Random Movie Selector</vt:lpstr>
      <vt:lpstr>Summary</vt:lpstr>
      <vt:lpstr>Team Effort &amp; Responsibility</vt:lpstr>
      <vt:lpstr>Challenges</vt:lpstr>
      <vt:lpstr>Improvements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Movie Selector</dc:title>
  <dc:creator>michael barela</dc:creator>
  <cp:lastModifiedBy>michael barela</cp:lastModifiedBy>
  <cp:revision>1</cp:revision>
  <dcterms:created xsi:type="dcterms:W3CDTF">2019-01-30T16:54:56Z</dcterms:created>
  <dcterms:modified xsi:type="dcterms:W3CDTF">2019-01-30T16:56:34Z</dcterms:modified>
</cp:coreProperties>
</file>