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80" r:id="rId5"/>
    <p:sldId id="274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5"/>
    <p:restoredTop sz="82710"/>
  </p:normalViewPr>
  <p:slideViewPr>
    <p:cSldViewPr snapToGrid="0" snapToObjects="1">
      <p:cViewPr varScale="1">
        <p:scale>
          <a:sx n="123" d="100"/>
          <a:sy n="123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Array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402?module_item_id=27353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Lab7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 Between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ArrayLists</a:t>
            </a:r>
            <a:r>
              <a:rPr lang="en-US" dirty="0"/>
              <a:t> are built off off arrays. Unlike arrays, you do not have to worry about size constraints since they automatically take care of sizing.</a:t>
            </a:r>
          </a:p>
          <a:p>
            <a:pPr lvl="1"/>
            <a:r>
              <a:rPr lang="en-US" dirty="0"/>
              <a:t>As a result, in terms of runtime, it’s better to use an </a:t>
            </a:r>
            <a:r>
              <a:rPr lang="en-US" dirty="0" err="1"/>
              <a:t>ArrayList</a:t>
            </a:r>
            <a:r>
              <a:rPr lang="en-US" dirty="0"/>
              <a:t> for a dynamic set of data</a:t>
            </a:r>
          </a:p>
          <a:p>
            <a:r>
              <a:rPr lang="en-US" dirty="0"/>
              <a:t>Other key differences include:</a:t>
            </a:r>
          </a:p>
          <a:p>
            <a:pPr lvl="1"/>
            <a:r>
              <a:rPr lang="en-US" dirty="0"/>
              <a:t>All operations on </a:t>
            </a:r>
            <a:r>
              <a:rPr lang="en-US" dirty="0" err="1"/>
              <a:t>ArrayLists</a:t>
            </a:r>
            <a:r>
              <a:rPr lang="en-US" dirty="0"/>
              <a:t> are specified as method calls</a:t>
            </a:r>
          </a:p>
          <a:p>
            <a:pPr lvl="2"/>
            <a:r>
              <a:rPr lang="en-US" dirty="0"/>
              <a:t>Get the number of elements by using </a:t>
            </a:r>
            <a:r>
              <a:rPr lang="en-US" dirty="0" err="1"/>
              <a:t>arrayListName.size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Get a value from an index using </a:t>
            </a:r>
            <a:r>
              <a:rPr lang="en-US" dirty="0" err="1"/>
              <a:t>arrayListName.get</a:t>
            </a:r>
            <a:r>
              <a:rPr lang="en-US" dirty="0"/>
              <a:t>(index)</a:t>
            </a:r>
          </a:p>
          <a:p>
            <a:pPr lvl="2"/>
            <a:r>
              <a:rPr lang="en-US" dirty="0"/>
              <a:t>Set a value from an index using </a:t>
            </a:r>
            <a:r>
              <a:rPr lang="en-US" dirty="0" err="1"/>
              <a:t>arrayListName.set</a:t>
            </a:r>
            <a:r>
              <a:rPr lang="en-US" dirty="0"/>
              <a:t>(index, value)</a:t>
            </a:r>
          </a:p>
          <a:p>
            <a:pPr lvl="1"/>
            <a:r>
              <a:rPr lang="en-US" dirty="0"/>
              <a:t>Let’s check out some other methods: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javase</a:t>
            </a:r>
            <a:r>
              <a:rPr lang="en-US" dirty="0">
                <a:hlinkClick r:id="rId2"/>
              </a:rPr>
              <a:t>/17/docs/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java.base</a:t>
            </a:r>
            <a:r>
              <a:rPr lang="en-US" dirty="0">
                <a:hlinkClick r:id="rId2"/>
              </a:rPr>
              <a:t>/java/util/</a:t>
            </a:r>
            <a:r>
              <a:rPr lang="en-US" dirty="0" err="1">
                <a:hlinkClick r:id="rId2"/>
              </a:rPr>
              <a:t>ArrayList.html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Defining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initialized using the following syntax: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varName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r>
              <a:rPr lang="en-US" dirty="0"/>
              <a:t>Let’s break this down: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&lt;Type&gt;: Need to make sure your Type is Capitalized.</a:t>
            </a:r>
          </a:p>
          <a:p>
            <a:pPr lvl="2"/>
            <a:r>
              <a:rPr lang="en-US" dirty="0"/>
              <a:t>i.e., </a:t>
            </a:r>
            <a:r>
              <a:rPr lang="en-US" dirty="0" err="1"/>
              <a:t>ArrayList</a:t>
            </a:r>
            <a:r>
              <a:rPr lang="en-US" dirty="0"/>
              <a:t>&lt;int&gt; is not valid </a:t>
            </a:r>
            <a:r>
              <a:rPr lang="en-US" dirty="0">
                <a:sym typeface="Wingdings" pitchFamily="2" charset="2"/>
              </a:rPr>
              <a:t> Needs to be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</a:t>
            </a:r>
          </a:p>
          <a:p>
            <a:pPr lvl="2"/>
            <a:r>
              <a:rPr lang="en-US" dirty="0">
                <a:sym typeface="Wingdings" pitchFamily="2" charset="2"/>
              </a:rPr>
              <a:t>This is because you can make an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any Generic Type. Generics haven’t been covered yet, but you’ll see this later. As a result, by saying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 java converts an int to it’s “generic” counterpart.</a:t>
            </a:r>
          </a:p>
          <a:p>
            <a:pPr lvl="1"/>
            <a:r>
              <a:rPr lang="en-US" dirty="0">
                <a:sym typeface="Wingdings" pitchFamily="2" charset="2"/>
              </a:rPr>
              <a:t>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&lt;Type&gt;();</a:t>
            </a:r>
          </a:p>
          <a:p>
            <a:pPr lvl="2"/>
            <a:r>
              <a:rPr lang="en-US" dirty="0">
                <a:sym typeface="Wingdings" pitchFamily="2" charset="2"/>
              </a:rPr>
              <a:t>Because everything with </a:t>
            </a:r>
            <a:r>
              <a:rPr lang="en-US" dirty="0" err="1">
                <a:sym typeface="Wingdings" pitchFamily="2" charset="2"/>
              </a:rPr>
              <a:t>ArrayLists</a:t>
            </a:r>
            <a:r>
              <a:rPr lang="en-US" dirty="0">
                <a:sym typeface="Wingdings" pitchFamily="2" charset="2"/>
              </a:rPr>
              <a:t> is done using method calls, the () calls the method to create a 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the Type you’re 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3/21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/courses/127916/files/8050402?module_item_id=2735308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Main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by creating a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of Integers to hold your values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 2 Scanners, one for the keyboard and one for the file being read.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Iterate through the integers in the file (Hint: .</a:t>
            </a:r>
            <a:r>
              <a:rPr lang="en-US" dirty="0" err="1">
                <a:sym typeface="Wingdings" panose="05000000000000000000" pitchFamily="2" charset="2"/>
              </a:rPr>
              <a:t>nextInt</a:t>
            </a:r>
            <a:r>
              <a:rPr lang="en-US" dirty="0">
                <a:sym typeface="Wingdings" panose="05000000000000000000" pitchFamily="2" charset="2"/>
              </a:rPr>
              <a:t>() will be your friend here) and add them to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make a call to </a:t>
            </a:r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, passing in the list you created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print out the size (reference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) of the list to the user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Prompt them to type the value that they want to return, and then find that value in the list (again, 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, check out .</a:t>
            </a:r>
            <a:r>
              <a:rPr lang="en-US" dirty="0" err="1">
                <a:sym typeface="Wingdings" panose="05000000000000000000" pitchFamily="2" charset="2"/>
              </a:rPr>
              <a:t>indexOf</a:t>
            </a:r>
            <a:r>
              <a:rPr lang="en-US" dirty="0">
                <a:sym typeface="Wingdings" panose="05000000000000000000" pitchFamily="2" charset="2"/>
              </a:rPr>
              <a:t>()) and remove it.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Finish by printing the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it’s size.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this method, simply create an enhanced for loop to loop through the values in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print them out.</a:t>
            </a:r>
          </a:p>
          <a:p>
            <a:r>
              <a:rPr lang="en-US" dirty="0">
                <a:sym typeface="Wingdings" panose="05000000000000000000" pitchFamily="2" charset="2"/>
              </a:rPr>
              <a:t>When running the program: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Make sure to pass the name of the txt file given: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java </a:t>
            </a:r>
            <a:r>
              <a:rPr lang="en-US">
                <a:sym typeface="Wingdings" panose="05000000000000000000" pitchFamily="2" charset="2"/>
              </a:rPr>
              <a:t>lab7 arrayinput-1.txt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1332</TotalTime>
  <Words>508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Main Differences Between Arrays and ArrayLists</vt:lpstr>
      <vt:lpstr>A Note on Defining ArrayLists</vt:lpstr>
      <vt:lpstr>Lab 7</vt:lpstr>
      <vt:lpstr>Lab 7</vt:lpstr>
      <vt:lpstr>Lab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70</cp:revision>
  <dcterms:created xsi:type="dcterms:W3CDTF">2021-09-09T03:17:48Z</dcterms:created>
  <dcterms:modified xsi:type="dcterms:W3CDTF">2022-03-15T14:59:16Z</dcterms:modified>
</cp:coreProperties>
</file>