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302" r:id="rId4"/>
    <p:sldId id="270" r:id="rId5"/>
    <p:sldId id="301" r:id="rId6"/>
    <p:sldId id="289" r:id="rId7"/>
    <p:sldId id="291" r:id="rId8"/>
    <p:sldId id="292" r:id="rId9"/>
    <p:sldId id="290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2594"/>
  </p:normalViewPr>
  <p:slideViewPr>
    <p:cSldViewPr snapToGrid="0" snapToObjects="1">
      <p:cViewPr varScale="1">
        <p:scale>
          <a:sx n="171" d="100"/>
          <a:sy n="171" d="100"/>
        </p:scale>
        <p:origin x="3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2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7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7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pitt.edu/courses/127916/files/8050392?module_item_id=27352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vas.pitt.edu/courses/127916/files/8050376?module_item_id=273524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pitt.edu/courses/127916/files/8256163?module_item_id=28246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LetterGradeTes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195-27CF-4FBF-A2BE-6894BB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D039-57EC-4244-9DBB-5BB6CBA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Assignment: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https://canvas.pitt.edu/courses/127916/files/8050392?module_item_id=2735250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 suggest using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LetterGradeTest.java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4"/>
              </a:rPr>
              <a:t>on Canvas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) as a starting point.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You’re given the scores and the grades that are needed to obtain each score. Using those, make the proper if else-if statements to set the grade to the correct value.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Be sure that you’re using the proper signs too in your if-statements (greater than vs. greater than or equal to) </a:t>
            </a: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It’s best to use a different datatype for grade because chars only hold one character.</a:t>
            </a:r>
          </a:p>
        </p:txBody>
      </p:sp>
    </p:spTree>
    <p:extLst>
      <p:ext uri="{BB962C8B-B14F-4D97-AF65-F5344CB8AC3E}">
        <p14:creationId xmlns:p14="http://schemas.microsoft.com/office/powerpoint/2010/main" val="25765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195-27CF-4FBF-A2BE-6894BB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D039-57EC-4244-9DBB-5BB6CBA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Assignment: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https://canvas.pitt.edu/courses/127916/files/8256163?module_item_id=2824697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For this assignment, you’re getting data from the user and doing calculations</a:t>
            </a: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Be sure to use the proper datatype and the proper .next() when using the scanner.</a:t>
            </a: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Read the comments which provide pseudocode for </a:t>
            </a:r>
            <a:r>
              <a:rPr lang="en-US">
                <a:latin typeface="Century Gothic" panose="020B0502020202020204" pitchFamily="34" charset="0"/>
                <a:cs typeface="Courier New" panose="02070309020205020404" pitchFamily="49" charset="0"/>
              </a:rPr>
              <a:t>the calculations that you need to do.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2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In-Person learning starts this week</a:t>
            </a:r>
          </a:p>
          <a:p>
            <a:r>
              <a:rPr lang="en-US" dirty="0"/>
              <a:t>Code blocks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Assignment 1</a:t>
            </a:r>
          </a:p>
          <a:p>
            <a:r>
              <a:rPr lang="en-US" dirty="0"/>
              <a:t>Lab 3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In-Person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recitation will be help in CL116.</a:t>
            </a:r>
          </a:p>
          <a:p>
            <a:r>
              <a:rPr lang="en-US" dirty="0"/>
              <a:t>If we’re told to go hybrid, I’ll continue using the same Zoom link.</a:t>
            </a:r>
          </a:p>
          <a:p>
            <a:r>
              <a:rPr lang="en-US" dirty="0"/>
              <a:t>Office hours will stay online this week but move to in-person next week.</a:t>
            </a:r>
          </a:p>
          <a:p>
            <a:pPr lvl="1"/>
            <a:r>
              <a:rPr lang="en-US" dirty="0"/>
              <a:t>5806 </a:t>
            </a:r>
            <a:r>
              <a:rPr lang="en-US" dirty="0" err="1"/>
              <a:t>Sennot</a:t>
            </a:r>
            <a:r>
              <a:rPr lang="en-US" dirty="0"/>
              <a:t> Sq.</a:t>
            </a:r>
          </a:p>
          <a:p>
            <a:pPr lvl="2"/>
            <a:r>
              <a:rPr lang="en-US" dirty="0"/>
              <a:t>This may change if more rooms open.</a:t>
            </a:r>
          </a:p>
          <a:p>
            <a:pPr lvl="1"/>
            <a:r>
              <a:rPr lang="en-US" dirty="0"/>
              <a:t>11:30-1 on Wednesday</a:t>
            </a:r>
          </a:p>
          <a:p>
            <a:pPr lvl="1"/>
            <a:r>
              <a:rPr lang="en-US" dirty="0"/>
              <a:t>12:30-2 on Thursday</a:t>
            </a:r>
          </a:p>
        </p:txBody>
      </p:sp>
    </p:spTree>
    <p:extLst>
      <p:ext uri="{BB962C8B-B14F-4D97-AF65-F5344CB8AC3E}">
        <p14:creationId xmlns:p14="http://schemas.microsoft.com/office/powerpoint/2010/main" val="271112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blocks in Java keep everything together that needs to stay together.</a:t>
            </a:r>
          </a:p>
          <a:p>
            <a:r>
              <a:rPr lang="en-US" dirty="0"/>
              <a:t>For example, with if-statements, those are a “block” of code. Everything in the if-statement is one “block”</a:t>
            </a:r>
          </a:p>
          <a:p>
            <a:pPr lvl="1"/>
            <a:r>
              <a:rPr lang="en-US" dirty="0"/>
              <a:t>If you try to use a variable that was declared in an if statement outside of the if statement, you won’t be able to because that variable is scoped to only be a part of that if-statement.</a:t>
            </a:r>
          </a:p>
          <a:p>
            <a:pPr lvl="1"/>
            <a:r>
              <a:rPr lang="en-US" dirty="0"/>
              <a:t>The same holds true for for-loops, methods, and so on.</a:t>
            </a:r>
          </a:p>
        </p:txBody>
      </p:sp>
    </p:spTree>
    <p:extLst>
      <p:ext uri="{BB962C8B-B14F-4D97-AF65-F5344CB8AC3E}">
        <p14:creationId xmlns:p14="http://schemas.microsoft.com/office/powerpoint/2010/main" val="185680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824BA-5687-0D43-967C-852F5AA9F10D}"/>
              </a:ext>
            </a:extLst>
          </p:cNvPr>
          <p:cNvSpPr txBox="1"/>
          <p:nvPr/>
        </p:nvSpPr>
        <p:spPr>
          <a:xfrm>
            <a:off x="4408449" y="1003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F89FD4C-BC18-E646-85D6-6EC7B469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25913"/>
            <a:ext cx="11225048" cy="25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8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1236139"/>
          </a:xfrm>
        </p:spPr>
        <p:txBody>
          <a:bodyPr/>
          <a:lstStyle/>
          <a:p>
            <a:r>
              <a:rPr lang="en-US" dirty="0"/>
              <a:t>Simpler than you might think…</a:t>
            </a:r>
          </a:p>
          <a:p>
            <a:r>
              <a:rPr lang="en-US" dirty="0"/>
              <a:t>If this is true, do this. Otherwise, do that.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40DC-B4D6-4CAD-A76E-5870BEB2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8" y="3175910"/>
            <a:ext cx="5585167" cy="28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D98-6078-41DD-AB77-094572A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157AA-A98A-4D61-B094-35A06D9A5AE0}"/>
              </a:ext>
            </a:extLst>
          </p:cNvPr>
          <p:cNvGraphicFramePr>
            <a:graphicFrameLocks noGrp="1"/>
          </p:cNvGraphicFramePr>
          <p:nvPr/>
        </p:nvGraphicFramePr>
        <p:xfrm>
          <a:off x="2030412" y="2165033"/>
          <a:ext cx="8128000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4311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518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4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str1.equals(str2)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str1.equalsIgnoreCase(str2)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 while ignoring case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6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7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8A36-BA07-4501-B61D-3E47C09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565A-AF21-4450-9912-7C4B4739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96" y="1895891"/>
            <a:ext cx="5514408" cy="4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1E2-A793-4F8D-B1FA-6B858FE1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F7A99-DF34-CB41-9723-446AA63A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LetterGradeTest.java</a:t>
            </a:r>
            <a:endParaRPr lang="en-US" dirty="0"/>
          </a:p>
          <a:p>
            <a:pPr lvl="1"/>
            <a:r>
              <a:rPr lang="en-US" dirty="0"/>
              <a:t>Provided by Professor Devine</a:t>
            </a:r>
          </a:p>
        </p:txBody>
      </p:sp>
    </p:spTree>
    <p:extLst>
      <p:ext uri="{BB962C8B-B14F-4D97-AF65-F5344CB8AC3E}">
        <p14:creationId xmlns:p14="http://schemas.microsoft.com/office/powerpoint/2010/main" val="4179770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986</TotalTime>
  <Words>471</Words>
  <Application>Microsoft Macintosh PowerPoint</Application>
  <PresentationFormat>Widescreen</PresentationFormat>
  <Paragraphs>66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In-Person Learning</vt:lpstr>
      <vt:lpstr>Code Blocks</vt:lpstr>
      <vt:lpstr>Code Blocks</vt:lpstr>
      <vt:lpstr>If structures</vt:lpstr>
      <vt:lpstr>What goes in an if statement?</vt:lpstr>
      <vt:lpstr>What goes in an if statement?</vt:lpstr>
      <vt:lpstr>If Statements Example</vt:lpstr>
      <vt:lpstr>Lab 3</vt:lpstr>
      <vt:lpstr>Assignment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50</cp:revision>
  <dcterms:created xsi:type="dcterms:W3CDTF">2021-09-09T03:17:48Z</dcterms:created>
  <dcterms:modified xsi:type="dcterms:W3CDTF">2022-01-25T01:19:48Z</dcterms:modified>
</cp:coreProperties>
</file>