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90" r:id="rId4"/>
    <p:sldId id="292" r:id="rId5"/>
    <p:sldId id="291" r:id="rId6"/>
    <p:sldId id="293" r:id="rId7"/>
    <p:sldId id="294" r:id="rId8"/>
    <p:sldId id="295" r:id="rId9"/>
    <p:sldId id="296" r:id="rId10"/>
    <p:sldId id="28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/>
    <p:restoredTop sz="82591"/>
  </p:normalViewPr>
  <p:slideViewPr>
    <p:cSldViewPr snapToGrid="0" snapToObjects="1">
      <p:cViewPr varScale="1">
        <p:scale>
          <a:sx n="122" d="100"/>
          <a:sy n="122" d="100"/>
        </p:scale>
        <p:origin x="15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3995-10D3-7249-9CF2-C18001382AD9}" type="datetimeFigureOut">
              <a:rPr lang="en-US" smtClean="0"/>
              <a:t>1/10/22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C35DA-9462-6A4F-A7AC-CDD8C541B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4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ly.com/michaelbartlett17/30min" TargetMode="External"/><Relationship Id="rId2" Type="http://schemas.openxmlformats.org/officeDocument/2006/relationships/hyperlink" Target="https://pitt.zoom.us/j/475152477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ab650@pitt.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hyperlink" Target="https://www.oracle.com/java/technologies/downloads/#jdk17-ma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tepad-plus-plus.org/download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pitt.edu/courses/127916/files/8050341?module_item_id=2735228" TargetMode="External"/><Relationship Id="rId2" Type="http://schemas.openxmlformats.org/officeDocument/2006/relationships/hyperlink" Target="https://canvas.pitt.edu/courses/127916/assignments/820334?module_item_id=273522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8847-B000-FF4F-B15B-118411EF5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CMPINF0401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1D2C2-C9FD-AF4B-92B7-EF5755E44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97743"/>
          </a:xfrm>
        </p:spPr>
        <p:txBody>
          <a:bodyPr>
            <a:normAutofit/>
          </a:bodyPr>
          <a:lstStyle/>
          <a:p>
            <a:r>
              <a:rPr lang="en-US" dirty="0"/>
              <a:t>Tuesdays 11:00-12:50</a:t>
            </a:r>
          </a:p>
          <a:p>
            <a:r>
              <a:rPr lang="en-US" dirty="0"/>
              <a:t>Michael Bartlett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16FC0-5485-5A43-B456-54F4DB5840D3}"/>
              </a:ext>
            </a:extLst>
          </p:cNvPr>
          <p:cNvSpPr txBox="1"/>
          <p:nvPr/>
        </p:nvSpPr>
        <p:spPr>
          <a:xfrm>
            <a:off x="2431473" y="2026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0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11AB-BC5C-4CFA-AB64-DE8F1C74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5EC67-9114-4E25-8747-D8EB192FC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week will be extended office hours in preparation for your final project</a:t>
            </a:r>
          </a:p>
          <a:p>
            <a:r>
              <a:rPr lang="en-US" dirty="0"/>
              <a:t>All the labs that you may be missing </a:t>
            </a:r>
            <a:r>
              <a:rPr lang="en-US" b="1" dirty="0"/>
              <a:t>are due Monday, December 6</a:t>
            </a:r>
            <a:r>
              <a:rPr lang="en-US" b="1" baseline="30000" dirty="0"/>
              <a:t>th</a:t>
            </a:r>
            <a:r>
              <a:rPr lang="en-US" b="1" dirty="0"/>
              <a:t> at 11:59PM. </a:t>
            </a:r>
          </a:p>
        </p:txBody>
      </p:sp>
    </p:spTree>
    <p:extLst>
      <p:ext uri="{BB962C8B-B14F-4D97-AF65-F5344CB8AC3E}">
        <p14:creationId xmlns:p14="http://schemas.microsoft.com/office/powerpoint/2010/main" val="286906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E5BE-A185-49FC-9275-47384EDD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343AD-ED2A-4472-BA4A-1BD5DCE0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  <a:p>
            <a:r>
              <a:rPr lang="en-US" dirty="0"/>
              <a:t>Overview of this lab section</a:t>
            </a:r>
          </a:p>
          <a:p>
            <a:r>
              <a:rPr lang="en-US" dirty="0"/>
              <a:t>Installing/Setting Up the JDK and an IDE</a:t>
            </a:r>
          </a:p>
          <a:p>
            <a:r>
              <a:rPr lang="en-US" dirty="0"/>
              <a:t>Navigating via the Command Line</a:t>
            </a:r>
          </a:p>
          <a:p>
            <a:r>
              <a:rPr lang="en-US" dirty="0"/>
              <a:t>Lab1</a:t>
            </a:r>
          </a:p>
        </p:txBody>
      </p:sp>
    </p:spTree>
    <p:extLst>
      <p:ext uri="{BB962C8B-B14F-4D97-AF65-F5344CB8AC3E}">
        <p14:creationId xmlns:p14="http://schemas.microsoft.com/office/powerpoint/2010/main" val="64081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DFAE-A1D7-4269-8C7D-59F2F5C7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680D-9E01-4E60-B7BD-F8FA06BD0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06697"/>
          </a:xfrm>
        </p:spPr>
        <p:txBody>
          <a:bodyPr>
            <a:normAutofit/>
          </a:bodyPr>
          <a:lstStyle/>
          <a:p>
            <a:r>
              <a:rPr lang="en-US" dirty="0"/>
              <a:t>I’m a sophomore studying Computer Science</a:t>
            </a:r>
          </a:p>
          <a:p>
            <a:r>
              <a:rPr lang="en-US" dirty="0"/>
              <a:t>I try to be involved on campus </a:t>
            </a:r>
          </a:p>
          <a:p>
            <a:pPr lvl="1"/>
            <a:r>
              <a:rPr lang="en-US" dirty="0" err="1"/>
              <a:t>TAing</a:t>
            </a:r>
            <a:endParaRPr lang="en-US" dirty="0"/>
          </a:p>
          <a:p>
            <a:pPr lvl="1"/>
            <a:r>
              <a:rPr lang="en-US" dirty="0"/>
              <a:t>Pathfinders</a:t>
            </a:r>
          </a:p>
          <a:p>
            <a:pPr lvl="1"/>
            <a:r>
              <a:rPr lang="en-US" dirty="0"/>
              <a:t>ZBT</a:t>
            </a:r>
          </a:p>
          <a:p>
            <a:r>
              <a:rPr lang="en-US" dirty="0"/>
              <a:t>I’m originally from Northampton, PA</a:t>
            </a:r>
          </a:p>
          <a:p>
            <a:r>
              <a:rPr lang="en-US" dirty="0"/>
              <a:t>In my free time I like biking (when the weather isn’t like this), lifting, video games, and going to different places in PGH</a:t>
            </a:r>
          </a:p>
        </p:txBody>
      </p:sp>
    </p:spTree>
    <p:extLst>
      <p:ext uri="{BB962C8B-B14F-4D97-AF65-F5344CB8AC3E}">
        <p14:creationId xmlns:p14="http://schemas.microsoft.com/office/powerpoint/2010/main" val="193254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DFAE-A1D7-4269-8C7D-59F2F5C7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680D-9E01-4E60-B7BD-F8FA06BD0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06697"/>
          </a:xfrm>
        </p:spPr>
        <p:txBody>
          <a:bodyPr>
            <a:normAutofit fontScale="92500"/>
          </a:bodyPr>
          <a:lstStyle/>
          <a:p>
            <a:r>
              <a:rPr lang="en-US" dirty="0"/>
              <a:t>My office hours are on Canvas on the “UTA Information” Page</a:t>
            </a:r>
          </a:p>
          <a:p>
            <a:pPr lvl="1"/>
            <a:r>
              <a:rPr lang="en-US" dirty="0"/>
              <a:t>Held in 5806 </a:t>
            </a:r>
            <a:r>
              <a:rPr lang="en-US" dirty="0" err="1"/>
              <a:t>Sennott</a:t>
            </a:r>
            <a:r>
              <a:rPr lang="en-US" dirty="0"/>
              <a:t> Square (Might change, I’ll update the Canvas page if it does)</a:t>
            </a:r>
          </a:p>
          <a:p>
            <a:pPr lvl="2"/>
            <a:r>
              <a:rPr lang="en-US" dirty="0"/>
              <a:t>During remote use this link (Posted on Canvas): </a:t>
            </a:r>
            <a:r>
              <a:rPr lang="en-US" u="sng" dirty="0">
                <a:hlinkClick r:id="rId2"/>
              </a:rPr>
              <a:t>https://pitt.zoom.us/j/4751524776</a:t>
            </a:r>
            <a:endParaRPr lang="en-US" dirty="0"/>
          </a:p>
          <a:p>
            <a:pPr lvl="2"/>
            <a:r>
              <a:rPr lang="en-US" dirty="0"/>
              <a:t>Wednesdays 11:30AM-1:00PM</a:t>
            </a:r>
          </a:p>
          <a:p>
            <a:pPr lvl="2"/>
            <a:r>
              <a:rPr lang="en-US" dirty="0"/>
              <a:t>Thursdays 12:30-2:00PM</a:t>
            </a:r>
          </a:p>
          <a:p>
            <a:pPr lvl="2"/>
            <a:r>
              <a:rPr lang="en-US" dirty="0"/>
              <a:t>By Appointment (On Canvas): </a:t>
            </a:r>
            <a:r>
              <a:rPr lang="en-US" dirty="0">
                <a:hlinkClick r:id="rId3"/>
              </a:rPr>
              <a:t>https://calendly.com/michaelbartlett17/30min</a:t>
            </a:r>
            <a:endParaRPr lang="en-US" dirty="0"/>
          </a:p>
          <a:p>
            <a:pPr lvl="2"/>
            <a:r>
              <a:rPr lang="en-US" dirty="0"/>
              <a:t>These will start next week, if you need to meet this week feel free to schedule using the </a:t>
            </a:r>
            <a:r>
              <a:rPr lang="en-US" dirty="0" err="1"/>
              <a:t>calendly</a:t>
            </a:r>
            <a:r>
              <a:rPr lang="en-US" dirty="0"/>
              <a:t> link</a:t>
            </a:r>
          </a:p>
          <a:p>
            <a:r>
              <a:rPr lang="en-US" dirty="0"/>
              <a:t>You can email me with any questions also: </a:t>
            </a:r>
            <a:r>
              <a:rPr lang="en-US" dirty="0">
                <a:hlinkClick r:id="rId4"/>
              </a:rPr>
              <a:t>mab650@pitt.edu</a:t>
            </a:r>
            <a:endParaRPr lang="en-US" dirty="0"/>
          </a:p>
          <a:p>
            <a:r>
              <a:rPr lang="en-US" dirty="0"/>
              <a:t>Slides: [LINK]</a:t>
            </a:r>
          </a:p>
        </p:txBody>
      </p:sp>
    </p:spTree>
    <p:extLst>
      <p:ext uri="{BB962C8B-B14F-4D97-AF65-F5344CB8AC3E}">
        <p14:creationId xmlns:p14="http://schemas.microsoft.com/office/powerpoint/2010/main" val="51409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DFAE-A1D7-4269-8C7D-59F2F5C7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Lab section entail?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680D-9E01-4E60-B7BD-F8FA06BD0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06697"/>
          </a:xfrm>
        </p:spPr>
        <p:txBody>
          <a:bodyPr>
            <a:normAutofit/>
          </a:bodyPr>
          <a:lstStyle/>
          <a:p>
            <a:r>
              <a:rPr lang="en-US" dirty="0"/>
              <a:t>Unless your professor says otherwise, it’s optional.</a:t>
            </a:r>
          </a:p>
          <a:p>
            <a:pPr lvl="1"/>
            <a:r>
              <a:rPr lang="en-US" dirty="0"/>
              <a:t>It is highly encouraged that you come though. We’ll review what you learned and look at the lab that’s assigned.</a:t>
            </a:r>
          </a:p>
        </p:txBody>
      </p:sp>
    </p:spTree>
    <p:extLst>
      <p:ext uri="{BB962C8B-B14F-4D97-AF65-F5344CB8AC3E}">
        <p14:creationId xmlns:p14="http://schemas.microsoft.com/office/powerpoint/2010/main" val="339955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DFAE-A1D7-4269-8C7D-59F2F5C7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JDK &amp; an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680D-9E01-4E60-B7BD-F8FA06BD0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06697"/>
          </a:xfrm>
        </p:spPr>
        <p:txBody>
          <a:bodyPr>
            <a:normAutofit/>
          </a:bodyPr>
          <a:lstStyle/>
          <a:p>
            <a:r>
              <a:rPr lang="en-US" dirty="0"/>
              <a:t>JDK Install (Link on Canvas): </a:t>
            </a:r>
            <a:r>
              <a:rPr lang="en-US" dirty="0">
                <a:hlinkClick r:id="rId2"/>
              </a:rPr>
              <a:t>https://www.oracle.com/java/technologies/downloads/#jdk17-mac</a:t>
            </a:r>
            <a:endParaRPr lang="en-US" dirty="0"/>
          </a:p>
          <a:p>
            <a:r>
              <a:rPr lang="en-US" dirty="0"/>
              <a:t>IDEs (as recommended by your Professor):</a:t>
            </a:r>
          </a:p>
          <a:p>
            <a:pPr lvl="1"/>
            <a:r>
              <a:rPr lang="en-US" dirty="0"/>
              <a:t>Mac: Atom: </a:t>
            </a:r>
            <a:r>
              <a:rPr lang="en-US" dirty="0">
                <a:hlinkClick r:id="rId3"/>
              </a:rPr>
              <a:t>https://atom.io/</a:t>
            </a:r>
            <a:endParaRPr lang="en-US" dirty="0"/>
          </a:p>
          <a:p>
            <a:pPr lvl="2"/>
            <a:r>
              <a:rPr lang="en-US" dirty="0"/>
              <a:t>Also available on Windows</a:t>
            </a:r>
          </a:p>
          <a:p>
            <a:pPr lvl="1"/>
            <a:r>
              <a:rPr lang="en-US" dirty="0"/>
              <a:t>Windows: Notepad++: </a:t>
            </a:r>
            <a:r>
              <a:rPr lang="en-US" dirty="0">
                <a:hlinkClick r:id="rId4"/>
              </a:rPr>
              <a:t>https://notepad-plus-</a:t>
            </a:r>
            <a:r>
              <a:rPr lang="en-US" dirty="0" err="1">
                <a:hlinkClick r:id="rId4"/>
              </a:rPr>
              <a:t>plus.org</a:t>
            </a:r>
            <a:r>
              <a:rPr lang="en-US" dirty="0">
                <a:hlinkClick r:id="rId4"/>
              </a:rPr>
              <a:t>/downloads/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8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DFAE-A1D7-4269-8C7D-59F2F5C7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680D-9E01-4E60-B7BD-F8FA06BD0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45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Useful commands:</a:t>
            </a:r>
          </a:p>
          <a:p>
            <a:r>
              <a:rPr lang="en-US" dirty="0"/>
              <a:t>cd PATH/TO/FOLDER</a:t>
            </a:r>
          </a:p>
          <a:p>
            <a:pPr lvl="1"/>
            <a:r>
              <a:rPr lang="en-US" dirty="0"/>
              <a:t>Takes you to the folder (directory) that you want to go to</a:t>
            </a:r>
          </a:p>
          <a:p>
            <a:r>
              <a:rPr lang="en-US" dirty="0"/>
              <a:t>cd ..</a:t>
            </a:r>
          </a:p>
          <a:p>
            <a:pPr lvl="1"/>
            <a:r>
              <a:rPr lang="en-US" dirty="0"/>
              <a:t>Takes you out one folder</a:t>
            </a:r>
          </a:p>
          <a:p>
            <a:pPr lvl="1"/>
            <a:r>
              <a:rPr lang="en-US" dirty="0"/>
              <a:t>i.e., let’s say I’m in my ”Pitt” folder on my desktop and I want to step out to the desktop:</a:t>
            </a:r>
          </a:p>
          <a:p>
            <a:pPr lvl="2"/>
            <a:r>
              <a:rPr lang="en-US" dirty="0"/>
              <a:t>/Users/</a:t>
            </a:r>
            <a:r>
              <a:rPr lang="en-US" dirty="0" err="1"/>
              <a:t>michaelbartlett</a:t>
            </a:r>
            <a:r>
              <a:rPr lang="en-US" dirty="0"/>
              <a:t>/Desktop/Pitt</a:t>
            </a:r>
          </a:p>
          <a:p>
            <a:pPr lvl="2"/>
            <a:r>
              <a:rPr lang="en-US" dirty="0"/>
              <a:t>cd .. -&gt; /Users/</a:t>
            </a:r>
            <a:r>
              <a:rPr lang="en-US" dirty="0" err="1"/>
              <a:t>michaelbartlett</a:t>
            </a:r>
            <a:r>
              <a:rPr lang="en-US" dirty="0"/>
              <a:t>/Desktop</a:t>
            </a:r>
          </a:p>
          <a:p>
            <a:r>
              <a:rPr lang="en-US" dirty="0" err="1"/>
              <a:t>javac</a:t>
            </a:r>
            <a:r>
              <a:rPr lang="en-US" dirty="0"/>
              <a:t> </a:t>
            </a:r>
            <a:r>
              <a:rPr lang="en-US" dirty="0" err="1"/>
              <a:t>fileName.java</a:t>
            </a:r>
            <a:endParaRPr lang="en-US" dirty="0"/>
          </a:p>
          <a:p>
            <a:pPr lvl="1"/>
            <a:r>
              <a:rPr lang="en-US" dirty="0"/>
              <a:t>NECESSARY TO KNOW! Will compile your java program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5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DFAE-A1D7-4269-8C7D-59F2F5C7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680D-9E01-4E60-B7BD-F8FA06BD0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45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Useful commands:</a:t>
            </a:r>
          </a:p>
          <a:p>
            <a:r>
              <a:rPr lang="en-US" dirty="0"/>
              <a:t>java file</a:t>
            </a:r>
          </a:p>
          <a:p>
            <a:pPr lvl="1"/>
            <a:r>
              <a:rPr lang="en-US" dirty="0"/>
              <a:t>NECESSARRY TO KNOW! Will run your </a:t>
            </a:r>
            <a:r>
              <a:rPr lang="en-US" dirty="0" err="1"/>
              <a:t>file.class</a:t>
            </a:r>
            <a:r>
              <a:rPr lang="en-US" dirty="0"/>
              <a:t> that you just compiled</a:t>
            </a:r>
          </a:p>
          <a:p>
            <a:pPr lvl="1"/>
            <a:r>
              <a:rPr lang="en-US" dirty="0"/>
              <a:t>We’ll check this out shortly</a:t>
            </a:r>
          </a:p>
          <a:p>
            <a:r>
              <a:rPr lang="en-US" dirty="0"/>
              <a:t>Please use </a:t>
            </a:r>
            <a:r>
              <a:rPr lang="en-US" dirty="0" err="1"/>
              <a:t>javac</a:t>
            </a:r>
            <a:r>
              <a:rPr lang="en-US" dirty="0"/>
              <a:t>/java when compiling and running files. It’s so easy to run right in an IDE, but using the command line is something that’s never going away.</a:t>
            </a:r>
          </a:p>
        </p:txBody>
      </p:sp>
    </p:spTree>
    <p:extLst>
      <p:ext uri="{BB962C8B-B14F-4D97-AF65-F5344CB8AC3E}">
        <p14:creationId xmlns:p14="http://schemas.microsoft.com/office/powerpoint/2010/main" val="61010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DFAE-A1D7-4269-8C7D-59F2F5C7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680D-9E01-4E60-B7BD-F8FA06BD0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45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Assignment: </a:t>
            </a:r>
          </a:p>
          <a:p>
            <a:r>
              <a:rPr lang="en-US" dirty="0">
                <a:hlinkClick r:id="rId2"/>
              </a:rPr>
              <a:t>https://canvas.pitt.edu/courses/127916/assignments/820334?module_item_id=2735229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Starter Code: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canvas.pitt.edu</a:t>
            </a:r>
            <a:r>
              <a:rPr lang="en-US" dirty="0">
                <a:hlinkClick r:id="rId3"/>
              </a:rPr>
              <a:t>/courses/127916/files/8050341?module_item_id=2735228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Once compiled and run this should print out:</a:t>
            </a:r>
          </a:p>
          <a:p>
            <a:pPr lvl="1"/>
            <a:r>
              <a:rPr lang="en-US" dirty="0"/>
              <a:t>“Hello this is [your name’s] first program”</a:t>
            </a:r>
          </a:p>
          <a:p>
            <a:r>
              <a:rPr lang="en-US" dirty="0"/>
              <a:t>You should be submitted both a screenshot of the output and your .java file (don’t submit the .class file because the grader cannot view the code)</a:t>
            </a:r>
          </a:p>
        </p:txBody>
      </p:sp>
    </p:spTree>
    <p:extLst>
      <p:ext uri="{BB962C8B-B14F-4D97-AF65-F5344CB8AC3E}">
        <p14:creationId xmlns:p14="http://schemas.microsoft.com/office/powerpoint/2010/main" val="1656288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895</TotalTime>
  <Words>577</Words>
  <Application>Microsoft Macintosh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CMPINF0401 Recitation</vt:lpstr>
      <vt:lpstr>Overview</vt:lpstr>
      <vt:lpstr>About Me</vt:lpstr>
      <vt:lpstr>Office Hours</vt:lpstr>
      <vt:lpstr>What will this Lab section entail?</vt:lpstr>
      <vt:lpstr>Installing the JDK &amp; an IDE</vt:lpstr>
      <vt:lpstr>Navigating the Command Line</vt:lpstr>
      <vt:lpstr>Navigating the Command Line</vt:lpstr>
      <vt:lpstr>Lab1</vt:lpstr>
      <vt:lpstr>For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CS0007 Recitation</dc:title>
  <dc:creator>Bartlett, Michael</dc:creator>
  <cp:lastModifiedBy>Bartlett, Michael</cp:lastModifiedBy>
  <cp:revision>44</cp:revision>
  <dcterms:created xsi:type="dcterms:W3CDTF">2021-09-09T03:17:48Z</dcterms:created>
  <dcterms:modified xsi:type="dcterms:W3CDTF">2022-01-11T02:28:23Z</dcterms:modified>
</cp:coreProperties>
</file>