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74" r:id="rId4"/>
    <p:sldId id="28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9"/>
    <p:restoredTop sz="92969"/>
  </p:normalViewPr>
  <p:slideViewPr>
    <p:cSldViewPr snapToGrid="0" snapToObjects="1">
      <p:cViewPr varScale="1">
        <p:scale>
          <a:sx n="150" d="100"/>
          <a:sy n="150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pitt.edu/courses/127916/files/9112332?module_item_id=293427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Fwn2CpcMDScsZX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5 break down</a:t>
            </a:r>
          </a:p>
          <a:p>
            <a:r>
              <a:rPr lang="en-US" dirty="0"/>
              <a:t>Prep for final review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Due 4/22</a:t>
            </a:r>
          </a:p>
          <a:p>
            <a:r>
              <a:rPr lang="en-US" dirty="0">
                <a:sym typeface="Wingdings" panose="05000000000000000000" pitchFamily="2" charset="2"/>
              </a:rPr>
              <a:t>Writeup: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2"/>
              </a:rPr>
              <a:t>https://canvas.pitt.edu/courses/127916/files/9112332?module_item_id=2934278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Pseudo code: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Placeholder</a:t>
            </a:r>
          </a:p>
          <a:p>
            <a:r>
              <a:rPr lang="en-US" dirty="0">
                <a:sym typeface="Wingdings" panose="05000000000000000000" pitchFamily="2" charset="2"/>
              </a:rPr>
              <a:t>Early Turn in Bonus Reminder: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will have an early turn in bonus that will be up to 10% added to the score based on when its fully complete and submitted. Beginning April 12 and a 1% deduction of the bonus until the due date of Apr 22. This bonus applies when a FULLY WORKING assignment 5 is handed in. Example: If you turned it in by the end of the 12th it will get a 10% bonus, so 200 + 10% = 220.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Final exam exemption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To further incentivize early and proper completion of A5 there is an option to exempt yourself from the final </a:t>
            </a:r>
            <a:r>
              <a:rPr lang="en-US">
                <a:sym typeface="Wingdings" panose="05000000000000000000" pitchFamily="2" charset="2"/>
              </a:rPr>
              <a:t>exam.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A 200 minimum score on A5 is needed. If you obtain a perfection score you are automatically exempt from the exam - its as if it doesn't exist for you in your final grade.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Prep for Final Review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514A332-BE36-D549-A361-327EFCA1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err="1">
                <a:solidFill>
                  <a:srgbClr val="EBEBEB"/>
                </a:solidFill>
                <a:sym typeface="Wingdings" panose="05000000000000000000" pitchFamily="2" charset="2"/>
                <a:hlinkClick r:id="rId3"/>
              </a:rPr>
              <a:t>forms.gle</a:t>
            </a:r>
            <a:r>
              <a:rPr lang="en-US" dirty="0">
                <a:solidFill>
                  <a:srgbClr val="EBEBEB"/>
                </a:solidFill>
                <a:sym typeface="Wingdings" panose="05000000000000000000" pitchFamily="2" charset="2"/>
                <a:hlinkClick r:id="rId3"/>
              </a:rPr>
              <a:t>/BFwn2CpcMDScsZX47</a:t>
            </a:r>
            <a:endParaRPr lang="en-US" dirty="0">
              <a:solidFill>
                <a:srgbClr val="EBEBEB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3473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1599</TotalTime>
  <Words>214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Assignment 5</vt:lpstr>
      <vt:lpstr>Prep for Final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86</cp:revision>
  <dcterms:created xsi:type="dcterms:W3CDTF">2021-09-09T03:17:48Z</dcterms:created>
  <dcterms:modified xsi:type="dcterms:W3CDTF">2022-04-11T21:59:48Z</dcterms:modified>
</cp:coreProperties>
</file>