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0" r:id="rId4"/>
    <p:sldId id="297" r:id="rId5"/>
    <p:sldId id="281" r:id="rId6"/>
    <p:sldId id="282" r:id="rId7"/>
    <p:sldId id="272" r:id="rId8"/>
    <p:sldId id="273" r:id="rId9"/>
    <p:sldId id="275" r:id="rId10"/>
    <p:sldId id="276" r:id="rId11"/>
    <p:sldId id="298" r:id="rId12"/>
    <p:sldId id="29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9"/>
    <p:restoredTop sz="82594"/>
  </p:normalViewPr>
  <p:slideViewPr>
    <p:cSldViewPr snapToGrid="0" snapToObjects="1">
      <p:cViewPr varScale="1">
        <p:scale>
          <a:sx n="171" d="100"/>
          <a:sy n="171" d="100"/>
        </p:scale>
        <p:origin x="2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primitive is a data type that is composed of no other data types and can not be broken down any further. It is like the atoms in the programming scenario. I say atom because atom is a basic unit of matter and there is nothing that can be derived from it.</a:t>
            </a: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object, on the other hand can be thought of a molecule, consisting of more than one primitive type. For example, </a:t>
            </a:r>
            <a:r>
              <a:rPr lang="en-US" dirty="0"/>
              <a:t>string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comes as part of the Java standard library; however, it is an object and it is composed of smaller data types internally and contains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HOW THIS METHOD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operations and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solved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we’re dividing two </a:t>
            </a:r>
            <a:r>
              <a:rPr lang="en-US" dirty="0" err="1"/>
              <a:t>ints</a:t>
            </a:r>
            <a:r>
              <a:rPr lang="en-US" dirty="0"/>
              <a:t>, we get the answer w/o the remainder.</a:t>
            </a:r>
          </a:p>
          <a:p>
            <a:r>
              <a:rPr lang="en-US" dirty="0"/>
              <a:t>When adding a decimal in, the answer automatically gets casted to a double.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pitt.edu/courses/127916/files/8050342?module_item_id=273523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pitt.edu/courses/127916/files/8050341?module_item_id=2735228" TargetMode="External"/><Relationship Id="rId2" Type="http://schemas.openxmlformats.org/officeDocument/2006/relationships/hyperlink" Target="https://canvas.pitt.edu/courses/127916/assignments/820334?module_item_id=273522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2E2-1C91-4952-849F-9435E72C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About Integer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E3E67-A723-4841-8E3B-988A5C82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6" y="2372942"/>
            <a:ext cx="6030167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890C6-0606-43B6-A541-63428765B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917" y="2701600"/>
            <a:ext cx="3096057" cy="15718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59BCCD-4A02-4E2F-AB4A-FDF26A5218CA}"/>
              </a:ext>
            </a:extLst>
          </p:cNvPr>
          <p:cNvCxnSpPr/>
          <p:nvPr/>
        </p:nvCxnSpPr>
        <p:spPr>
          <a:xfrm>
            <a:off x="5112327" y="2951018"/>
            <a:ext cx="2486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8F931-7573-4191-B7A4-E941452B92E7}"/>
              </a:ext>
            </a:extLst>
          </p:cNvPr>
          <p:cNvCxnSpPr>
            <a:cxnSpLocks/>
          </p:cNvCxnSpPr>
          <p:nvPr/>
        </p:nvCxnSpPr>
        <p:spPr>
          <a:xfrm>
            <a:off x="5385187" y="3338862"/>
            <a:ext cx="2214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16901-DBCB-410C-B7C3-6E22A2F28540}"/>
              </a:ext>
            </a:extLst>
          </p:cNvPr>
          <p:cNvCxnSpPr>
            <a:cxnSpLocks/>
          </p:cNvCxnSpPr>
          <p:nvPr/>
        </p:nvCxnSpPr>
        <p:spPr>
          <a:xfrm>
            <a:off x="5385187" y="3715755"/>
            <a:ext cx="2214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30773E-FE59-4EA8-AD07-4579D8889A8C}"/>
              </a:ext>
            </a:extLst>
          </p:cNvPr>
          <p:cNvCxnSpPr>
            <a:cxnSpLocks/>
          </p:cNvCxnSpPr>
          <p:nvPr/>
        </p:nvCxnSpPr>
        <p:spPr>
          <a:xfrm>
            <a:off x="5647096" y="4044282"/>
            <a:ext cx="19966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2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To get user input we need to use a Scanner.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To initialize a Scanner, we make a variable to “hold” our scanner and then make a new Scanner using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Scanner keyboard = new Scanner(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Once you have a Scanner, you can get input from the user and set the input equal to a variable: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.next takes the next line as a String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int num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keyboard.nextInt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Takes the user input as an int</a:t>
            </a:r>
          </a:p>
          <a:p>
            <a:pPr lvl="3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If an int isn’t entered the program will crash since it’s expecting an int. This exception could be handled though.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More methods: 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docs.oracle.com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javase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/7/docs/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api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/java/util/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Scanner.html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Assignment: 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https://canvas.pitt.edu/courses/127916/files/8050342?module_item_id=2735237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You only need to write two lines of code for this lab: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One to set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equal to the part of the input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Another to set income equal to the other part of the input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Hint: When using Scanner methods, you can have the user enter multiple tokens at once and then separate them by calling the correct method: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i.e.) We have a Scanner called keyboard and we want to get two Strings from it for separate variables</a:t>
            </a:r>
          </a:p>
          <a:p>
            <a:pPr lvl="2"/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stringOne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.next() only takes in one token at a time so if a user entered two strings with a space in between, this will only read the first one. .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nextLine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will read in the entire line</a:t>
            </a:r>
          </a:p>
          <a:p>
            <a:pPr lvl="2"/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stringTwo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Use this hint for your lab where you need to set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(String) and income (double) from one prompt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57658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Assignment: </a:t>
            </a:r>
          </a:p>
          <a:p>
            <a:r>
              <a:rPr lang="en-US" dirty="0">
                <a:hlinkClick r:id="rId2"/>
              </a:rPr>
              <a:t>https://canvas.pitt.edu/courses/127916/assignments/820334?module_item_id=2735229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Starter Code: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canvas.pitt.edu</a:t>
            </a:r>
            <a:r>
              <a:rPr lang="en-US" dirty="0">
                <a:hlinkClick r:id="rId3"/>
              </a:rPr>
              <a:t>/courses/127916/files/8050341?module_item_id=2735228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compiled and run this should print out:</a:t>
            </a:r>
          </a:p>
          <a:p>
            <a:pPr lvl="1"/>
            <a:r>
              <a:rPr lang="en-US" dirty="0"/>
              <a:t>“Hello this is [your name’s] first program”</a:t>
            </a:r>
          </a:p>
          <a:p>
            <a:r>
              <a:rPr lang="en-US" dirty="0"/>
              <a:t>You should be submitted both a screenshot of the output and your .java file (don’t submit the .class file because the grader cannot view the code)</a:t>
            </a:r>
          </a:p>
        </p:txBody>
      </p:sp>
    </p:spTree>
    <p:extLst>
      <p:ext uri="{BB962C8B-B14F-4D97-AF65-F5344CB8AC3E}">
        <p14:creationId xmlns:p14="http://schemas.microsoft.com/office/powerpoint/2010/main" val="165628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  <a:p>
            <a:r>
              <a:rPr lang="en-US" dirty="0"/>
              <a:t>Manipulating Strings</a:t>
            </a:r>
          </a:p>
          <a:p>
            <a:r>
              <a:rPr lang="en-US" dirty="0"/>
              <a:t>Arithmetic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  <a:p>
            <a:r>
              <a:rPr lang="en-US" dirty="0"/>
              <a:t>Side note: You always need to put the datatype before the name of your variable</a:t>
            </a:r>
          </a:p>
          <a:p>
            <a:pPr lvl="1"/>
            <a:r>
              <a:rPr lang="en-US" dirty="0"/>
              <a:t>i.e.) String </a:t>
            </a:r>
            <a:r>
              <a:rPr lang="en-US" dirty="0" err="1"/>
              <a:t>myName</a:t>
            </a:r>
            <a:r>
              <a:rPr lang="en-US" dirty="0"/>
              <a:t> = Michael;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make a new String (think: array of char) like this: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“Michael”;</a:t>
            </a:r>
          </a:p>
          <a:p>
            <a:r>
              <a:rPr lang="en-US" dirty="0"/>
              <a:t>Strings are immutable!</a:t>
            </a:r>
          </a:p>
          <a:p>
            <a:pPr lvl="1"/>
            <a:r>
              <a:rPr lang="en-US" dirty="0"/>
              <a:t>This means that they cannot be change once they’re created</a:t>
            </a:r>
          </a:p>
          <a:p>
            <a:pPr lvl="1"/>
            <a:r>
              <a:rPr lang="en-US" dirty="0"/>
              <a:t>Therefore, whenever you want to do something to a string, you have to call a method that is a part of the String class in Java.</a:t>
            </a:r>
          </a:p>
          <a:p>
            <a:pPr lvl="1"/>
            <a:r>
              <a:rPr lang="en-US" dirty="0"/>
              <a:t>i.e.) Make </a:t>
            </a:r>
            <a:r>
              <a:rPr lang="en-US" dirty="0" err="1"/>
              <a:t>myName</a:t>
            </a:r>
            <a:r>
              <a:rPr lang="en-US" dirty="0"/>
              <a:t> all uppercase: </a:t>
            </a:r>
          </a:p>
          <a:p>
            <a:pPr lvl="2"/>
            <a:r>
              <a:rPr lang="en-US" dirty="0" err="1"/>
              <a:t>myName</a:t>
            </a:r>
            <a:r>
              <a:rPr lang="en-US" dirty="0"/>
              <a:t> = </a:t>
            </a:r>
            <a:r>
              <a:rPr lang="en-US" dirty="0" err="1"/>
              <a:t>myName.toUpperCase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2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common operations are: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 in all uppercase letters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 in all lowercase letters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num); </a:t>
            </a:r>
            <a:r>
              <a:rPr lang="en-US" dirty="0">
                <a:sym typeface="Wingdings" panose="05000000000000000000" pitchFamily="2" charset="2"/>
              </a:rPr>
              <a:t>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char</a:t>
            </a:r>
            <a:r>
              <a:rPr lang="en-US" dirty="0">
                <a:sym typeface="Wingdings" panose="05000000000000000000" pitchFamily="2" charset="2"/>
              </a:rPr>
              <a:t>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ym typeface="Wingdings" panose="05000000000000000000" pitchFamily="2" charset="2"/>
              </a:rPr>
              <a:t> 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giving the length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 seen on the previous slide, we have to set our String equal to the method call in order to update its value since all these methods are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returning 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String.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You can concatenate Strings also to form one string using the “+” operator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firstName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“Michael”;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lastName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“Bartlett”;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fullName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firstName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“ ” +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lastname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861-26A3-4F06-A00C-A67476B5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3983-4D5B-4086-8CB5-C99E92B3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19837"/>
            <a:ext cx="9905999" cy="1071364"/>
          </a:xfrm>
        </p:spPr>
        <p:txBody>
          <a:bodyPr/>
          <a:lstStyle/>
          <a:p>
            <a:r>
              <a:rPr lang="en-US" dirty="0"/>
              <a:t>Note: string indexing starts at 0!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  <a:r>
              <a:rPr lang="en-US" dirty="0"/>
              <a:t>would return ‘C’ 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(14); </a:t>
            </a:r>
            <a:r>
              <a:rPr lang="en-US" dirty="0"/>
              <a:t>gives an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16706-4D18-46F1-BD00-3BE8A01D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2237583"/>
            <a:ext cx="5172797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5FF69-12E3-4E76-BABA-46F3F931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613" y="2237583"/>
            <a:ext cx="2476846" cy="19338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6807B6-8AA1-4A27-B886-5FB86B62BF5C}"/>
              </a:ext>
            </a:extLst>
          </p:cNvPr>
          <p:cNvCxnSpPr>
            <a:cxnSpLocks/>
          </p:cNvCxnSpPr>
          <p:nvPr/>
        </p:nvCxnSpPr>
        <p:spPr>
          <a:xfrm>
            <a:off x="5514109" y="2466484"/>
            <a:ext cx="265242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FEA387-EC48-40EC-97CD-3C98819879B9}"/>
              </a:ext>
            </a:extLst>
          </p:cNvPr>
          <p:cNvCxnSpPr>
            <a:cxnSpLocks/>
          </p:cNvCxnSpPr>
          <p:nvPr/>
        </p:nvCxnSpPr>
        <p:spPr>
          <a:xfrm flipV="1">
            <a:off x="5915891" y="2835160"/>
            <a:ext cx="2250644" cy="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56A704-E11B-4924-950B-F437E993D5F2}"/>
              </a:ext>
            </a:extLst>
          </p:cNvPr>
          <p:cNvCxnSpPr>
            <a:cxnSpLocks/>
          </p:cNvCxnSpPr>
          <p:nvPr/>
        </p:nvCxnSpPr>
        <p:spPr>
          <a:xfrm flipV="1">
            <a:off x="5915891" y="3209065"/>
            <a:ext cx="2250644" cy="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647841-FB23-4B7B-B27C-498D25456FA2}"/>
              </a:ext>
            </a:extLst>
          </p:cNvPr>
          <p:cNvCxnSpPr>
            <a:cxnSpLocks/>
          </p:cNvCxnSpPr>
          <p:nvPr/>
        </p:nvCxnSpPr>
        <p:spPr>
          <a:xfrm>
            <a:off x="6033655" y="3573692"/>
            <a:ext cx="2132880" cy="334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490E21-4A88-47C9-ABC4-C893C46F75A2}"/>
              </a:ext>
            </a:extLst>
          </p:cNvPr>
          <p:cNvCxnSpPr>
            <a:cxnSpLocks/>
          </p:cNvCxnSpPr>
          <p:nvPr/>
        </p:nvCxnSpPr>
        <p:spPr>
          <a:xfrm>
            <a:off x="5327073" y="3944550"/>
            <a:ext cx="283946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50182" cy="1400530"/>
          </a:xfrm>
        </p:spPr>
        <p:txBody>
          <a:bodyPr/>
          <a:lstStyle/>
          <a:p>
            <a:r>
              <a:rPr lang="en-US" sz="3600" dirty="0"/>
              <a:t>Manipulating Numeric Data: 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0" y="1853248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More Operations and Operator Precedence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83CDE-4C74-3E42-B85B-BA7F25D6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2E2-1C91-4952-849F-9435E72C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About 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79DA-2A0E-4896-BEDC-96ECDF4F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0887"/>
            <a:ext cx="9905999" cy="1408113"/>
          </a:xfrm>
        </p:spPr>
        <p:txBody>
          <a:bodyPr>
            <a:normAutofit/>
          </a:bodyPr>
          <a:lstStyle/>
          <a:p>
            <a:r>
              <a:rPr lang="en-US" dirty="0"/>
              <a:t>Integer division and floating point (decimal) division are different!</a:t>
            </a:r>
          </a:p>
          <a:p>
            <a:r>
              <a:rPr lang="en-US" dirty="0"/>
              <a:t>If you’re dividing two integers, you will end up with a whole number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). Otherwise, you’ll end up with a decimal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E3E67-A723-4841-8E3B-988A5C82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327" y="3661415"/>
            <a:ext cx="603016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5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938</TotalTime>
  <Words>1057</Words>
  <Application>Microsoft Macintosh PowerPoint</Application>
  <PresentationFormat>Widescreen</PresentationFormat>
  <Paragraphs>93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Ion</vt:lpstr>
      <vt:lpstr>CMPINF0401 Recitation</vt:lpstr>
      <vt:lpstr>Overview</vt:lpstr>
      <vt:lpstr>Datatypes</vt:lpstr>
      <vt:lpstr>Strings</vt:lpstr>
      <vt:lpstr>Manipulating Strings</vt:lpstr>
      <vt:lpstr>String Methods</vt:lpstr>
      <vt:lpstr>Manipulating Numeric Data: Operations and Operator Precedence</vt:lpstr>
      <vt:lpstr>More Operations and Operator Precedence</vt:lpstr>
      <vt:lpstr>A Quick Note About Integer Division</vt:lpstr>
      <vt:lpstr>A Quick Note About Integer Division</vt:lpstr>
      <vt:lpstr>Getting User Input</vt:lpstr>
      <vt:lpstr>Lab 2</vt:lpstr>
      <vt:lpstr>Lab1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47</cp:revision>
  <dcterms:created xsi:type="dcterms:W3CDTF">2021-09-09T03:17:48Z</dcterms:created>
  <dcterms:modified xsi:type="dcterms:W3CDTF">2022-01-18T01:03:49Z</dcterms:modified>
</cp:coreProperties>
</file>