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75" r:id="rId4"/>
    <p:sldId id="276" r:id="rId5"/>
    <p:sldId id="277" r:id="rId6"/>
    <p:sldId id="278" r:id="rId7"/>
    <p:sldId id="274" r:id="rId8"/>
    <p:sldId id="27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9"/>
    <p:restoredTop sz="82649"/>
  </p:normalViewPr>
  <p:slideViewPr>
    <p:cSldViewPr snapToGrid="0" snapToObjects="1">
      <p:cViewPr varScale="1">
        <p:scale>
          <a:sx n="123" d="100"/>
          <a:sy n="123" d="100"/>
        </p:scale>
        <p:origin x="1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3995-10D3-7249-9CF2-C18001382AD9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C35DA-9462-6A4F-A7AC-CDD8C541B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4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pitt.edu/courses/127916/files/8050368?module_item_id=273529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8847-B000-FF4F-B15B-118411EF5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CMPINF0401 Recitation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1D2C2-C9FD-AF4B-92B7-EF5755E44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97743"/>
          </a:xfrm>
        </p:spPr>
        <p:txBody>
          <a:bodyPr>
            <a:normAutofit/>
          </a:bodyPr>
          <a:lstStyle/>
          <a:p>
            <a:r>
              <a:rPr lang="en-US" dirty="0"/>
              <a:t>Tuesdays 11:00-12:50</a:t>
            </a:r>
          </a:p>
          <a:p>
            <a:r>
              <a:rPr lang="en-US" dirty="0"/>
              <a:t>Michael Bartlett</a:t>
            </a:r>
          </a:p>
          <a:p>
            <a:r>
              <a:rPr lang="en-US" dirty="0"/>
              <a:t>Slides credit to Prof. Devine’s </a:t>
            </a:r>
            <a:r>
              <a:rPr lang="en-US" dirty="0" err="1"/>
              <a:t>matrices.pdf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16FC0-5485-5A43-B456-54F4DB5840D3}"/>
              </a:ext>
            </a:extLst>
          </p:cNvPr>
          <p:cNvSpPr txBox="1"/>
          <p:nvPr/>
        </p:nvSpPr>
        <p:spPr>
          <a:xfrm>
            <a:off x="2431473" y="2026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0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E5BE-A185-49FC-9275-47384EDD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343AD-ED2A-4472-BA4A-1BD5DCE0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  <a:p>
            <a:r>
              <a:rPr lang="en-US" dirty="0"/>
              <a:t>Lab 6b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1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E5BE-A185-49FC-9275-47384EDD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Matrices/Two-Dimensional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343AD-ED2A-4472-BA4A-1BD5DCE0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2D array is just an array of arrays</a:t>
            </a:r>
          </a:p>
          <a:p>
            <a:pPr lvl="1"/>
            <a:r>
              <a:rPr lang="en-US" dirty="0"/>
              <a:t>We may visualize this as a grid to make it look like a matrix (like we learned in math classes)</a:t>
            </a:r>
          </a:p>
          <a:p>
            <a:pPr lvl="1"/>
            <a:r>
              <a:rPr lang="en-US" dirty="0"/>
              <a:t>But it’s just an array of arrays</a:t>
            </a:r>
          </a:p>
          <a:p>
            <a:r>
              <a:rPr lang="en-US" dirty="0"/>
              <a:t>Initialized as so: int matrix[][];</a:t>
            </a:r>
          </a:p>
          <a:p>
            <a:pPr lvl="1"/>
            <a:r>
              <a:rPr lang="en-US" dirty="0"/>
              <a:t>This makes an array of int arrays</a:t>
            </a:r>
          </a:p>
          <a:p>
            <a:r>
              <a:rPr lang="en-US" dirty="0"/>
              <a:t>int[][] matrix = new int[5][3]</a:t>
            </a:r>
          </a:p>
          <a:p>
            <a:pPr lvl="1"/>
            <a:r>
              <a:rPr lang="en-US" dirty="0"/>
              <a:t>Makes a 5x3 array of arrays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0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8E5BE-A185-49FC-9275-47384EDD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Matrices/Two-Dimensional Arrays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4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C9906096-2B27-4349-871E-A23CD182E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3992" y="2209587"/>
            <a:ext cx="5449889" cy="2438823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F4C205-8434-9649-9028-1A6CC909EDDD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Each row of this array is a 1D array. So, instead of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refVar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[index] holding a single int element, it contains an </a:t>
            </a:r>
            <a:r>
              <a:rPr lang="en-US" dirty="0">
                <a:solidFill>
                  <a:srgbClr val="EBEBEB"/>
                </a:solidFill>
              </a:rPr>
              <a:t>array of int elements.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</a:rPr>
              <a:t> Properties of this matrix:</a:t>
            </a:r>
          </a:p>
          <a:p>
            <a:pPr lvl="1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matrix.length</a:t>
            </a:r>
            <a:r>
              <a:rPr lang="en-US" dirty="0">
                <a:solidFill>
                  <a:srgbClr val="EBEBEB"/>
                </a:solidFill>
              </a:rPr>
              <a:t> == 5</a:t>
            </a:r>
          </a:p>
          <a:p>
            <a:pPr lvl="1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</a:rPr>
              <a:t> matrix[0] is a reference to the first array</a:t>
            </a:r>
          </a:p>
          <a:p>
            <a:pPr lvl="1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</a:rPr>
              <a:t> matrix[0].length == 3</a:t>
            </a:r>
          </a:p>
          <a:p>
            <a:pPr lvl="2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</a:rPr>
              <a:t> Length of the specific row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9811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8E5BE-A185-49FC-9275-47384EDD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Matrices/Two-Dimensional Arrays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906096-2B27-4349-871E-A23CD182E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415374" y="2209587"/>
            <a:ext cx="4807125" cy="2438823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F4C205-8434-9649-9028-1A6CC909EDDD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How to access elements at a specific index:</a:t>
            </a:r>
          </a:p>
          <a:p>
            <a:pPr lvl="1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matrix[row][col];</a:t>
            </a:r>
          </a:p>
        </p:txBody>
      </p:sp>
    </p:spTree>
    <p:extLst>
      <p:ext uri="{BB962C8B-B14F-4D97-AF65-F5344CB8AC3E}">
        <p14:creationId xmlns:p14="http://schemas.microsoft.com/office/powerpoint/2010/main" val="2779510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E5BE-A185-49FC-9275-47384EDD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through a 2D array</a:t>
            </a:r>
          </a:p>
        </p:txBody>
      </p:sp>
      <p:pic>
        <p:nvPicPr>
          <p:cNvPr id="7" name="Content Placeholder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15158F2-F05C-094B-A024-E522248E8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637" y="1341120"/>
            <a:ext cx="9576726" cy="5260736"/>
          </a:xfrm>
        </p:spPr>
      </p:pic>
    </p:spTree>
    <p:extLst>
      <p:ext uri="{BB962C8B-B14F-4D97-AF65-F5344CB8AC3E}">
        <p14:creationId xmlns:p14="http://schemas.microsoft.com/office/powerpoint/2010/main" val="127127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309A-93AB-4AB4-9B1E-4C8B8A99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6993-5767-4D8C-9884-8C6D2BC9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Due 3/7</a:t>
            </a:r>
          </a:p>
          <a:p>
            <a:pPr lvl="1"/>
            <a:r>
              <a:rPr lang="en-US" dirty="0">
                <a:sym typeface="Wingdings" panose="05000000000000000000" pitchFamily="2" charset="2"/>
                <a:hlinkClick r:id="rId2"/>
              </a:rPr>
              <a:t>https://</a:t>
            </a:r>
            <a:r>
              <a:rPr lang="en-US" dirty="0" err="1">
                <a:sym typeface="Wingdings" panose="05000000000000000000" pitchFamily="2" charset="2"/>
                <a:hlinkClick r:id="rId2"/>
              </a:rPr>
              <a:t>canvas.pitt.edu</a:t>
            </a:r>
            <a:r>
              <a:rPr lang="en-US" dirty="0">
                <a:sym typeface="Wingdings" panose="05000000000000000000" pitchFamily="2" charset="2"/>
                <a:hlinkClick r:id="rId2"/>
              </a:rPr>
              <a:t>/courses/127916/files/8050368?module_item_id=2735295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7541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309A-93AB-4AB4-9B1E-4C8B8A99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6993-5767-4D8C-9884-8C6D2BC9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The goal is to find the words in the two-dimensional array and then print them out.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For example, the first word is </a:t>
            </a:r>
            <a:r>
              <a:rPr lang="en-US" i="1" dirty="0">
                <a:sym typeface="Wingdings" panose="05000000000000000000" pitchFamily="2" charset="2"/>
              </a:rPr>
              <a:t>dank</a:t>
            </a:r>
            <a:r>
              <a:rPr lang="en-US" dirty="0">
                <a:sym typeface="Wingdings" panose="05000000000000000000" pitchFamily="2" charset="2"/>
              </a:rPr>
              <a:t> and we can see that it spans from board[4][1] to board[4][3].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So, make a loop (either for or while) to increment your column index while keeping the row hardcoded and print out letter by letter until the whole word is printed.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Follow the same instructions for the next two words as well.</a:t>
            </a:r>
          </a:p>
        </p:txBody>
      </p:sp>
    </p:spTree>
    <p:extLst>
      <p:ext uri="{BB962C8B-B14F-4D97-AF65-F5344CB8AC3E}">
        <p14:creationId xmlns:p14="http://schemas.microsoft.com/office/powerpoint/2010/main" val="1023943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1305</TotalTime>
  <Words>314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CMPINF0401 Recitation</vt:lpstr>
      <vt:lpstr>Overview</vt:lpstr>
      <vt:lpstr>Matrices/Two-Dimensional Arrays</vt:lpstr>
      <vt:lpstr>Matrices/Two-Dimensional Arrays</vt:lpstr>
      <vt:lpstr>Matrices/Two-Dimensional Arrays</vt:lpstr>
      <vt:lpstr>Loop through a 2D array</vt:lpstr>
      <vt:lpstr>Lab 6b</vt:lpstr>
      <vt:lpstr>Lab 6b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CS0007 Recitation</dc:title>
  <dc:creator>Bartlett, Michael</dc:creator>
  <cp:lastModifiedBy>Bartlett, Michael</cp:lastModifiedBy>
  <cp:revision>68</cp:revision>
  <dcterms:created xsi:type="dcterms:W3CDTF">2021-09-09T03:17:48Z</dcterms:created>
  <dcterms:modified xsi:type="dcterms:W3CDTF">2022-02-28T19:53:31Z</dcterms:modified>
</cp:coreProperties>
</file>