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1" r:id="rId3"/>
    <p:sldId id="301" r:id="rId4"/>
    <p:sldId id="303" r:id="rId5"/>
    <p:sldId id="304" r:id="rId6"/>
    <p:sldId id="305" r:id="rId7"/>
    <p:sldId id="306" r:id="rId8"/>
    <p:sldId id="307" r:id="rId9"/>
    <p:sldId id="308" r:id="rId10"/>
    <p:sldId id="322" r:id="rId11"/>
    <p:sldId id="309" r:id="rId12"/>
    <p:sldId id="310" r:id="rId13"/>
    <p:sldId id="313" r:id="rId14"/>
    <p:sldId id="314" r:id="rId15"/>
    <p:sldId id="315" r:id="rId16"/>
    <p:sldId id="316" r:id="rId17"/>
    <p:sldId id="317" r:id="rId18"/>
    <p:sldId id="318" r:id="rId19"/>
    <p:sldId id="319" r:id="rId20"/>
    <p:sldId id="320" r:id="rId21"/>
    <p:sldId id="321" r:id="rId22"/>
    <p:sldId id="32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9"/>
    <p:restoredTop sz="82632"/>
  </p:normalViewPr>
  <p:slideViewPr>
    <p:cSldViewPr snapToGrid="0" snapToObjects="1">
      <p:cViewPr varScale="1">
        <p:scale>
          <a:sx n="123" d="100"/>
          <a:sy n="123" d="100"/>
        </p:scale>
        <p:origin x="1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946746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nested if statements and passed variable</a:t>
            </a:r>
          </a:p>
          <a:p>
            <a:r>
              <a:rPr lang="en-US" dirty="0"/>
              <a:t>Explain the setting honors variable</a:t>
            </a:r>
          </a:p>
          <a:p>
            <a:r>
              <a:rPr lang="en-US" dirty="0"/>
              <a:t>Explain the outputs </a:t>
            </a:r>
            <a:r>
              <a:rPr lang="en-US"/>
              <a:t>-&gt; especially the passed</a:t>
            </a:r>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338230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array initialization in this slide, why we don’t have the size</a:t>
            </a:r>
          </a:p>
          <a:p>
            <a:r>
              <a:rPr lang="en-US" dirty="0"/>
              <a:t>Talk about what the loop is doing and how we’re using the indices</a:t>
            </a:r>
          </a:p>
          <a:p>
            <a:endParaRPr lang="en-US" dirty="0"/>
          </a:p>
          <a:p>
            <a:r>
              <a:rPr lang="en-US" dirty="0"/>
              <a:t>Then talk about the next array and how we’re looping through that one</a:t>
            </a:r>
          </a:p>
          <a:p>
            <a:r>
              <a:rPr lang="en-US" dirty="0"/>
              <a:t>Finally mention the enhanced for loop</a:t>
            </a:r>
          </a:p>
        </p:txBody>
      </p:sp>
      <p:sp>
        <p:nvSpPr>
          <p:cNvPr id="4" name="Slide Number Placeholder 3"/>
          <p:cNvSpPr>
            <a:spLocks noGrp="1"/>
          </p:cNvSpPr>
          <p:nvPr>
            <p:ph type="sldNum" sz="quarter" idx="5"/>
          </p:nvPr>
        </p:nvSpPr>
        <p:spPr/>
        <p:txBody>
          <a:bodyPr/>
          <a:lstStyle/>
          <a:p>
            <a:fld id="{12AC35DA-9462-6A4F-A7AC-CDD8C541B644}" type="slidenum">
              <a:rPr lang="en-US" smtClean="0"/>
              <a:t>14</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that’s emphasized in this class and beyond is the array discipline…</a:t>
            </a:r>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139404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732355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271473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3443826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293359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2/8/22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2/8/22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anvas.pitt.edu/courses/127916/files/8050395?module_item_id=273527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anvas.pitt.edu/courses/127916/files/8421170?module_item_id=284608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What’s an Array?</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pPr lvl="1"/>
            <a:r>
              <a:rPr lang="en-US" dirty="0"/>
              <a:t>This variable is a “reference variable.” This means it “points” to the first object in the array and then all the objects in the array are stored next to it in memory.</a:t>
            </a:r>
          </a:p>
          <a:p>
            <a:pPr lvl="1"/>
            <a:r>
              <a:rPr lang="en-US" dirty="0"/>
              <a:t>Therefore, we uses indices when accessing an array. Let’s say we have an array named </a:t>
            </a:r>
            <a:r>
              <a:rPr lang="en-US" dirty="0" err="1"/>
              <a:t>arr</a:t>
            </a:r>
            <a:r>
              <a:rPr lang="en-US" dirty="0"/>
              <a:t> and we want the first item, </a:t>
            </a:r>
            <a:r>
              <a:rPr lang="en-US" dirty="0" err="1"/>
              <a:t>arr</a:t>
            </a:r>
            <a:r>
              <a:rPr lang="en-US" dirty="0"/>
              <a:t>[0] will give us that item, </a:t>
            </a:r>
            <a:r>
              <a:rPr lang="en-US" dirty="0" err="1"/>
              <a:t>arr</a:t>
            </a:r>
            <a:r>
              <a:rPr lang="en-US" dirty="0"/>
              <a:t>[1] gives us the second item and so on…</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Creating/Reading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The Array Discipline</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When you declare an array you should declare an int named count or such to track how many values you have put into the array</a:t>
            </a:r>
          </a:p>
          <a:p>
            <a:r>
              <a:rPr lang="en-US" dirty="0"/>
              <a:t>Initialize count to 0 and then use count to </a:t>
            </a:r>
            <a:br>
              <a:rPr lang="en-US" dirty="0"/>
            </a:br>
            <a:r>
              <a:rPr lang="en-US" dirty="0"/>
              <a:t>represent two things:</a:t>
            </a:r>
          </a:p>
          <a:p>
            <a:pPr lvl="1"/>
            <a:r>
              <a:rPr lang="en-US" dirty="0"/>
              <a:t>The number of values you have put into the array so </a:t>
            </a:r>
            <a:br>
              <a:rPr lang="en-US" dirty="0"/>
            </a:br>
            <a:r>
              <a:rPr lang="en-US" dirty="0"/>
              <a:t>far</a:t>
            </a:r>
          </a:p>
          <a:p>
            <a:pPr lvl="1"/>
            <a:r>
              <a:rPr lang="en-US" dirty="0"/>
              <a:t>The index position of where the next value should be </a:t>
            </a:r>
            <a:br>
              <a:rPr lang="en-US" dirty="0"/>
            </a:br>
            <a:r>
              <a:rPr lang="en-US" dirty="0"/>
              <a:t>stored</a:t>
            </a:r>
          </a:p>
        </p:txBody>
      </p:sp>
      <p:sp>
        <p:nvSpPr>
          <p:cNvPr id="4" name="Content Placeholder 2">
            <a:extLst>
              <a:ext uri="{FF2B5EF4-FFF2-40B4-BE49-F238E27FC236}">
                <a16:creationId xmlns:a16="http://schemas.microsoft.com/office/drawing/2014/main" id="{D53C3C7A-8FE3-624D-9ACF-BB9E020A8818}"/>
              </a:ext>
            </a:extLst>
          </p:cNvPr>
          <p:cNvSpPr txBox="1">
            <a:spLocks/>
          </p:cNvSpPr>
          <p:nvPr/>
        </p:nvSpPr>
        <p:spPr>
          <a:xfrm>
            <a:off x="10184935" y="6415673"/>
            <a:ext cx="1910308" cy="24938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Credit: Prof. M. Devine</a:t>
            </a:r>
          </a:p>
        </p:txBody>
      </p:sp>
    </p:spTree>
    <p:extLst>
      <p:ext uri="{BB962C8B-B14F-4D97-AF65-F5344CB8AC3E}">
        <p14:creationId xmlns:p14="http://schemas.microsoft.com/office/powerpoint/2010/main" val="43811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Let’s look at the example again using Array Discipline</a:t>
            </a:r>
          </a:p>
        </p:txBody>
      </p:sp>
      <p:pic>
        <p:nvPicPr>
          <p:cNvPr id="6" name="Picture 5" descr="Text&#10;&#10;Description automatically generated">
            <a:extLst>
              <a:ext uri="{FF2B5EF4-FFF2-40B4-BE49-F238E27FC236}">
                <a16:creationId xmlns:a16="http://schemas.microsoft.com/office/drawing/2014/main" id="{14590AEB-F6BA-5A4E-8508-03EE55B74ED4}"/>
              </a:ext>
            </a:extLst>
          </p:cNvPr>
          <p:cNvPicPr>
            <a:picLocks noChangeAspect="1"/>
          </p:cNvPicPr>
          <p:nvPr/>
        </p:nvPicPr>
        <p:blipFill>
          <a:blip r:embed="rId3"/>
          <a:stretch>
            <a:fillRect/>
          </a:stretch>
        </p:blipFill>
        <p:spPr>
          <a:xfrm>
            <a:off x="0" y="2930270"/>
            <a:ext cx="12192000" cy="2521460"/>
          </a:xfrm>
          <a:prstGeom prst="rect">
            <a:avLst/>
          </a:prstGeom>
        </p:spPr>
      </p:pic>
    </p:spTree>
    <p:extLst>
      <p:ext uri="{BB962C8B-B14F-4D97-AF65-F5344CB8AC3E}">
        <p14:creationId xmlns:p14="http://schemas.microsoft.com/office/powerpoint/2010/main" val="11758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Assignment:</a:t>
            </a:r>
          </a:p>
          <a:p>
            <a:pPr lvl="1"/>
            <a:r>
              <a:rPr lang="en-US" dirty="0">
                <a:hlinkClick r:id="rId3"/>
              </a:rPr>
              <a:t>https://canvas.pitt.edu/courses/127916/files/8050395?module_item_id=2735274</a:t>
            </a:r>
            <a:endParaRPr lang="en-US" dirty="0"/>
          </a:p>
          <a:p>
            <a:pPr lvl="1"/>
            <a:r>
              <a:rPr lang="en-US" dirty="0"/>
              <a:t>Make sure to change the name of the class because it currently says “Project 4” but needs to be the same name as the java file which is “Lab5”.</a:t>
            </a:r>
          </a:p>
          <a:p>
            <a:r>
              <a:rPr lang="en-US" dirty="0"/>
              <a:t>You’re finding four values in this lab.</a:t>
            </a:r>
          </a:p>
          <a:p>
            <a:pPr lvl="1"/>
            <a:r>
              <a:rPr lang="en-US" dirty="0"/>
              <a:t>Minimum value in the array</a:t>
            </a:r>
          </a:p>
          <a:p>
            <a:pPr lvl="1"/>
            <a:r>
              <a:rPr lang="en-US" dirty="0"/>
              <a:t>Maximum value in the array</a:t>
            </a:r>
          </a:p>
          <a:p>
            <a:pPr lvl="1"/>
            <a:r>
              <a:rPr lang="en-US" dirty="0"/>
              <a:t>Average of all the values in the array</a:t>
            </a:r>
          </a:p>
          <a:p>
            <a:pPr lvl="1"/>
            <a:r>
              <a:rPr lang="en-US" dirty="0"/>
              <a:t>Product of all the values in the array</a:t>
            </a:r>
          </a:p>
        </p:txBody>
      </p:sp>
    </p:spTree>
    <p:extLst>
      <p:ext uri="{BB962C8B-B14F-4D97-AF65-F5344CB8AC3E}">
        <p14:creationId xmlns:p14="http://schemas.microsoft.com/office/powerpoint/2010/main" val="184302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 How?</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You’re going to use loops!</a:t>
            </a:r>
          </a:p>
          <a:p>
            <a:r>
              <a:rPr lang="en-US" dirty="0"/>
              <a:t>You can do this in one loop, but your professor would like to see you use one loop per calculation to get you used to them.</a:t>
            </a:r>
          </a:p>
          <a:p>
            <a:r>
              <a:rPr lang="en-US" dirty="0"/>
              <a:t>Let’s check out some pseudocode</a:t>
            </a:r>
          </a:p>
          <a:p>
            <a:endParaRPr lang="en-US" dirty="0"/>
          </a:p>
        </p:txBody>
      </p:sp>
    </p:spTree>
    <p:extLst>
      <p:ext uri="{BB962C8B-B14F-4D97-AF65-F5344CB8AC3E}">
        <p14:creationId xmlns:p14="http://schemas.microsoft.com/office/powerpoint/2010/main" val="24759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File I/O</a:t>
            </a:r>
          </a:p>
          <a:p>
            <a:r>
              <a:rPr lang="en-US" dirty="0"/>
              <a:t>Arrays</a:t>
            </a:r>
          </a:p>
          <a:p>
            <a:r>
              <a:rPr lang="en-US" dirty="0"/>
              <a:t>Lab 5</a:t>
            </a:r>
          </a:p>
          <a:p>
            <a:r>
              <a:rPr lang="en-US" dirty="0"/>
              <a:t>Assignment 2</a:t>
            </a:r>
          </a:p>
        </p:txBody>
      </p:sp>
    </p:spTree>
    <p:extLst>
      <p:ext uri="{BB962C8B-B14F-4D97-AF65-F5344CB8AC3E}">
        <p14:creationId xmlns:p14="http://schemas.microsoft.com/office/powerpoint/2010/main" val="64081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 </a:t>
            </a:r>
            <a:r>
              <a:rPr lang="en-US" dirty="0" err="1"/>
              <a:t>Pseduocode</a:t>
            </a:r>
            <a:endParaRPr lang="en-US" dirty="0"/>
          </a:p>
        </p:txBody>
      </p:sp>
      <p:pic>
        <p:nvPicPr>
          <p:cNvPr id="7" name="Picture 6" descr="Text&#10;&#10;Description automatically generated">
            <a:extLst>
              <a:ext uri="{FF2B5EF4-FFF2-40B4-BE49-F238E27FC236}">
                <a16:creationId xmlns:a16="http://schemas.microsoft.com/office/drawing/2014/main" id="{4EC2661A-658E-2945-B4AB-398B8A864F78}"/>
              </a:ext>
            </a:extLst>
          </p:cNvPr>
          <p:cNvPicPr>
            <a:picLocks noChangeAspect="1"/>
          </p:cNvPicPr>
          <p:nvPr/>
        </p:nvPicPr>
        <p:blipFill>
          <a:blip r:embed="rId3"/>
          <a:stretch>
            <a:fillRect/>
          </a:stretch>
        </p:blipFill>
        <p:spPr>
          <a:xfrm>
            <a:off x="0" y="1277569"/>
            <a:ext cx="12192000" cy="5127713"/>
          </a:xfrm>
          <a:prstGeom prst="rect">
            <a:avLst/>
          </a:prstGeom>
        </p:spPr>
      </p:pic>
    </p:spTree>
    <p:extLst>
      <p:ext uri="{BB962C8B-B14F-4D97-AF65-F5344CB8AC3E}">
        <p14:creationId xmlns:p14="http://schemas.microsoft.com/office/powerpoint/2010/main" val="323627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Assignment 2</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Assignment:</a:t>
            </a:r>
          </a:p>
          <a:p>
            <a:pPr lvl="1"/>
            <a:r>
              <a:rPr lang="en-US" dirty="0">
                <a:hlinkClick r:id="rId3"/>
              </a:rPr>
              <a:t>https://canvas.pitt.edu/courses/127916/files/8421170?module_item_id=2846089</a:t>
            </a:r>
            <a:endParaRPr lang="en-US" dirty="0"/>
          </a:p>
          <a:p>
            <a:r>
              <a:rPr lang="en-US" dirty="0"/>
              <a:t>Let’s check out some pseudocode</a:t>
            </a:r>
          </a:p>
          <a:p>
            <a:endParaRPr lang="en-US" dirty="0"/>
          </a:p>
        </p:txBody>
      </p:sp>
    </p:spTree>
    <p:extLst>
      <p:ext uri="{BB962C8B-B14F-4D97-AF65-F5344CB8AC3E}">
        <p14:creationId xmlns:p14="http://schemas.microsoft.com/office/powerpoint/2010/main" val="53355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Assignment 2: </a:t>
            </a:r>
            <a:r>
              <a:rPr lang="en-US" dirty="0" err="1"/>
              <a:t>Pseduocode</a:t>
            </a:r>
            <a:endParaRPr lang="en-US" dirty="0"/>
          </a:p>
        </p:txBody>
      </p:sp>
      <p:pic>
        <p:nvPicPr>
          <p:cNvPr id="7" name="Picture 6" descr="Text&#10;&#10;Description automatically generated">
            <a:extLst>
              <a:ext uri="{FF2B5EF4-FFF2-40B4-BE49-F238E27FC236}">
                <a16:creationId xmlns:a16="http://schemas.microsoft.com/office/drawing/2014/main" id="{EEC0EC68-5874-F14A-B8FE-3EC3FFD3921B}"/>
              </a:ext>
            </a:extLst>
          </p:cNvPr>
          <p:cNvPicPr>
            <a:picLocks noChangeAspect="1"/>
          </p:cNvPicPr>
          <p:nvPr/>
        </p:nvPicPr>
        <p:blipFill>
          <a:blip r:embed="rId3"/>
          <a:stretch>
            <a:fillRect/>
          </a:stretch>
        </p:blipFill>
        <p:spPr>
          <a:xfrm>
            <a:off x="0" y="1234633"/>
            <a:ext cx="12192000" cy="5623367"/>
          </a:xfrm>
          <a:prstGeom prst="rect">
            <a:avLst/>
          </a:prstGeom>
        </p:spPr>
      </p:pic>
    </p:spTree>
    <p:extLst>
      <p:ext uri="{BB962C8B-B14F-4D97-AF65-F5344CB8AC3E}">
        <p14:creationId xmlns:p14="http://schemas.microsoft.com/office/powerpoint/2010/main" val="420978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File I/O: Using the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err="1"/>
              <a:t>BufferedReader</a:t>
            </a:r>
            <a:r>
              <a:rPr lang="en-US" dirty="0"/>
              <a:t>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1147</TotalTime>
  <Words>905</Words>
  <Application>Microsoft Macintosh PowerPoint</Application>
  <PresentationFormat>Widescreen</PresentationFormat>
  <Paragraphs>92</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CMPINF0401 Recitation</vt:lpstr>
      <vt:lpstr>Overview</vt:lpstr>
      <vt:lpstr>File I/O: Using the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What’s an Array?</vt:lpstr>
      <vt:lpstr>Creating/Reading Arrays</vt:lpstr>
      <vt:lpstr>Multidimensional Arrays</vt:lpstr>
      <vt:lpstr>The Array Discipline</vt:lpstr>
      <vt:lpstr>Let’s look at the example again using Array Discipline</vt:lpstr>
      <vt:lpstr>Lab 5</vt:lpstr>
      <vt:lpstr>Lab 5: How?</vt:lpstr>
      <vt:lpstr>Lab 5: Pseduocode</vt:lpstr>
      <vt:lpstr>Assignment 2</vt:lpstr>
      <vt:lpstr>Assignment 2: Pseduocode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61</cp:revision>
  <dcterms:created xsi:type="dcterms:W3CDTF">2021-09-09T03:17:48Z</dcterms:created>
  <dcterms:modified xsi:type="dcterms:W3CDTF">2022-02-08T16:40:04Z</dcterms:modified>
</cp:coreProperties>
</file>