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5" r:id="rId3"/>
    <p:sldId id="276" r:id="rId4"/>
    <p:sldId id="281" r:id="rId5"/>
    <p:sldId id="278" r:id="rId6"/>
    <p:sldId id="283" r:id="rId7"/>
    <p:sldId id="279" r:id="rId8"/>
    <p:sldId id="284" r:id="rId9"/>
    <p:sldId id="280" r:id="rId10"/>
    <p:sldId id="285" r:id="rId11"/>
    <p:sldId id="287" r:id="rId12"/>
    <p:sldId id="290" r:id="rId13"/>
    <p:sldId id="288" r:id="rId14"/>
    <p:sldId id="291" r:id="rId15"/>
    <p:sldId id="309" r:id="rId16"/>
    <p:sldId id="289" r:id="rId17"/>
    <p:sldId id="292" r:id="rId18"/>
    <p:sldId id="293" r:id="rId19"/>
    <p:sldId id="294" r:id="rId20"/>
    <p:sldId id="295" r:id="rId21"/>
    <p:sldId id="296" r:id="rId22"/>
    <p:sldId id="297" r:id="rId23"/>
    <p:sldId id="298" r:id="rId24"/>
    <p:sldId id="299" r:id="rId25"/>
    <p:sldId id="310" r:id="rId26"/>
    <p:sldId id="301" r:id="rId27"/>
    <p:sldId id="302" r:id="rId28"/>
    <p:sldId id="303" r:id="rId29"/>
    <p:sldId id="306" r:id="rId30"/>
    <p:sldId id="304" r:id="rId31"/>
    <p:sldId id="305" r:id="rId32"/>
    <p:sldId id="307" r:id="rId33"/>
    <p:sldId id="308"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8"/>
    <p:restoredTop sz="82593"/>
  </p:normalViewPr>
  <p:slideViewPr>
    <p:cSldViewPr snapToGrid="0" snapToObjects="1">
      <p:cViewPr varScale="1">
        <p:scale>
          <a:sx n="123" d="100"/>
          <a:sy n="123" d="100"/>
        </p:scale>
        <p:origin x="1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37F53-45F6-427B-A51E-AB75F88C6D3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D2B2FE-FE02-4D12-800C-73F1BF3976F2}">
      <dgm:prSet/>
      <dgm:spPr/>
      <dgm:t>
        <a:bodyPr/>
        <a:lstStyle/>
        <a:p>
          <a:pPr>
            <a:defRPr cap="all"/>
          </a:pPr>
          <a:r>
            <a:rPr lang="en-US" b="0" i="0"/>
            <a:t>Questions? </a:t>
          </a:r>
          <a:endParaRPr lang="en-US"/>
        </a:p>
      </dgm:t>
    </dgm:pt>
    <dgm:pt modelId="{AD79F4BF-03D0-4BDF-9E65-4B48DD968181}" type="parTrans" cxnId="{8211EA22-952B-4D69-98E9-419A0BA3AC6E}">
      <dgm:prSet/>
      <dgm:spPr/>
      <dgm:t>
        <a:bodyPr/>
        <a:lstStyle/>
        <a:p>
          <a:endParaRPr lang="en-US"/>
        </a:p>
      </dgm:t>
    </dgm:pt>
    <dgm:pt modelId="{4A872507-2AC2-41FD-837D-E628CE6A09A9}" type="sibTrans" cxnId="{8211EA22-952B-4D69-98E9-419A0BA3AC6E}">
      <dgm:prSet/>
      <dgm:spPr/>
      <dgm:t>
        <a:bodyPr/>
        <a:lstStyle/>
        <a:p>
          <a:endParaRPr lang="en-US"/>
        </a:p>
      </dgm:t>
    </dgm:pt>
    <dgm:pt modelId="{63B9E1C8-D06F-46C6-9571-9AEED30678B3}">
      <dgm:prSet/>
      <dgm:spPr/>
      <dgm:t>
        <a:bodyPr/>
        <a:lstStyle/>
        <a:p>
          <a:pPr>
            <a:defRPr cap="all"/>
          </a:pPr>
          <a:r>
            <a:rPr lang="en-US" b="0" i="0"/>
            <a:t>What concepts would you like to know more about?</a:t>
          </a:r>
          <a:endParaRPr lang="en-US"/>
        </a:p>
      </dgm:t>
    </dgm:pt>
    <dgm:pt modelId="{0A625CFB-9231-4BE0-80F9-DB051416A3D9}" type="parTrans" cxnId="{2A4DBD92-8E3A-4327-A3C0-00B7E56C1FFC}">
      <dgm:prSet/>
      <dgm:spPr/>
      <dgm:t>
        <a:bodyPr/>
        <a:lstStyle/>
        <a:p>
          <a:endParaRPr lang="en-US"/>
        </a:p>
      </dgm:t>
    </dgm:pt>
    <dgm:pt modelId="{865166EA-341F-4472-B63E-1EF9957C5DD9}" type="sibTrans" cxnId="{2A4DBD92-8E3A-4327-A3C0-00B7E56C1FFC}">
      <dgm:prSet/>
      <dgm:spPr/>
      <dgm:t>
        <a:bodyPr/>
        <a:lstStyle/>
        <a:p>
          <a:endParaRPr lang="en-US"/>
        </a:p>
      </dgm:t>
    </dgm:pt>
    <dgm:pt modelId="{51FE16EC-8CC6-4065-8B89-4B7F66923052}" type="pres">
      <dgm:prSet presAssocID="{C8937F53-45F6-427B-A51E-AB75F88C6D38}" presName="root" presStyleCnt="0">
        <dgm:presLayoutVars>
          <dgm:dir/>
          <dgm:resizeHandles val="exact"/>
        </dgm:presLayoutVars>
      </dgm:prSet>
      <dgm:spPr/>
    </dgm:pt>
    <dgm:pt modelId="{C343AC01-6C7F-4082-A7B3-AAFD8BB8A914}" type="pres">
      <dgm:prSet presAssocID="{DED2B2FE-FE02-4D12-800C-73F1BF3976F2}" presName="compNode" presStyleCnt="0"/>
      <dgm:spPr/>
    </dgm:pt>
    <dgm:pt modelId="{E612E5C0-A7EE-4EC0-9060-8741FC88EAA2}" type="pres">
      <dgm:prSet presAssocID="{DED2B2FE-FE02-4D12-800C-73F1BF3976F2}" presName="iconBgRect" presStyleLbl="bgShp" presStyleIdx="0" presStyleCnt="2"/>
      <dgm:spPr>
        <a:prstGeom prst="round2DiagRect">
          <a:avLst>
            <a:gd name="adj1" fmla="val 29727"/>
            <a:gd name="adj2" fmla="val 0"/>
          </a:avLst>
        </a:prstGeom>
      </dgm:spPr>
    </dgm:pt>
    <dgm:pt modelId="{60F018F9-D216-4B48-9655-E531E6B27AB7}" type="pres">
      <dgm:prSet presAssocID="{DED2B2FE-FE02-4D12-800C-73F1BF3976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F4C5294D-FDAA-4CDC-BF49-55E4487F2584}" type="pres">
      <dgm:prSet presAssocID="{DED2B2FE-FE02-4D12-800C-73F1BF3976F2}" presName="spaceRect" presStyleCnt="0"/>
      <dgm:spPr/>
    </dgm:pt>
    <dgm:pt modelId="{593C9B9A-D865-46AD-84F6-3C4216397B02}" type="pres">
      <dgm:prSet presAssocID="{DED2B2FE-FE02-4D12-800C-73F1BF3976F2}" presName="textRect" presStyleLbl="revTx" presStyleIdx="0" presStyleCnt="2">
        <dgm:presLayoutVars>
          <dgm:chMax val="1"/>
          <dgm:chPref val="1"/>
        </dgm:presLayoutVars>
      </dgm:prSet>
      <dgm:spPr/>
    </dgm:pt>
    <dgm:pt modelId="{DCED3299-3AE4-4DE4-9A15-479E977A262B}" type="pres">
      <dgm:prSet presAssocID="{4A872507-2AC2-41FD-837D-E628CE6A09A9}" presName="sibTrans" presStyleCnt="0"/>
      <dgm:spPr/>
    </dgm:pt>
    <dgm:pt modelId="{EA7437CF-9EC7-47AA-82BB-F347C366F2AF}" type="pres">
      <dgm:prSet presAssocID="{63B9E1C8-D06F-46C6-9571-9AEED30678B3}" presName="compNode" presStyleCnt="0"/>
      <dgm:spPr/>
    </dgm:pt>
    <dgm:pt modelId="{72F03EF0-24FD-453C-941C-341296C5D9E2}" type="pres">
      <dgm:prSet presAssocID="{63B9E1C8-D06F-46C6-9571-9AEED30678B3}" presName="iconBgRect" presStyleLbl="bgShp" presStyleIdx="1" presStyleCnt="2"/>
      <dgm:spPr>
        <a:prstGeom prst="round2DiagRect">
          <a:avLst>
            <a:gd name="adj1" fmla="val 29727"/>
            <a:gd name="adj2" fmla="val 0"/>
          </a:avLst>
        </a:prstGeom>
      </dgm:spPr>
    </dgm:pt>
    <dgm:pt modelId="{DB8A0733-A23F-4C93-816C-46B7D9EAB3F6}" type="pres">
      <dgm:prSet presAssocID="{63B9E1C8-D06F-46C6-9571-9AEED30678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C14EB3D-A406-4B27-8E8C-F5E5493B4510}" type="pres">
      <dgm:prSet presAssocID="{63B9E1C8-D06F-46C6-9571-9AEED30678B3}" presName="spaceRect" presStyleCnt="0"/>
      <dgm:spPr/>
    </dgm:pt>
    <dgm:pt modelId="{73991773-732D-41BE-B279-7E1110A5A570}" type="pres">
      <dgm:prSet presAssocID="{63B9E1C8-D06F-46C6-9571-9AEED30678B3}" presName="textRect" presStyleLbl="revTx" presStyleIdx="1" presStyleCnt="2">
        <dgm:presLayoutVars>
          <dgm:chMax val="1"/>
          <dgm:chPref val="1"/>
        </dgm:presLayoutVars>
      </dgm:prSet>
      <dgm:spPr/>
    </dgm:pt>
  </dgm:ptLst>
  <dgm:cxnLst>
    <dgm:cxn modelId="{8211EA22-952B-4D69-98E9-419A0BA3AC6E}" srcId="{C8937F53-45F6-427B-A51E-AB75F88C6D38}" destId="{DED2B2FE-FE02-4D12-800C-73F1BF3976F2}" srcOrd="0" destOrd="0" parTransId="{AD79F4BF-03D0-4BDF-9E65-4B48DD968181}" sibTransId="{4A872507-2AC2-41FD-837D-E628CE6A09A9}"/>
    <dgm:cxn modelId="{BACDFF30-25F5-4BF9-B597-10FB30EF9B2F}" type="presOf" srcId="{63B9E1C8-D06F-46C6-9571-9AEED30678B3}" destId="{73991773-732D-41BE-B279-7E1110A5A570}" srcOrd="0" destOrd="0" presId="urn:microsoft.com/office/officeart/2018/5/layout/IconLeafLabelList"/>
    <dgm:cxn modelId="{B64E693A-77C2-406A-88BD-14152B8D4FB8}" type="presOf" srcId="{DED2B2FE-FE02-4D12-800C-73F1BF3976F2}" destId="{593C9B9A-D865-46AD-84F6-3C4216397B02}" srcOrd="0" destOrd="0" presId="urn:microsoft.com/office/officeart/2018/5/layout/IconLeafLabelList"/>
    <dgm:cxn modelId="{2E0EC48C-A58C-4341-978F-5551FB027C54}" type="presOf" srcId="{C8937F53-45F6-427B-A51E-AB75F88C6D38}" destId="{51FE16EC-8CC6-4065-8B89-4B7F66923052}" srcOrd="0" destOrd="0" presId="urn:microsoft.com/office/officeart/2018/5/layout/IconLeafLabelList"/>
    <dgm:cxn modelId="{2A4DBD92-8E3A-4327-A3C0-00B7E56C1FFC}" srcId="{C8937F53-45F6-427B-A51E-AB75F88C6D38}" destId="{63B9E1C8-D06F-46C6-9571-9AEED30678B3}" srcOrd="1" destOrd="0" parTransId="{0A625CFB-9231-4BE0-80F9-DB051416A3D9}" sibTransId="{865166EA-341F-4472-B63E-1EF9957C5DD9}"/>
    <dgm:cxn modelId="{A110BA89-EFB1-4326-A85F-578EFEF7F477}" type="presParOf" srcId="{51FE16EC-8CC6-4065-8B89-4B7F66923052}" destId="{C343AC01-6C7F-4082-A7B3-AAFD8BB8A914}" srcOrd="0" destOrd="0" presId="urn:microsoft.com/office/officeart/2018/5/layout/IconLeafLabelList"/>
    <dgm:cxn modelId="{1799E8C7-5F5E-465D-AAB5-A479B94898FA}" type="presParOf" srcId="{C343AC01-6C7F-4082-A7B3-AAFD8BB8A914}" destId="{E612E5C0-A7EE-4EC0-9060-8741FC88EAA2}" srcOrd="0" destOrd="0" presId="urn:microsoft.com/office/officeart/2018/5/layout/IconLeafLabelList"/>
    <dgm:cxn modelId="{221E6B63-585F-40BE-8B16-9BA52E3ED171}" type="presParOf" srcId="{C343AC01-6C7F-4082-A7B3-AAFD8BB8A914}" destId="{60F018F9-D216-4B48-9655-E531E6B27AB7}" srcOrd="1" destOrd="0" presId="urn:microsoft.com/office/officeart/2018/5/layout/IconLeafLabelList"/>
    <dgm:cxn modelId="{9FADA5BD-C449-4698-BACA-F2FEEBCACB4B}" type="presParOf" srcId="{C343AC01-6C7F-4082-A7B3-AAFD8BB8A914}" destId="{F4C5294D-FDAA-4CDC-BF49-55E4487F2584}" srcOrd="2" destOrd="0" presId="urn:microsoft.com/office/officeart/2018/5/layout/IconLeafLabelList"/>
    <dgm:cxn modelId="{A618B5D0-BDCC-4BA0-A7DD-204D7EDF10A0}" type="presParOf" srcId="{C343AC01-6C7F-4082-A7B3-AAFD8BB8A914}" destId="{593C9B9A-D865-46AD-84F6-3C4216397B02}" srcOrd="3" destOrd="0" presId="urn:microsoft.com/office/officeart/2018/5/layout/IconLeafLabelList"/>
    <dgm:cxn modelId="{626FAB6F-AF64-4866-99FB-367E15BFD928}" type="presParOf" srcId="{51FE16EC-8CC6-4065-8B89-4B7F66923052}" destId="{DCED3299-3AE4-4DE4-9A15-479E977A262B}" srcOrd="1" destOrd="0" presId="urn:microsoft.com/office/officeart/2018/5/layout/IconLeafLabelList"/>
    <dgm:cxn modelId="{6F9491E1-C71E-416E-BAE9-9261A3F4421F}" type="presParOf" srcId="{51FE16EC-8CC6-4065-8B89-4B7F66923052}" destId="{EA7437CF-9EC7-47AA-82BB-F347C366F2AF}" srcOrd="2" destOrd="0" presId="urn:microsoft.com/office/officeart/2018/5/layout/IconLeafLabelList"/>
    <dgm:cxn modelId="{F8B6130F-43F0-4B33-89BB-45BAC0F80C0A}" type="presParOf" srcId="{EA7437CF-9EC7-47AA-82BB-F347C366F2AF}" destId="{72F03EF0-24FD-453C-941C-341296C5D9E2}" srcOrd="0" destOrd="0" presId="urn:microsoft.com/office/officeart/2018/5/layout/IconLeafLabelList"/>
    <dgm:cxn modelId="{13F22AAD-72E8-4E57-93B7-195A8DE66158}" type="presParOf" srcId="{EA7437CF-9EC7-47AA-82BB-F347C366F2AF}" destId="{DB8A0733-A23F-4C93-816C-46B7D9EAB3F6}" srcOrd="1" destOrd="0" presId="urn:microsoft.com/office/officeart/2018/5/layout/IconLeafLabelList"/>
    <dgm:cxn modelId="{F294FEA0-72D0-4A69-B9D4-687E7A8DC0CC}" type="presParOf" srcId="{EA7437CF-9EC7-47AA-82BB-F347C366F2AF}" destId="{AC14EB3D-A406-4B27-8E8C-F5E5493B4510}" srcOrd="2" destOrd="0" presId="urn:microsoft.com/office/officeart/2018/5/layout/IconLeafLabelList"/>
    <dgm:cxn modelId="{9BB7B9DE-62D4-4F23-A739-9A34E0F1F7EF}" type="presParOf" srcId="{EA7437CF-9EC7-47AA-82BB-F347C366F2AF}" destId="{73991773-732D-41BE-B279-7E1110A5A57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E5C0-A7EE-4EC0-9060-8741FC88EAA2}">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018F9-D216-4B48-9655-E531E6B27AB7}">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3C9B9A-D865-46AD-84F6-3C4216397B02}">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Questions? </a:t>
          </a:r>
          <a:endParaRPr lang="en-US" sz="1700" kern="1200"/>
        </a:p>
      </dsp:txBody>
      <dsp:txXfrm>
        <a:off x="1838544" y="2669638"/>
        <a:ext cx="3318750" cy="720000"/>
      </dsp:txXfrm>
    </dsp:sp>
    <dsp:sp modelId="{72F03EF0-24FD-453C-941C-341296C5D9E2}">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A0733-A23F-4C93-816C-46B7D9EAB3F6}">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91773-732D-41BE-B279-7E1110A5A570}">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What concepts would you like to know more about?</a:t>
          </a:r>
          <a:endParaRPr lang="en-US" sz="1700" kern="120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3.260"/>
    </inkml:context>
    <inkml:brush xml:id="br0">
      <inkml:brushProperty name="width" value="0.35" units="cm"/>
      <inkml:brushProperty name="height" value="0.35" units="cm"/>
      <inkml:brushProperty name="color" value="#FFFFFF"/>
    </inkml:brush>
  </inkml:definitions>
  <inkml:trace contextRef="#ctx0" brushRef="#br0">1556 772 24575,'67'-11'0,"13"-5"0,11 2 0,-21 4 0,7 1-492,8 2 0,5 1 164,-11 1 0,3 1 0,-1-1 0,-8 2 0,-1-1 0,1 1 167,6-1 1,2 1 0,-4-1 160,19-1 0,-5 0 187,-7 2 1,-4 1-188,-6-1 0,-3 1 0,-13 2 0,-2 0 719,38 0-719,-43 2 0,-1 0 0,37 2 0,1 1 0,2 1 0,-12-4 983,5-1-224,-5-1-162,12 2-597,-40-1 0,1 0 0,-1 1 0,0 0 0,5-1 0,0 0 0,40 3 0,-10-4 0,2 2 0,-12-7 0,-2 3 0,22-3 0,-45 3 0,3 2-222,18 0 1,2 0 221,-5 1 0,0 0 0,11 0 0,1 0 0,-7 1 0,2-1 0,10-1 0,0 0 0,-8 0 0,1-1-475,18 0 0,0 0 475,-23 1 0,-1 0 0,26 0 0,2 0 0,-17 1 0,0 0 0,12 0 0,0 1 0,-13 1 0,-2 0 0,1-1 0,-3-1 0,-14 2 0,-4-2 0,-8-1 0,-2 0 421,40 0-421,-18 3 0,-2 2 0,6 3 972,-14-1-972,-1 0 0,0-1 0,-2 1 0,10 0 0,-10 0 0,4-4 0,-5 0 0,-9-3 0,-2 2 0,-23-3 0,-6 0 0,-8-1 0,-3 2 0,6 0 0,11 0 0,8 0 0,19 0 0,4 0 0,7-2 0,6 2 0,-3 0 0,-2 3 0,7 1 0,-8 0 0,10 0 0,-11 0 0,11 1 0,-11 1 0,4 1 0,0-2 0,-12 1 0,-4-2 0,1 6 0,-8 2 0,4 2 0,-12 0 0,-8-1 0,-9-1 0,-1 3 0,0 4 0,-2 0 0,3 0 0,2 2 0,1-4 0,-1-2 0,-2-4 0,-5-3 0,4 4 0,1 1 0,2 4 0,0-1 0,-6 0 0,-2-2 0,-5-2 0,-1-1 0,-2 5 0,1 3 0,0 11 0,-2 2 0,2 9 0,-4-3 0,-1-3 0,-3-7 0,-5-9 0,-2-3 0,-3-1 0,-2 0 0,-1 3 0,1-3 0,-1 3 0,2-4 0,-4 0 0,-1-2 0,-5 2 0,1-5 0,-7 3 0,3-6 0,-2 2 0,-6-2 0,-1-1 0,-22-2 0,-11-4 0,10-1 0,-5 0 0,-7-2 0,-3 0-283,-1 2 0,-1-1 283,-3 0 0,2 2 0,13 0 0,3 2-8,5-2 1,0 2 7,-2-1 0,0 1 0,2 1 0,-2 1 0,-10 0 0,-2 1 0,5 1 0,-1 2 0,-8 1 0,2 1 0,15 1 0,3 2 0,2 0 0,2 1 0,0 0 0,1 1 0,-2 1 0,-2-1 0,-3-1 0,-3 0-438,-14 1 1,-5 0 437,-4-4 0,0-1 0,3 0 0,0 0 0,-15 1 0,1-1 0,15-4 0,0 0 0,-1 3 0,-1-2 0,1-4 0,1-2 0,12 2 0,0-2 0,-8-1 0,1-2 0,8 0 0,0 0 0,-16-2 0,-1 0 0,5 0 0,1 1 0,2 1 0,2 1 186,0 0 1,3 0-187,18 2 0,2 0 7,-5-1 1,0 0-8,-38 1 0,38-2 0,-1 0 0,5 1 0,1 0 0,-45-4 0,9 7 892,30 2-892,11 2 176,10 1-176,15-4 0,-1-1 0,-2-1 0,1 0 0,0 0 0,3 1 0,-2 1 0,-2 1 0,-1 1 0,-6 0 0,2-1 0,-1-2 0,-4 0 0,7 1 0,-2-1 0,9 1 0,1 0 0,3 0 0,-1 0 0,-5 0 0,0 0 0,-4 0 0,-1-1 0,2 2 0,1-2 0,4 0 0,5-1 0,6 0 0,-2-1 0,0 1 0,-4-1 0,-4 0 0,-4 0 0,-3 0 0,-3 0 0,1 0 0,3 0 0,6 0 0,3 0 0,5 0 0,1 0 0,-11 0 0,3 0 0,-14 0 0,1 0 0,5 1 0,-3 1 0,6 0 0,-1 0 0,1 0 0,4 1 0,3-1 0,5 1 0,4-3 0,35-7 0,60-12 0,-28 5 0,10-3-328,11-1 0,10-1 0,4 1 82,-15 4 0,4 1 0,1 1 0,2 0 0,8-1 0,0 1 0,4 1 0,5 2 82,-15 3 0,5 0 0,3 2 0,1 0 0,-1 1 0,-3 1 0,-6 0 0,-1 1 0,-1 1 0,0 0 0,-1 1 0,2-1 0,0 0 0,2 0 0,-1 0 0,0 0 0,-1 0 0,-2 1-33,10-1 0,1 1 1,-2 0-1,-5 0 0,-5-1-131,16 1 0,-7 0 0,-5 0 0,-12 0 0,-3 1 0,-9 0-164,-4 0 0,-13 0 1475,-12 4-637,-77 2 0,-29 0-346,5-1 0,-6 0 327,-3-1 1,-8 0 0,-2-1-1,-11-2 1,-4-1 0,-1-4-83,21-2 1,-2-2 0,0-2 0,1 0-133,2 1 0,0 0 0,0-1 0,3 0-113,-18-5 0,2-2 0,11 2 0,12 0 0,13 1 260,6-1-260,135 3 0,-23 10 0,11 3 0,4 0-246,-6 0 0,3 0 0,5 0 0,5 2 82,-5 0 0,7 1 0,4 1 0,2 0 0,0 1 0,-1 0 0,1 1 0,0 0 0,1 1 0,0-1 0,2 1 0,1 0 23,-5-1 1,4 1-1,0-1 1,1 1-1,-1-1 1,-2 1-1,-3-2-23,-1 1 0,-2 0 0,-1-1 0,-2 1 0,-2-1 0,-1-1-33,6 1 0,0 1 1,-2-2-1,-6 1 0,-9-2-162,27 1 1,-15-1 358,-16-3 0,-29 0 0,-128 1 0,10-5 0,-15-2-60,25 0 0,-7-1 0,-6-1 0,-3-1 0,1 0 60,-8-1 0,-4-1 0,0-1 0,-1 0 0,2 0 0,1 0 0,1-1 0,1 0 0,0 0 0,1 0 196,5 1 1,-2 0-1,3 0 1,4 0 0,10 1 294,-32-6 1,16 2-1,24 7 1,18-2 491,33-4-768,50 1 1,28 4-216,21 0 0,11 1-328,-20 0 0,4-1 0,4 2 119,-7 2 1,3 0 0,3 2 0,0 1 453,5 3 1,3 2 0,0 1 0,0 0-195,0-1 0,-1 0 0,3 0 0,3 2-215,-16 0 0,3 1 0,2 0 0,0 1 0,-1 1 0,-2-1 45,3 2 1,-1 1 0,-1 0 0,-2 0-1,0-1 119,14 1 0,-1 0 0,-2-1 0,-6 2-71,4 2 0,-5 1 0,-15-2 71,19 3 983,-55-8-244,-60-5-739,-69-1 0,10 0 0,-9 0 327,20-2 1,-4 0 0,-5-1-83,-1-1 1,-7 0 0,-1 0 0,5 0 81,-11 1 1,4-1 0,1 1-1,0-2 1,2-1 0,8 2-75,3 0 0,15 2 80,20-1-333,38 2 0,50 7 0,17 0 0,12 3 0,-6-3 0,5 1 0,1 0-328,7 1 0,3-1 0,1 1 156,12 1 1,2 1-1,-3-2 172,-17-2 0,-3-1 0,-2 1 491,21 4 1,-8 1-1,-25-6 1,-12-2-322,-19 1-170,-69-1 0,-33-1 0,-20-2 0,-15-1-246,18 0 0,-9 1 0,-6 0 0,1-2 49,16-1 0,-1-1 1,-1-1-1,-2 0 0,-3-2 33,1 0 0,-5-1 0,-2-1 0,0 0 0,1-1 0,5 1-33,-3-2 0,2 1 1,2-1-1,2 0 0,0-1 0,5 0 0,-1 0 1,2 0-1,3-1 0,8 1-131,-12-1 0,8 0 0,11 1-656,-23-2 941,55 7 43,71 2 0,24 4 0,15 2 0,-6 0 0,7 1 0,4-1 182,-7-1 1,5-1 0,2 0 0,2 1-183,14 3 0,4 0 0,1 1 0,0-2 0,-19-2 0,2-2 0,-1 0 0,0 0 0,-2 1 0,16 2 0,-2 1 0,-1 0 0,0-1 0,-1 0 0,2-1 0,-5 0 0,-9 0 491,18 1 1,-12 1-1,-17-2 1,-12 0 491,-23-3-492,-95 0 1,-40 0-199,24-1 1,-10 0-491,10 0 0,-13 0 1,-7 0-1,-3-1 0,4 0 0,1 0 0,1-1 1,-2 0-1,1 0 0,-2 1 33,13 0 0,0 0 0,-1 1 0,0 0 0,1-1 0,0 1-33,-14 0 0,-1-1 1,1 0-1,4 1 0,7 1 191,-11 0 0,7 2 1,8-1 62,-13 1 0,18 0-57,18 0 0,132 6 0,49 2 0,-27-4 0,7 0-246,-20 0 0,9 2 0,1-1 0,-9 0 128,-7-3 0,-6-1 0,-4 1 118,10 1 0,-11 0 983,-11-3 0,-41-1 0,-65-2-492,-19-2 1,-14-2-642,13 0 1,-6-1 0,-9-1 149,7 0 0,-7-1 0,-5 0 0,-2 0 0,0-1-164,7 0 0,0-1 0,-1 1 0,-2-2 0,-2 1 0,-2 0 23,1 0 1,-3 1-1,-2-1 1,-1 0-1,0 0 1,1 0-1,3 0-23,-6-1 0,2 0 0,1 1 0,1-1 0,0 1 0,1-1 0,2 1 0,-1 0 0,1 1 0,2-1 0,4 1 0,7 0-82,-2 0 0,6 1 0,5 0 0,3 0-179,-40-4 0,20 2 425,29 4 0,140 23 0,-7-1 0,17 3 0,5 1-221,-7-4 1,5 0 0,4 0 0,5 1 220,-13-3 0,5 0 0,3 1 0,2 0 0,-1-1 0,-2-1 22,-6-1 0,-2-2 0,0 0 0,0 0 0,2-1 0,2 1-22,0-1 0,3 0 0,2 0 0,0-1 0,-1 1 0,-2-1 0,-3 0 0,-3 1 0,-2-1 0,-2 0 0,-2 0 0,0 0 0,-2-1 177,10 2 1,1-1-1,-3 1 1,-5-1-1,-6 0-177,8 2 0,-8-1 0,-15-1 0,2 0 0,-102-5 0,-48-2 0,-6-2 0,14-4 0,-5-2 0,-5-2 0,-8 1-105,13 2 1,-8 2 0,-4-1 0,-3 1 0,-1-1-1,1 0 1,3-2 104,4-1 0,1-1 0,1 0 0,-1-2 0,0 1 0,-1 1 0,-1 0 37,3 1 0,-2 1 0,-2-1 0,0 1 0,1 1 0,1-1 0,4 1 0,3 0-37,-19-1 0,4 0 0,4 0 0,3 2 0,1-1 77,-7 1 0,0 1 0,7 0 0,11 2-77,-14 3 0,24 1-94,32 1 94,80 2 0,54 3 0,4 0 0,-20 0 0,5 0 0,4 0 0,4 0 27,-10-2 1,3-1 0,4 1-1,2-1 1,2 0 0,1-1-28,-4 0 0,4 1 0,1-1 0,1 0 0,1-1 0,-2 0 0,-1-1 0,-6 0 0,1-1 0,-2 0 0,0-1 0,0 0 0,0 0 0,1 0 0,0 0 0,1 0 0,1-1 0,-1 1 0,-1-1 0,-4 1 0,-2-1 196,11 1 1,-2 0-1,-4 0 1,-5 0 0,-5 0 130,13 0 1,-8 1 0,-16-2 655,4 0-723,-84 0-260,-41 0 0,-24-2 0,-9-4 0,-11-2 0,-4 0-246,18 3 0,-2 0 0,-3 1 0,-5-1 82,11 0 0,-5 0 0,-2 0 0,-2 1 0,1-1 0,3 1 159,-9 1 1,2 0 0,0 1 0,0 0 0,-1 0 4,12 0 0,-2 1 0,0 0 0,1 0 0,1 0 0,4 0 0,-23 0 0,3 0 0,4 1 0,4-1 270,-7 0 1,6-1 0,12 1-271,14-1 0,14 2 0,11 2 0,125 8 0,-25-3 0,6 1 0,32 3 0,5 1 491,-10-1 1,-4 0-1,-13-1 1,-7-1 491,18 2 0,-59-5 0,-59 1 0,-52 2-656,16-5 1,-14-1 0,-6-2-574,1-2 0,-7 0 0,-3-2 0,0 0 49,14-1 0,0 0 1,-2 0-1,-2-1 0,-1 0 33,2-1 0,-2 1 0,-2-1 0,0-1 0,1 1 0,4-1-33,-4 0 0,2-1 1,1-1-1,3 2 0,2 0-49,-6 1 0,1 0 0,5 2 0,4-1-82,-5-1 0,5-1 0,17 4 254,8 3 74,122 0 0,-7 4 0,14 2 0,6 0-246,6-2 0,8 1 0,5-1 0,2 1 49,-11 0 0,2 1 1,2-1-1,2 1 0,4-2 56,-13 0 1,3-1-1,2-1 1,1 1-1,1-1 1,-1-1-1,-1 1 0,-5-2 1,0 1-1,-1-2 1,1 1-1,-2-1 1,0 1-1,0 0 99,11-1 0,-1 1 1,0 0-1,-1 0 1,-2 0-1,-4-1 238,5-1 1,-1-1-1,-3 0 1,-6 0 0,-10 1 47,30 1 1,-21 0-245,-14-5 0,-124 1 0,-44 0 0,27-2 0,-9-1 0,-5-1 0,-3 0-193,4 1 0,-2 0 0,-4-1 0,-3 0 0,-4 0 193,6-1 0,-4 0 0,-4-1 0,-2 0 0,0 0 0,0 0 0,2 0 0,2 1 0,1 0 0,0 0 0,0 0 0,0 0 0,0 0 0,0 0 0,-2-1 0,0 0 0,0 0 0,-1 0 0,1-1 0,1 1 0,1 0 0,4 1 0,-1 0 0,0 0 0,2 0 0,2 0 0,4 0 0,5-1 12,-19-3 1,7 0-1,5 0 1,3 1-13,-9-1 0,6 1 0,15 1 0,-6-8 0,123 10 0,51 8 0,-30 2 0,10 0 0,1 0 327,7 1 1,1 1 0,3-1-1,6 1 1,3-1 0,0 0-155,3 0 1,0 0-1,-7-1-173,5-1 0,-9 0 491,-11 0 1,-18 1 491,-38 1-492,-61-1 1,-29 0-1,-22-3 1,-14-1-738,20-1 0,-9-1 0,-5-2 0,3 1 171,4-1 0,0 0 0,-2-1 0,-4-2 75,13 1 0,-4-2 0,-3-1 0,0-1 0,1 0 0,5 1 0,-3-2 0,2 1 0,2-1 0,1 0 0,2 0 0,-14-3 0,2 0 0,3-1 0,8 2 0,5-1 0,7 2 0,13 2 0,-4-4 983,97 5-561,9 9 1,12 2-423,11 0 0,10-1 0,5 1-246,-9 1 0,5 1 0,2 0 0,3-1 49,1 1 0,3-1 1,3 1-1,0-1 0,-2-1 0,-8 1 0,0-2 1,-1 1-1,0-1 0,2-1 153,7 0 0,3-1 0,0 0 0,-3-1 0,-5 1 289,-2 0 1,-3 0 0,-4 0 0,-3 0 81,8-1 1,-3 0 0,-9 2 31,-4 0 0,-17 3-359,-27 1 0,-67 1 0,-36 0 0,4 1 0,-9-1 327,6 1 1,-7 0 0,-2 0-244,-3-1 0,-1 0 0,5 0-84,18 0 0,4-1 0,1-1 491,-22-1 1,8 0 36,-3-2-528,83-7 0,64 2 0,15 5 0,15 0-328,-11 1 0,7-1 0,6 2 82,-4 2 0,6 0 0,3 2 0,-2-1 0,-3 0 0,0 0 0,1 1 0,0 0 199,-12 1 1,2 1-1,0 0 1,-3 1-1,-6-1 47,19 4 0,-7-1 0,-6 1 491,20 1 1,-17 1 491,-15 2-586,-125 2-397,-7-9 0,-17-3 0,0 2 0,-12 1 0,-8-1 0,-3-1-164,20-2 0,-4-1 0,-2-1 0,-2-1 0,-2 1 0,0-1 23,5 1 1,-2-1-1,0 0 1,-2 0-1,0-1 1,-2 0-1,0 0 18,5-1 0,-3 0 0,-1-1 0,0 0 0,0 0 0,1-1 0,2 0 0,3 0-41,-10-2 0,1 0 0,3-1 0,2 1 0,2-1 0,2 0 128,-2 1 0,2-1 0,3 1 0,4-1 0,6 1 36,-11-2 0,7 0 0,22 0 0,24 0 0,76 0 0,37 2 0,-1 4 0,11 4 0,14 1-141,-27 0 1,7 0-1,7 1 1,5 1-1,3-1 1,3 1-1,0-1 42,-14 0 1,2 1 0,3-1-1,2 1 1,1-1 0,2 1-1,1 0 1,0 0 0,0 0-1,-1 0 17,-11 1 0,0-1 0,0 1 0,0-1 0,1 1 0,0 0 0,1 0 0,1 0 0,0 0 0,1-1 0,1 0 0,1 0 11,-3-1 1,1 0 0,2 0 0,1 0-1,1-1 1,1 1 0,-1-1 0,1 0 0,0 0-1,-1 0 1,-2 0 0,0 0 0,-2 0-1,-1 0-19,10 0 1,0 0-1,-1 0 1,-1 0 0,-2 0-1,0 0 1,-1-1 0,0 1-1,-2 0 1,0 0-1,-1-1-9,1 1 1,0 0 0,-1 0-1,0-1 1,-2 1 0,-1-1-1,-1 1 1,-2 0 0,-2-1-1,-3 1-42,14-1 1,-1 1-1,-1-1 1,-4 0-1,-5 1 1,-7 0-1,-8 0-42,14 1 0,-13 1 0,-11-1 1166,24 3 0,-157 1-777,7-5 1,-13-1-1,-8-1-10,11 0 1,-7-1-1,-5-1 1,0 0 0,1 0-173,-2-1 1,0-1 0,-1 0 0,-1 0-1,-1-1-24,6 0 0,-2 0 0,-1 0 0,1 0 0,4-1 0,6 0 327,-30-4 1,8-1 0,7 0 163,-16-2 1,16 1 491,9-2 0,82 1 0,42-3-602,5 4 1,8 0-382,23-3 0,7 1 327,-12 3 1,4 1 0,-1 0-1,-4 0 1,-1 1 0,2-1-49,12 1 0,2-1 1,-5 1-280,16-2 0,-6 2 491,-13 1 1,-8 2-225,13 1-267,-68 4 0,-72 7 0,-44 1 0,17-2 0,-8-1 0,-9 0-197,14-1 0,-8 0 1,-3 0-1,-1-1 0,2 1 0,4-2 0,0 1 1,1-1-1,0 0 0,2-1 0,2-2 0,0 0 1,2-1-1,4 0 0,7 0 67,-8 0 0,8-1 0,8 1 130,-7-3 0,19 0 0,32-2 0,95-4 0,-1 4 0,15 2-246,-12 3 0,8 1 0,6 1 0,0 0 49,-8 2 0,3-1 1,1 1-1,2 1 0,2-1 33,-4 1 0,3 1 0,2-1 0,0 1 0,-1 0 0,-2-1 57,7 1 0,-1 0 1,-2-1-1,1 1 0,0-1 107,3 0 0,2 0 0,-1 0 0,-4-1 0,-6 0-245,13 1 0,-8-1 1,-4-1 244,-12 2 0,-3-1 0,-13 0 0,2 1 0,-137-3 0,1-4 0,-14-2-19,12 2 0,-9 0 0,-5-1 1,0 0 18,8-1 0,-1-1 0,-2-1 0,0 0 0,2 1 0,-15-2 0,0 0 0,2 0 0,5-1 327,-14-2 1,4-1 0,16 1 163,23 4 1,13-1 491,13-7 0,66 5 0,67-11-957,-24 10 0,6 0-518,9 1 0,5-1 391,-16 2 1,4 0-1,-2-1 101,-8 3 0,-2-1 0,-1 0 0,2-2 0,-1-1 0,-2 0 491,29-7 1,-7-1-1,-25 3 1,-4-2-1,-1-1 1,-4 0 164,23-16-656,-20 6 0,-30 14 0,-12 11 983,-11 34-365,-1 18-31,3 38-587,-2-13 0,-1-2 0,-4-33 0,-5-9 0,-7-8 0,-27 1 0,-17 1 0,-10-4 0,-4-5 0,18-11 0,9-8 0,9-9 0,13-11 0,9-6 0,9-2 0,18-15 0,29-14 0,-13 23 0,8-3-492,30-22 0,11 1 183,-19 21 0,2 3 0,3 1 309,5-2 0,2 2 0,3 4 0,7 4 0,4 5 0,-3 6 0,-12 10 0,-2 4 0,-1 4-175,26 0 1,-6 9 174,-16 9 0,-11 8 0,8 30 0,-35 22 0,-36 7 0,-26-20 0,-24 1-246,-12-14 0,-17-1 0,-10-2 0,1 0 49,14-7 0,-1-1 1,-2-1-1,-4-1 0,-5 0 56,6-4 1,-5 0-1,-4 0 1,-1-1-1,-1-2 1,3-1-1,3-2-56,-13 1 0,1-3 1,3-2-1,1-1 0,1-2 0,5-1 0,-1-1 1,2-2-1,3-2 0,7-3-131,-12-3 0,8-3 0,7-3-164,-3 1 0,15-11-289,15-35 781,62-6 0,22-8 0,17-14 0,13-1 327,-8 14 1,7-1 0,6 3-228,-3 12 0,5 1 0,5 4 0,2 4 145,11 4 1,5 4 0,1 4 0,1 1-136,-3 2 1,1 2 0,1 2 0,2 4-111,-11 4 0,3 3 0,0 2 0,-1 2 0,-5 1 0,1 2 0,-4 2 0,-2 2 0,-2 1-74,14 1 1,-2 3-1,-8 1 74,3 5 0,-14 4 0,-1 15 0,-43-1 983,-18 5 0,-26 17 0,-31 11-492,15-30 1,-4 1-1,-15 6 1,-6-3-1,0-7 1,0-4-266,2-1 1,2-4 756,-41 5-976,51-19-7,48-18 0,35-4 0,20 1 0,25-4 0,10-1-328,-20 3 0,3-1 0,4 1 0,15 1 0,5 1 0,-1 1 143,-3 3 0,0 1 0,-2 1 185,-12 0 0,-2 0 0,-2 3 0,23 3 0,-14 3 0,-15 0 0,-46 4 0,-94 8 0,6-7 0,-13 0 0,-6 1-246,0 1 0,-7 0 0,-3 1 0,-2-2 49,10-2 0,-2 0 1,-2-2-1,-1 1 0,0-2 0,-4 1 0,-3-1 1,0-1-1,3 0 0,6-3 9,4-2 0,4-1 0,3-2 0,3 0 515,-8 0 1,4-2 0,11-2 655,-21-20-946,98-16-37,56-7 0,6 16 0,14 2-328,-10 11 0,7 2 0,4 3 82,-14 6 0,3 2 0,1 2 0,-1 0 135,-1 1 0,1-1 0,-2 2 0,1 2 111,-1 1 0,1 1 0,-2 2 0,-4 1 327,1 2 1,-5 1 0,-2 0 163,18 1 1,-11 2 491,3 14-874,-77 6-109,-71 11 0,16-17 0,-11 2 0,-7-1-246,-1 2 0,-7 0 0,-4 0 0,-3-1 49,3-3 0,-4-1 1,-2 0-1,-1-2 0,1 0 0,1 0 0,0-1 1,0-1-1,0-2 0,1-1 36,3-3 1,-2-2 0,2-2 0,3-1 0,6-2 487,-16-2 1,7-4 0,6-1-181,-8-2 0,16-3 314,20-10-461,88-7 0,44-1 0,8 3 0,15 1-328,-19 10 0,6 2 0,3 2 82,-14 1 0,3 1 0,2 1 0,0 2 166,6 2 0,3 2 1,-2 2-1,-4 1 80,8 2 0,-5 2 0,-5 1 491,16 4 1,-15 3 491,-7 11 0,-130 22-768,-1-21 1,-13-1 0,-6 0-462,6-2 0,-4 0 0,-5 0 0,-8-1 105,9-4 1,-7-1-1,-5 0 1,-3-1-1,-3 0 1,-1-1-1,1-1 18,1-1 0,-2-2 0,-2 1 0,-2-2 0,0 0 0,1 0 0,-1-1 0,2-1 0,1 0 0,0 0 0,1-1 0,-1 0 0,1-1 0,0 0 0,0 0 0,1-1-18,-10 1 1,-3 0-1,-1 0 1,3-1-1,4-1 1,6-1-1,8 0-105,-4-2 0,8-1 0,6-1 0,7 0-233,-31 2 1,28-5 478,54-3 0,75-6 0,47 1 0,-32 6 0,8 1 0,5 0 0,4-1-89,-2-2 1,5-1 0,2 0-1,5 0 1,2 2 88,-12 2 0,4 1 0,2 0 0,2 0 0,1 1 0,0 0 0,0 0 0,-12-1 0,2 1 0,-1 0 0,1-1 0,0 1 0,0 0 0,0 1 0,-1-1 0,9 2 0,1-1 0,0 1 0,-1 0 0,-1 1 0,1 0 0,-2 1 0,-3 0 0,2 0 0,0 1 0,-2 1 0,-2-1 0,-5 1 0,-6-1 118,15 2 1,-6 0-1,-6 0 1,-8 1-119,44 6 0,-53 0 0,-106-4 0,-38-1 0,2-4 0,-16-1 0,-8-1 0,-3-1-164,20 1 0,-4 0 0,-2-1 0,-3 0 0,-3 0 0,-4-1 54,15-1 1,-4 0 0,-2 0 0,-3-1-1,-1 0 1,-1 0 0,1 0 0,1-1-1,2 1-13,-8-1 0,1 0 0,-1 0 0,1 0 0,1-1 0,0 1 0,1-1 0,2 0 86,4 0 1,1-1 0,0 1 0,1-1 0,1 0-1,2 0 1,1 0 0,3 0 199,-12-2 1,1 1 0,2-1 0,4 0 0,6 0 0,9 1 113,-12-2 0,11 0 0,9-1-277,-3-2 0,31 1 0,117 1 0,-14 8 0,14 2 0,3 0 245,-11-1 1,3 0 0,4-1 0,4 1-176,6 0 1,7 0-1,3 0 1,0 1 0,-2 0-71,-5 0 0,-1 0 0,0 1 0,0-1 0,-2 1 0,-4 0 0,-1-1 0,-1 1 0,-1 0 0,-4 1 245,5 1 1,-1 0 0,-6 1 0,-10 0 245,2 0 1,-15 3 491,-13 7 0,-123 6-656,13-9 1,-14 1 0,-4 0-574,13 0 0,-3-1 0,-4 1 0,-7-1 82,0-2 0,-6 1 0,-6-2 0,-3 0 0,-1-1 0,0-1 41,18-2 0,-1-2 0,0 0 0,-2 0 0,-1-1 0,0-1 0,-1 1 0,-1-1 13,3 0 1,-2 0 0,-2-1 0,0 1-1,0-2 1,0 1 0,1 0 0,2-1-1,1 1-31,-13-2 1,0 1-1,1-1 1,2 0-1,2 0 1,2 0-1,3 0-56,-14 0 0,-1 0 1,6 0-1,8 0 0,11 3-124,-20 0 0,21 5 321,9 6 983,134 2-492,-8-5 1,9 0-243,5 2 1,7 0 0,-1-1 77,-5-2 1,0-1 0,-2 0 163,25 6 1,-8-2 491,8-4 0,-65 2 0,-71 7 0,-43 6-656,25-9 1,-11-1 0,-4 0-574,2-2 0,-5-2 0,-3 0 0,-1-1 136,-7 0 1,0 0-1,-4-2 1,-6-1-55,14-2 0,-5-1 0,-2-2 0,-3 0 0,1-1 0,0 0 0,1-1 0,-1-1 0,1 0 0,-1-1 0,-2-1 0,0 0 23,5 1 1,-2-2-1,-1 0 1,-1-1-1,2 1 1,2-1-1,3 1-23,0 0 0,2-1 0,2 1 0,2-1 0,3 1 0,3-1-82,-15-1 0,2 0 0,9 1 0,10 0 117,2 0 1,17 2 128,17 1 0,87 1 0,26 2 0,16 1-12,-17 0 1,5 1 0,8 0 11,-11 1 0,7-1 0,4 0 0,1 1 0,-1 0 196,4 2 1,2 0-1,0 0 1,0 1 0,-1-2-111,-3 1 0,0-2 1,0 1-1,-1 0 0,-1 0-86,-4 0 0,2 1 0,-1 0 0,-6-1 0,-7 1 196,1 0 1,-7 0 0,-7-1-197,10 1 0,-31-1 0,-85 3 0,-55 1 0,-1-2-328,21-3 0,0-2 0,-13-1 187,21 2 1,-10-1-1,-5 0 1,-4-1-1,-1 1 1,3-1-1,5 0-56,-16-2 0,2 1 1,3-1-1,0-1 0,2 0 170,3 0 1,1 0 0,1-1 0,3 0 0,4 1 271,-3 1 1,3 0 0,7 0 0,11 1 190,4 1 0,19-4 547,23-12-492,57 5 1,30 2-165,-3-2 1,9 0 0,4 1-574,-7 3 0,3 1 0,4 0 0,5 1 49,5 0 0,7 1 1,4 0-1,0 1 0,-1 1 33,-1 0 1,1 2 0,0 1 0,-1-1 0,-1 1 163,-2 0 0,-1 0 0,0 1 0,-2-1 0,-3 1 0,9-1 0,-1 0 0,-6 1 0,-11 0 491,3 1 1,-14 0 491,9-2 0,-104 15 0,-60 14-790,30-8 1,-6 1-522,0-3 0,-5 2 0,1 0 261,-24 8 1,1 0 66,1-4 0,2-1 491,17-2 1,8-4 491,4-2 0,42-13 0,107-14-805,-1 8 1,17 3-425,-29 1 0,7 1 0,3 1 0,0 1 0,3 0 0,1 1 0,2 1 0,3 2 49,-5 1 0,6 2 1,0 1-1,-2 0 0,-7 1 11,-3-1 1,-5 1-1,-3 1 1,0 1 185,2 3 0,1 1 0,-5 1 0,-11 2 491,5 5 1,-19 3-314,-17 25-178,-77-19 0,-34-2 0,11-8 0,-11-3 0,-6 1 0,-2 0-197,3 0 0,-2 2 1,-4-1-1,-5 0 0,-6 0 74,11-6 0,-6 1 0,-5-1 0,-2 0 0,-2-1 0,0 0 0,2 0 0,3-1 0,8-1 0,2 0 0,0-1 0,1-1 0,0 1 0,-1-1 0,-2 0 0,-2 0 13,0-1 1,-3 0 0,-3 0 0,-1 0-1,1 0 1,1-1 0,2-1 0,3 0-1,5 0-54,-12 0 0,4-1 0,4-1 0,2 0 0,2 0 0,-1-1-33,-11 2 0,-1 0 1,2-1-1,8-1 0,10-1-295,-22-1 0,16-1 0,7 0 0,34-1-32,64-2 524,52 4 0,28 1 0,-28-2 0,8-1 0,5 0 0,4 0 42,-6 0 1,4 0 0,5 0 0,2 0 0,0-1 0,-1 1-43,2-1 0,0 1 0,0-1 0,2 0 0,1 0 0,4 0 0,-13-1 0,3 0 0,2 0 0,1-1 0,0 1 0,0 0 0,-1 0 0,-2 1 0,4 1 0,-1 0 0,-1 1 0,-1 0 0,0 0 0,-1 1 0,-1-1 0,-3 0 0,0-1 0,0 1 0,-1 0 0,-1 0 0,-2 1 0,-3 0 12,16 3 0,1 1 0,-5 1 0,-6 0 0,-10-1-12,28 4 0,-18 0 0,-23-3 0,-29 0 0,-71 4 0,-28-8 0,-15-4 0,16 4 0,-5 0 0,-6-1 188,-15-3 0,-9-1 0,-5-2 0,-1-1-188,14-1 0,-1 0 0,-2-2 0,-2-1 0,-1-1 0,5-1 0,-4-1 0,0-1 0,-1-1 0,2 0 0,4 0 0,-6 0 0,1-1 0,3 0 0,2 0 0,3-1 245,-7-4 1,1 0 0,7-1 0,10 3 245,-3-1 1,15 3 491,2-3 0,60 2 0,60-12-721,31-4-262,-22 14 0,13 0 0,4 1 190,-8 5 1,4 1 0,3 1 0,2 0-191,-3 1 0,4-1 0,1 1 0,0 0 0,-2 1 0,13-1 0,0 2 0,-3 0 0,-2 1 31,-9 0 0,0 0 0,-6 1 0,-8 1-31,10 0 0,-19 1 0,-24-1 0,-88 3 0,-42 0 0,14 0 0,-8-2 0,-11-2-164,17-1 0,-8-1 0,-5-1 0,-5-1 0,-1-1 0,0 0 23,5 0 1,-2 0-1,-2-1 1,-1 0-1,-1 0 1,0-1-1,0-1 18,10 1 0,-1-1 0,0 0 0,0 0 0,-1-1 0,1 0 0,0-1 0,0 1 0,1-1 0,-2-1 0,-1 0 0,1 0 0,1 0 0,4 0 0,4 0 0,6 1-123,-27-5 0,9 1 0,6 0 0,5 1-82,-10-3 0,6 0 0,22 3-656,19-3 960,88 10 0,37 3 24,-10 4 0,11 1 0,7 1 0,1 0 0,-5 0 0,1 0 0,4 1 0,5 0 0,6 1 0,-18 0 0,4 1 0,5 0 0,3 0 0,2 1 0,1 0 0,0 0 0,-1 0 0,-2 0 0,0 1 0,0-1 0,0 0 0,0 1 0,0 0 0,1 0 0,0-1 0,0 1 0,1 1 0,4-1 0,0 0 0,1 1 0,1-1 0,-1 1 0,1 0 0,-2 0 0,1 0 0,-2-1-110,-4 1 1,1 0 0,0 0 0,0 0-1,-1 0 1,-3 0 0,-2 0 0,-3 0-1,-5 0-48,23 3 1,-5 0-1,-5 0 1,-5 0-1,-3 0 132,0 0 0,-3 0 0,-7 0 1,-14-1 25,23 10 0,-126-10 0,-38-2 0,12-2 0,-11-2 0,-6 0 0,-1-1 23,5 0 1,-2 0 0,-3-1-1,-4 0 1,-4-1-24,14 1 0,-5 0 0,-4-1 0,-2 0 0,0 0 0,0 0 0,1-1 0,4 0 0,-3-1 0,2 0 0,1-1 0,0 0 0,1 0 0,1 0 0,-1 1 0,-11 0 0,-1 0 0,1 1 0,1 0 0,4-1 0,3 0 245,-17-3 1,2-1 0,8 0 0,12 2 245,-5-1 1,14 1 491,-15-10 0,99-1 0,65-4-492,4 8 1,13 2-820,-18 4 0,5 1 0,6 1 102,7 1 0,8 2 0,4 1 0,-1 0 422,-19 0 1,0 1-1,1 0 1,-1 0 0,1 1-59,0-1 0,0 1 0,0-1 1,0 1-1,-3-1-138,17 1 0,-1-1 0,-5 1 0,-9 1 491,16 2 1,-14 0-428,-16-3 1,-18 3-65,-36 7 0,-113 10 0,24-9 0,-13 0 0,-6 1-246,3-1 0,-5 0 0,-6-1 0,-7 0 123,30-4 0,-5 0 0,-3-1 0,-3 0 0,-2 0 0,-1-1 0,-1 0 0,2-1 0,-7 0 0,0-1 0,-2-1 0,-1-1 0,0 1 0,0-1 0,1 0 0,0 0 0,4 1 0,-2-1 0,1 1 0,1-1 0,-1 0 0,2 0 0,1-1 0,1 0 87,-6 0 0,0-1 0,-1-1 0,3 0 0,4 0 0,5 1 0,8-1-61,-6 0 1,6 0-1,8 1 1,5 0 96,-25 2 0,25-3 0,46-7 0,64-3 0,33 0 0,16 2 0,15 3 167,-20 0 1,9-1 0,6 2 0,0 2-168,-14 5 0,3 2 0,0 2 0,2 0 0,1 1 0,-11-2 0,2 1 0,1 0 0,-1 0 0,-1 1 0,-2 1 196,3 2 1,-1 0-1,-1 1 1,-3 1 0,-3-1 48,8 2 1,-3 1 0,-4 0 0,-9-1 245,11 3 1,-14 0-232,11 7-260,-67-9 0,-43 1 983,-22 7-492,-4-2 1,-8 2-1,-8 4 1,-4 4-165,11-4 1,-3 3 0,1 0-1,6-1 1,1 0 0,0 2-1,-7 5 1,0 0 0,3-1-375,-9 4 1,5-2 46,6-2 0,6-3 0,-13 8 0,40-14 0,19-2 0,16 6 983,18 6-314,7-2-298,22-2-371,32-12 0,-16-13 0,6-2-492,11 0 0,8-3 164,-3-1 0,7-1 0,0-1 278,-2 1 0,1 0 0,-1-1 50,1 1 0,-1 0 0,-4 0 0,-11 1 0,-3 0 0,-9 0 0,-11 1 0,-9 0 0,5-1 0,-49-2 0,-68-18 0,10 4 0,-11-2 0,-4-1-328,-16-4 0,-7 0 0,-8-3 164,27 7 0,-6-1 0,-4-1 0,-2-1 0,-2 0 0,2-1 23,6 2 1,-1-1-1,-1-1 1,0 0-1,0 0 1,-1 1-1,1-1 0,0 1 1,0 1-1,0 0 1,0-1-1,0 1 1,1-1-1,0-1-23,-12-4 0,-2-2 0,0 0 0,3 0 0,5 2 0,6 2-82,-1 1 0,5 1 0,6 2 0,3 1-246,-35-11 0,22 5-492,42 7 624,85 20 360,16 4 0,13 1 0,-10-2 0,6-1 0,3 0 327,15 1 1,4 0 0,-1-1-123,-1-2 1,-1-1-1,-2-1-205,-4 0 0,-1-2 0,-5 0 491,13-3 1,-7 0-1,-23 2 1,-7 1 491,3-4 0,-56 7 0,-40 3 0,-38 4-779,14-2 0,-3 1-204,5 1 0,-1 0 0,-8 0 0,2-2 0,15 0 0,3-2 983,-37-6 0,14-6-504,35-1-479,17 1 0,48-4 0,23 3 0,6 2 0,8-2 0,3 0 0,4-1-466,21-4 0,1-1 466,-13 1 0,-2 0 0,-6-1 0,-6 1 0,7-1 0,-40 7 0,-77 4 0,-18 0 0,-14-1 0,12 1 0,-4-1 0,-6 0-246,-8-3 0,-8 0 0,-2-2 0,1 1 0,1 0 0,0 1 0,1-2 0,0 1 0,4 0 0,-1-1 0,2 1 0,6 0 220,-4-1 1,5 1 0,13 0 25,-14-9 0,162 1 0,-3 12 0,20 2 0,3 2-246,-18 0 0,1 1 0,4 0 0,7 1 105,-18 0 1,4 0-1,4 0 1,2 0-1,1 0 1,0 1-1,-2-1 0,-2 2 1,1 0-1,-1 0 1,1 0-1,-1 0 1,1 0-1,-1 0 0,1-1 1,1 0-1,0 0 1,-1-1-1,0 1 1,0 0-1,-2 1-23,9 0 0,1 1 0,0 0 0,-4 0 0,-4 0 0,-7 0-164,24 0 0,-10 0 0,-8 2-59,12-1 0,-35 6 387,-58 0 0,-62-4 0,-44-6 0,17 1 0,-11 0 0,-8-1 0,-1-1-130,23-1 0,-2-1 0,-2 0 0,-3-1 0,-2 0 0,-5 0 130,4 0 0,-6 0 0,-3-1 0,-3 1 0,0-1 0,1 0 0,3 0 0,4-1 116,3 0 1,2-1 0,2 0 0,1 0 0,2-1 0,1 2 0,0-1-117,-5 1 0,0 1 0,0-1 0,4 1 0,5 0 0,8 1 132,-21-3 1,10 0 0,21 2-133,18 0 0,133-17 0,-20 10 0,12 2-246,-4 1 0,11 1 0,6 0 0,1 1 49,-11 3 0,3 0 1,1 1-1,2 0 0,-1 1 104,5 0 0,1 0 0,0 1 0,2 0 1,0 1 92,-8 0 0,2 0 0,1 1 0,-1 0 0,-3 0 0,-5 1 0,14 2 0,-6 1 0,-3-1 0,-2 1 327,15 0 1,-5 0 0,-11 2 163,-7 0 1,-23 4 491,-35 4 0,-40 6 0,-28 20 0,-25 23-492,29-24 1,0 0-299,1-1 1,-1 2-194,-3 5 0,1 0 0,3-5 0,0-1 0,-6 5 0,-4 0 491,-14 7 1,-3-2-1,2-7 1,-1-2-1,3-2 1,2-4-1,13-10 1,7-5-38,6-6-454,23-12 0,48-25 0,6 4 0,6 0 0,7 1 0,3 5 0,6 1-328,1-2 0,6-2 0,2 1 282,10 0 1,2 0 0,0 0 45,-6 0 0,-1-1 0,-2 2 0,24-2 0,-13 3 0,-15 4 0,-53 8 0,-78 7 0,-49 1 0,32-5 0,-5 0 0,-5-1-246,6 1 0,-4 1 0,-2-1 0,2-2 0,3-2 0,-1-1 0,3 0 0,7-1-99,-28-3 0,13 0 836,29 0 1,11-1 321,15-3-813,73 1 0,30-4 0,-4 8 0,4 2 0,-13-1 0,0 3 0,6 3 0,-5 1 0,-8-1 0,-20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5.688"/>
    </inkml:context>
    <inkml:brush xml:id="br0">
      <inkml:brushProperty name="width" value="0.35" units="cm"/>
      <inkml:brushProperty name="height" value="0.35" units="cm"/>
      <inkml:brushProperty name="color" value="#FFFFFF"/>
    </inkml:brush>
  </inkml:definitions>
  <inkml:trace contextRef="#ctx0" brushRef="#br0">3362 286 24575,'51'-5'0,"1"0"0,13 2 0,5 0 0,12 1 0,3 0-492,7 0 0,0 0 135,-11 1 0,-2-1 357,-7-2 0,-4 0 550,24 0-550,-24 0 281,-31 3-281,-26 1 0,-74 17 0,6-6 0,-11 2 0,0-1 0,-8 1 0,-7 0-197,10-4 0,-6 0 1,-4 0-1,-2 0 0,-1 0 0,-7 2 0,-3-1 1,-1 1-1,-2-1 0,-1 0 33,9-1 0,-1-1 0,-2 0 0,0 0 0,-1-1 0,1 0 0,-4 0 0,-1-1 0,-1 0 0,2 0 0,3-1 0,6 0 2,-12 0 0,5 0 0,5-1 0,3-1 162,-10-2 0,4-1 0,19 0 0,1-3 0,112-2 0,31-2 0,14 3 0,14 0-246,-15-1 0,10 0 0,5-2 0,-2 1 0,3-1 0,1 0 0,0 0 0,2 0 49,-17 1 0,2 1 1,0-1-1,0 0 0,-2-1 146,15-3 1,-1-2 0,-3 1 0,-4 1-188,2 2 0,-5 1 0,-6 0 238,13-4 0,-13 3 983,3 3 0,-78 4-492,-60 7 1,-41 5-165,24-5 1,-7 0 0,-10 2-525,2 0 0,-10 1 1,-5 0-1,-2 1 0,1-3 33,18-1 0,0-2 0,-1 0 0,0-1 0,-3 1 0,-2 0 23,-2 1 1,-4 0-1,-2 1 1,-1-1-1,1 1 1,3-1-1,5-1-56,-8 1 0,4-1 1,3 0-1,0-1 0,-1 1 166,-5 0 0,-3-1 0,1 0 0,6 1 0,12 0 522,-27 3 1,15 0-1,17-5 1,15-2 491,30 0-646,95-6 0,41-2-337,-32 2 0,7 1-246,-3 0 0,11 0 0,4 0 0,-5 0-82,11 1 0,-3 0 0,-1 2 252,-8 0 0,-1 1 0,-1 0 403,-3 0 1,-2-1 0,-7 0 163,-9 1 1,-8-1 491,27-1 0,-61 0-602,-46 3-381,-51 0 491,16 0 1,-8-2-165,0-2 1,-6-1 0,-2 0-277,1 1 1,-2-1-1,-11-2-51,8-1 0,-11-2 0,-6-2 0,-1 0 0,5 1 0,10 2-328,-18-2 0,10 2 0,-6-2 131,13 2 0,-10-2 1,0-1-1,11 2 0,19 2-100,-13-1 297,127-7 0,27 5 0,16 1-127,-23-1 0,2-1 0,5 1 127,3 1 0,6-1 0,1 1 0,-1 0-246,-6-1 0,-1 0 0,-1 0 0,-1 0 7,22-3 1,-2 1 0,-3 0 238,-6 0 0,-3 1 0,-9 0 491,-7 2 1,-10 2 491,15-3-968,-48 12-15,-24 4 388,-3 3-388,-2 3 983,-8 4 0,-4 2 0,-6 2-339,-13 7-644,-17 6 0,-25 11 0,11-15 0,-6 0-445,-5 0 1,-2-1 444,-6 0 0,2-2 0,11-2 0,7-2 0,-9 5 0,36-8 0,31-10 0,21 0 0,50 7 0,-20-4 0,6 0 0,35 5 0,9 0-328,-23-3 0,3 0 0,0 0 249,2 0 1,-1-1 0,1 1 78,4 3 0,1 0 0,-5 1-231,11 5 0,-7 1 231,-13 0 0,-8 0 0,6 10 0,-38-3 0,-51 1 0,-27 5 0,-4-7 0,-11 0 0,-23 0 0,-8-3-109,25-6 0,-4-2 0,-3-1 109,-17-1 0,-5-4 0,3-1 0,15-5 0,3-1 0,3-2 227,-21 1 0,10-3-227,29-3 0,13-2 0,24-1 0,41-16 0,27-8 0,7 0 0,9-3 0,13-4 0,4 0 197,-19 9 1,1 0 0,3 1-198,8-3 0,2 1 0,-2 0 0,-6 5 0,-2 0 0,-2 2-67,24-4 1,-5 3 66,-20 6 0,-11 5 0,-18 9 0,-89 19-492,-29-2 0,-21 1 246,29-4 0,-6 1 0,-5 0 0,-2-1 49,8-3 0,-3-1 1,-2 0-1,-1-1 0,-3 1 33,3-2 0,-3 0 0,-2 0 0,0-1 0,3 0 0,4 0-82,-18 0 0,4-1 0,4 0 0,3-1 0,10-1 0,1-1 0,5 0 0,11 1-246,-5 0 0,22 1-492,35-1 573,67 4 411,20 5 0,15 2 327,-10-4 1,6 0 0,5-1-83,-2 0 1,7 1 0,1-1 0,-3-1-110,-8-1 1,-1-2-1,-1 0 1,2-1-137,7-1 0,2 1 0,-2-2 0,-8-1 327,-4-3 1,-6 0 0,-4-1 163,21 2 1,-13-2 491,-15-9-252,-69 5-731,-22 2 0,-9-1 983,-14 1-738,16 1 1,8 1 0,14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9.659"/>
    </inkml:context>
    <inkml:brush xml:id="br0">
      <inkml:brushProperty name="width" value="0.35" units="cm"/>
      <inkml:brushProperty name="height" value="0.35" units="cm"/>
      <inkml:brushProperty name="color" value="#FFFFFF"/>
    </inkml:brush>
  </inkml:definitions>
  <inkml:trace contextRef="#ctx0" brushRef="#br0">192 347 24575,'61'-20'0,"11"-5"0,-4 0 0,22-7 0,-21 11 0,8 0-492,14-2 0,6-1 164,-16 7 0,3-1 0,-1 2 129,-9 2 0,-1 1 0,0 1 199,3 1 0,0 0 0,-3 2-102,17 0 1,-2 3 101,-3 0 0,0 2 0,-3 1 0,-4 1 0,-23 2 0,-5-1 0,24 0 0,-53-1 0,-118 5 0,44-2 0,-8-1 0,-18-1 0,-13 0 0,0 1-190,5-1 0,-1 1 1,-1-1 189,-6 1 0,-1-1 0,-3 2-246,12 0 0,-2 0 0,-1 1 0,4 1-82,-12 2 0,4 1 0,0 0 317,1-1 0,1 1 1,6 0 10,-12 3 0,15 0 0,12 1 0,42-4 0,100-6 0,50-4 0,-38 5 0,4 0 0,6 0-197,-18-2 0,5 0 1,2 0-1,2 0 0,1 1 23,10 0 1,2 1-1,1-1 1,0 1-1,-2 0 174,-6 0 0,-1 1 0,0-1 0,-2 0 0,1 1 0,-4 0 0,1 0 0,-1-1 0,-1 1 0,-2 1 240,15 0 0,0 0 0,-4 1 0,-10-1-240,15 3 0,-14-1 0,-17-2 0,-17-1 0,-29 1 0,-31 3 0,-7 1 983,-2 2 0,3-2 0,6-3 0,5 0 0,-9-3 0,-3 0-901,-9 1 1,9-2 0,7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22.043"/>
    </inkml:context>
    <inkml:brush xml:id="br0">
      <inkml:brushProperty name="width" value="0.35" units="cm"/>
      <inkml:brushProperty name="height" value="0.35" units="cm"/>
      <inkml:brushProperty name="color" value="#FFFFFF"/>
    </inkml:brush>
  </inkml:definitions>
  <inkml:trace contextRef="#ctx0" brushRef="#br0">1 449 24575,'47'-1'0,"16"0"0,9-2 0,-6-1 0,7-1 0,8 1 0,3-2-492,6-4 0,2-1 351,-1 0 0,-6-1 141,-26-1 0,-7 0 309,20-6-309,-36 7 0,-30 8 0,-48 7 0,-21-1 0,-2 0 0,-7-1-461,-5-4 1,-3-1 460,-10-1 0,1-1 0,18 0 0,6 0 912,-29-3-912,64 7 0,42-1 0,30-4 0,21-5 0,5-1 966,10-4-966,-18 5 0,-9 1 0,-25 7 0,-20 1 0,-37-11 0,-14-2 0,-29-10 0,1 7 0,20 7 0,17 6 0,21 4 0,15-2 0,22-11 0,22-14 0,-7 5 0,1-2 0,-29 17 0,-7 7 0,-28 11 0,8 1 0,-15 6 0,18-4 0,9-3 0,8 4 0,8 2 0,18 8 0,24 2 0,16 6 0,-18-11 0,1 0 0,-3 1 0,-2 1 0,36 17 0,-31-9 0,-35-13 0,-22 4 0,-15 0 0,-33 14 0,-34-1 0,33-16 0,-5-3-235,-16 0 1,-1-3 234,13-3 0,3 0 0,5 0 0,6 0 0,-3 7 0,36 3 0,26 11 0,30 24 0,-6-20 0,8 0 0,17 5 0,5-2-189,0-6 1,4-4 188,19-2 0,1-4 0,-14-6 0,-3-3 0,-9 0 0,-5-3 0,11 2 0,-53-7 0,-25 1 0,-10 4 0,-11 5 0,-7 9 846,1 3-846,4 3 0,9 1 0,13 8 0,17 12 0,12 11 0,27 15 0,16-20 0,-17-20 0,-3-37 0,-36-6 0,-3-9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8.727"/>
    </inkml:context>
    <inkml:brush xml:id="br0">
      <inkml:brushProperty name="width" value="0.35" units="cm"/>
      <inkml:brushProperty name="height" value="0.35" units="cm"/>
      <inkml:brushProperty name="color" value="#FFFFFF"/>
    </inkml:brush>
  </inkml:definitions>
  <inkml:trace contextRef="#ctx0" brushRef="#br0">1849 949 24575,'-55'-23'0,"1"-1"0,-35-13 0,41 17 0,1 0 0,-21-3 0,-2-2 0,11 5 0,-13-9 0,5-1 0,0 1 0,8 1 0,17 8 0,13 5 0,2 1 0,6 3 0,-3-1 0,-4-3 0,3 3 0,-1 0 0,7 3 0,5 3 0,4 3 0,1-1 0,-3 0 0,-2-2 0,-3-1 0,-6-4 0,1 2 0,0-2 0,3 0 0,2 2 0,1-1 0,1 1 0,1 0 0,5 5 0,1-1 0,-1 3 0,1-1 0,-6-2 0,-4-1 0,-1 0 0,-5-1 0,4 1 0,-1 1 0,4 1 0,-3 0 0,0 0 0,0-3 0,-7-1 0,6 0 0,2 1 0,6 4 0,3-1 0,2 3 0,-3-1 0,1 0 0,0-1 0,0 2 0,1-2 0,0 1 0,0 0 0,-2-1 0,-2 0 0,-5-1 0,-2-2 0,2 3 0,2-1 0,2 1 0,4 0 0,-1-1 0,0-2 0,-4-1 0,-1-4 0,2 1 0,2-1 0,6 2 0,-2-2 0,2-5 0,-2-5 0,3-1 0,2-3 0,3 9 0,4 1 0,2 7 0,8 3 0,1 1 0,5 2 0,0 1 0,3 0 0,-3 1 0,5 0 0,-3 0 0,1 1 0,0-1 0,-4 2 0,2-1 0,-6 0 0,1 0 0,-7-1 0,2 2 0,3 3 0,8 3 0,6 3 0,-1 0 0,-3-1 0,-9-5 0,-6 1 0,-3-3 0,-1 7 0,1-3 0,2 4 0,4 0 0,0 1 0,4 0 0,-2-2 0,1-1 0,-1-1 0,-1-2 0,3 1 0,-1-1 0,5 3 0,-2-2 0,-2 0 0,-6-4 0,-5-16 0,-5 3 0,-4-13 0,-8 3 0,-8-6 0,-4 0 0,-4-2 0,2 9 0,4 3 0,1 5 0,3 4 0,3 2 0,0 1 0,5 2 0,0 0 0,2 0 0,-3 0 0,3 0 0,-5 1 0,0-2 0,-4-1 0,-6-2 0,0-2 0,-1 0 0,3 1 0,9 3 0,0 1 0,6 2 0,-4-2 0,24 20 0,-4-7 0,23 18 0,-5-9 0,-2-1 0,12 6 0,-5-1 0,5 1 0,-10-7 0,-5-4 0,-11-6 0,-1-1 0,-4-3 0,1 3 0,0-2 0,3 4 0,1-2 0,1 1 0,-1 0 0,1-2 0,-3 0 0,0-2 0,-1 1 0,-1-2 0,3 3 0,-7 1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8.496"/>
    </inkml:context>
    <inkml:brush xml:id="br0">
      <inkml:brushProperty name="width" value="0.04286" units="cm"/>
      <inkml:brushProperty name="height" value="0.04286" units="cm"/>
      <inkml:brushProperty name="color" value="#FF0066"/>
    </inkml:brush>
  </inkml:definitions>
  <inkml:trace contextRef="#ctx0" brushRef="#br0">0 349 7533,'0'-16'-1619,"0"4"2878,0-1-629,0 10-1,0-21-449,0 21 180,0-22-180,0 22 0,13-9 179,-10-1-179,10 9 450,-13-9-630,0 2 180,12 8 180,-8-8-450,8 11 0,-12 0 90,0 0 270,0 37-180,0-16 0,0 44-90,-12-36 179,8 12 91,-8 35-90,12-23-180,-2-1 0,4-1 0,10-4 90,-8 4-450,32-11 360,-30-21-180,31 5-269,3-61 449,-18 16-90,26-44 90,-45 35-90,9-22-180,0-15 270,-8-7-180,8 4 90,-10 13 0,-4 0 0,-10-11 45,7 13 0,-5 2 315,-31-2-270,23 27 180,-44 28-180,53 16-270,-39 24-3302,32 3 2493,1 11 449,-10-10-539,22 8 1169,-10-20 0,13-5 0,0-14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9.481"/>
    </inkml:context>
    <inkml:brush xml:id="br0">
      <inkml:brushProperty name="width" value="0.04286" units="cm"/>
      <inkml:brushProperty name="height" value="0.04286" units="cm"/>
      <inkml:brushProperty name="color" value="#FF0066"/>
    </inkml:brush>
  </inkml:definitions>
  <inkml:trace contextRef="#ctx0" brushRef="#br0">55 28 7533,'-13'-15'180,"10"2"-1,-9 13 1261,0 0-1260,9 13 179,-9-10-89,12 22 270,0-10 269,0 38-449,0-20-3212,0 45 2852,0-45 270,12 32-360,-9-23 0,21 2-1529,-21-5 1349,10-11-1259,-13-13 3662,12-2-2133,-8-13 0,8 12 0,-12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40.495"/>
    </inkml:context>
    <inkml:brush xml:id="br0">
      <inkml:brushProperty name="width" value="0.04286" units="cm"/>
      <inkml:brushProperty name="height" value="0.04286" units="cm"/>
      <inkml:brushProperty name="color" value="#FF0066"/>
    </inkml:brush>
  </inkml:definitions>
  <inkml:trace contextRef="#ctx0" brushRef="#br0">29 333 7533,'0'-16'449,"0"-21"-269,0 31 90,0-18 270,0 11-180,0 10-1,0-21-89,0 21-90,0-22 180,0 11 0,12-16-90,3 4-810,13-3-180,24-11 630,-18 22-269,17-7-91,-10 25 450,-23 25-90,19 6 0,-34 37 90,8-10 90,-22 22 0,-5-9-135,-2-24 0,-3 1-45,-23 37 0,2-14 0,-11-7 0,24-46 90,-12 7-90,14-25 90,11 0 0,3 0 0,13 0-90,0 0 90,0-12 90,0-4 0,13 1 360,14-10-270,-8 10 180,42 0-181,-39 3-268,30 0 268,-25 8-1168,14-8 629,-11 0 360,10 9 0,-12-21 0,0 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0.980"/>
    </inkml:context>
    <inkml:brush xml:id="br0">
      <inkml:brushProperty name="width" value="0.04286" units="cm"/>
      <inkml:brushProperty name="height" value="0.04286" units="cm"/>
      <inkml:brushProperty name="color" value="#FF0066"/>
    </inkml:brush>
  </inkml:definitions>
  <inkml:trace contextRef="#ctx0" brushRef="#br0">55 319 7533,'26'-28'-180,"-20"1"180,19 12 180,-25-10 90,0 10-91,0-1 181,0-8-180,0 21 180,0-22-180,0 22 90,-13-22-90,10 22-1,-9-9 181,-1 12-180,-2 0 180,0 25-90,-9 18-180,20 3-90,-8 6 90,12-13-180,12 29-270,3-19 270,1 16-180,8-38 90,16-12 0,-18-2 180,27-13-90,-22-25-89,5-6-91,7-36 180,-23-4-90,-3 1 90,-13 2 180,0 13-180,0 0-90,-25 13 90,6 2-90,-46 25-90,43 15 180,-26 15-449,45 13 539,-9-1 0,12 0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1.681"/>
    </inkml:context>
    <inkml:brush xml:id="br0">
      <inkml:brushProperty name="width" value="0.04286" units="cm"/>
      <inkml:brushProperty name="height" value="0.04286" units="cm"/>
      <inkml:brushProperty name="color" value="#FF0066"/>
    </inkml:brush>
  </inkml:definitions>
  <inkml:trace contextRef="#ctx0" brushRef="#br0">0 111 7533,'15'-62'1799,"-4"13"-1619,-11 49 809,0 0-809,0 13 360,0-10-181,0 21 91,0-9 450,13 25-541,-10 3-179,10 0-180,-1 9 0,-9-22-899,22 35 809,-22-31-1169,8 6 269,-11-4 990,13-17 0,-10 20 0,9-11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2.612"/>
    </inkml:context>
    <inkml:brush xml:id="br0">
      <inkml:brushProperty name="width" value="0.04286" units="cm"/>
      <inkml:brushProperty name="height" value="0.04286" units="cm"/>
      <inkml:brushProperty name="color" value="#FF0066"/>
    </inkml:brush>
  </inkml:definitions>
  <inkml:trace contextRef="#ctx0" brushRef="#br0">0 248 7533,'0'-71'1799,"0"28"-1619,0 7-1,13 33-358,-10-22 179,22 22-90,-10-22 90,13 22-90,11-21 180,-8 21-90,9-9-90,0 12 90,-21 12 90,17 3-180,-33 13 90,22 61-180,-22-46 135,-3 8 0,0-1 45,-3-20-270,-34 35 180,19-32-90,-10 19 0,-9-24 0,19 0 180,-22-1-90,25-11 0,2-5 90,13-11 90,0 0 90,13 0 0,-10 0-180,21-11 540,-8 8-270,11-22 0,-11 22-91,21-22-89,-31 22-180,30-9 90,-21 12-539,13 0 89,11-12-449,-8 9 539,22-9 360,-23-1 0,23 10 0,-10-9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3.531"/>
    </inkml:context>
    <inkml:brush xml:id="br0">
      <inkml:brushProperty name="width" value="0.04286" units="cm"/>
      <inkml:brushProperty name="height" value="0.04286" units="cm"/>
      <inkml:brushProperty name="color" value="#FF0066"/>
    </inkml:brush>
  </inkml:definitions>
  <inkml:trace contextRef="#ctx0" brushRef="#br0">29 110 6543,'-16'-12'1170,"3"9"-811,13-9 271,0 0-270,0 9 0,0-10-450,0 1 180,0 9-180,0-10 90,0 13-90,13 0 90,2-12-180,13 9 90,-1-9 90,0 12 0,2 0 0,-2 12 180,-11 4 359,9 11-539,-22 1 270,9 0-180,-12-1-180,0 0 90,0 1 0,0-1 90,0 1-270,0 0 0,0-1 180,0 1 0,12-13 0,3 10 0,13-22 90,-12 9-90,8-12 0,-9 0 0,0-12 90,10 9-90,-22-9 90,10 12 90,-2 0-180,-8 0 180,9 0 0,-12 0 450,-12 24-361,9-18-179,-21 31 90,9-22-90,-13 13 90,0-13-809,1 9-721,-1-20 1350,0 8 0,14-12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5.715"/>
    </inkml:context>
    <inkml:brush xml:id="br0">
      <inkml:brushProperty name="width" value="0.04286" units="cm"/>
      <inkml:brushProperty name="height" value="0.04286" units="cm"/>
      <inkml:brushProperty name="color" value="#FF0066"/>
    </inkml:brush>
  </inkml:definitions>
  <inkml:trace contextRef="#ctx0" brushRef="#br0">236 220 6183,'0'16'1889,"0"-4"-1529,0-12 540,0 0-720,13 0-90,-10 0 269,34 0-89,-19 0-270,22 0 360,0 0-360,-9 0 0,9 0 360,13-12-450,-7 9 90,9-21-180,-4 21-90,-19-22 0,-5 22 0,-3-9 90,-32 12 91,4 0-1,-35 0 269,-5 0 1,-23 0-270,-4 0 360,-12 0 90,-12 0-90,34 0 90,-17 12-270,49-9 90,-12 10-360,26-13 90,15 0 180,28 0-450,40 0 90,5 0 270,10 0-90,-4 0 0,-33-13 90,7 10 90,-26-9-180,1 12 180,24 0-90,-30 0 0,27 0 0,-46 0 0,-3 0 360,-27 12-270,-17 3 360,-23 1-181,-4 8-134,17-16 0,1 0-45,-12 7 0,-5-7 0,2-3 90,25-5-180,-46 0-180,62 0 270,-1 0-540,13 0-359,15-25 359,39 7-719,20-35 674,-7 31 0,3 1 164,22-34 0,-25 33 1,0 1-1,19-19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24.538"/>
    </inkml:context>
    <inkml:brush xml:id="br0">
      <inkml:brushProperty name="width" value="0.025" units="cm"/>
      <inkml:brushProperty name="height" value="0.025" units="cm"/>
      <inkml:brushProperty name="color" value="#FF0066"/>
    </inkml:brush>
  </inkml:definitions>
  <inkml:trace contextRef="#ctx0" brushRef="#br0">0 3702 24575,'9'-24'0,"6"-7"0,20-30 0,-7 20 0,4-2 0,5-3 0,3-4-1099,19-23 0,3-4 1099,-18 23 0,-1-1 0,2-1 0,8-11 0,0-3 0,-1 3 0,-9 10 0,-2 2 0,1-1 0,1 0 0,1-1 0,-3 5 203,2-3 1,-3 3-204,0 3 0,-2 2 0,-4 6 0,-2 1 0,20-25 0,-2 5 0,4 0 1660,-5 10-1660,3 0 131,7-4-131,8-2 0,11-4 0,0 7 0,2 1 0,-7 5 0,-1 2 0,-5-8 0,-11 7 0,-9-1 0,3 3 0,3 2 0,5 4 0,14-7 0,2 8 0,8-1 0,-9 10 0,0 1 0,-6 3 0,-1-6 0,20-7 0,-4-1 0,-36 18 0,1 1 0,3-1 0,-1 2 0,39-10 0,6 0 0,-25 8 0,-7 1 0,-13 4 0,-3-1 0,15-3 0,-3-5 0,5-1 0,6-4 0,-3-3 0,2 1 0,12-10 0,-8 7 0,12-7 0,-14 8 0,0-6 0,-12 4 0,1-2 0,-2-2 0,-7 5 0,-4 4 0,-6 4 0,-3 6 0,4-1 0,-4 6 0,5 0 0,-6 4 0,-7 2 0,-3 1 0,-9 2 0,4-2 0,3 1 0,7-2 0,0 2 0,1 1 0,-8-1 0,-5 3 0,-7 1 0,-6 1 0,6-5 0,-4 2 0,8-5 0,-5 6 0,2-2 0,-2 3 0,3-2 0,-7 2 0,0 1 0,-4 1 0,-1 0 0,3-1 0,2-1 0,3-2 0,0 1 0,0-4 0,1 2 0,-1-1 0,2 0 0,-2-1 0,0 2 0,-3 0 0,-1 2 0,-4 1 0,-18-1 0,-8 1 0,-16-2 0,-13 2 0,3 1 0,-5 2 0,15 2 0,4 2 0,12 0 0,3-1 0,5-1 0,5 0 0,1 0 0,-3 0 0,-1 1 0,-1 0 0,4-1 0,11 0 0,17-6 0,12 2 0,19-5 0,3 4 0,17-1 0,-4 2 0,-8 1 0,-13 2 0,-25 0 0,-7-1 0,-7 0 0,4 2 0,2 3 0,3 3 0,1 4 0,-2 3 0,-1 2 0,0 4 0,-2-1 0,7 14 0,-6-12 0,3 4 0,-7-16 0,-4-4 0,0-2 0,-1-1 0,5-2 0,1-2 0,0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3.191"/>
    </inkml:context>
    <inkml:brush xml:id="br0">
      <inkml:brushProperty name="width" value="0.025" units="cm"/>
      <inkml:brushProperty name="height" value="0.025" units="cm"/>
      <inkml:brushProperty name="color" value="#004F8B"/>
    </inkml:brush>
  </inkml:definitions>
  <inkml:trace contextRef="#ctx0" brushRef="#br0">0 107 24575,'43'0'0,"9"0"0,12 0 0,1 0 0,19-2 0,-16 0 0,3-2 0,-22-1 0,-1 0 0,-10-2 0,10 1 0,11 0 0,8 0 0,1 2 0,7 1 0,-5 0 0,-5 1 0,2-1 0,-14-2 0,0 2 0,-5-2 0,5 0 0,-3 0 0,6 2 0,7 0 0,1 3 0,-2-1 0,-4 1 0,-14 0 0,-4 0 0,1 1 0,-2 2 0,1 0 0,-2 1 0,-4-2 0,3 1 0,-1-1 0,19 1 0,3 0 0,1 2 0,0-2 0,-21 0 0,-5-2 0,-11-1 0,0 0 0,-1 0 0,3 0 0,7 2 0,3-1 0,0 1 0,-4-1 0,-10-1 0,-5 0 0,0 0 0,-1 0 0,1 0 0,1 0 0,-4-1 0,-1 1 0,-2-2 0,-2 2 0,-2-1 0,-2 1 0,2-1 0,4 0 0,4-1 0,8-1 0,0 1 0,4-3 0,-3 3 0,-4-2 0,-5 1 0,-3 1 0,-5 2 0,-1 0 0,3-1 0,22-1 0,-8-1 0,13 1 0,-22 0 0,-5 1 0,2-6 0,-4 2 0,3-2 0,-6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5.058"/>
    </inkml:context>
    <inkml:brush xml:id="br0">
      <inkml:brushProperty name="width" value="0.025" units="cm"/>
      <inkml:brushProperty name="height" value="0.025" units="cm"/>
      <inkml:brushProperty name="color" value="#004F8B"/>
    </inkml:brush>
  </inkml:definitions>
  <inkml:trace contextRef="#ctx0" brushRef="#br0">0 8 24575,'74'-3'0,"-24"2"0,3 0 0,7 0 0,5 0-1560,29 1 1,5 0 1559,-31 0 0,0 0 0,2 0 0,4 0 0,2 0 0,-2 0 0,26 0 0,-3 0-132,-5 0 1,-4 0 131,-11 0 0,-3 0 0,0 0 0,1 0 0,5 0 0,1 0 0,-4 0 0,-1 0 0,1 0 0,1 0 0,10 0 0,0 0 0,-9 0 0,0 0 0,0 0 0,2 0 0,10 4 0,-1 1 0,-7-2 0,1 1 0,11 2 0,-1 0 0,-12-3 0,-2-1 0,5-1 0,0 0 0,-11-1 0,-3 0 254,-4-1 0,-1 0-254,3 0 0,-2 0 0,-15-1 0,-1 0 0,1 1 0,1 0 0,3-1 0,0 0 0,-4 2 0,0 0 758,9 0 0,-1 0-758,36 0 1036,0 2-1036,-26-2 322,-10 0-322,-8 0 0,-11 0 0,-5 0 0,6 1 0,-2 2 0,4 0 0,-6 1 0,1-1 0,-13-1 0,-1 0 0,-4 0 0,1-2 0,2 2 0,12-1 0,1 2 0,1 0 0,-1-1 0,-10 0 0,-2-1 0,1-1 0,1 0 0,12 1 0,3-1 0,19 2 0,1-2 0,1 0 0,1 1 0,-18-1 0,-6 2 0,-12-2 0,-5 0 0,3 1 0,9-1 0,-1 1 0,0-1 0,-7 0 0,-9 0 0,-7 0 0,-4 0 0,1-2 0,48-15 0,-31 10 0,30-11 0,-49 17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6.273"/>
    </inkml:context>
    <inkml:brush xml:id="br0">
      <inkml:brushProperty name="width" value="0.025" units="cm"/>
      <inkml:brushProperty name="height" value="0.025" units="cm"/>
      <inkml:brushProperty name="color" value="#004F8B"/>
    </inkml:brush>
  </inkml:definitions>
  <inkml:trace contextRef="#ctx0" brushRef="#br0">3 1 24575,'-1'14'0,"0"11"0,1 5 0,1 5 0,1-8 0,1-1 0,-1 10 0,0-6 0,-1 3 0,0-11 0,0-4 0,-1-7 0,2-5 0,1-9 0,-1 1 0,2-3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8.017"/>
    </inkml:context>
    <inkml:brush xml:id="br0">
      <inkml:brushProperty name="width" value="0.025" units="cm"/>
      <inkml:brushProperty name="height" value="0.025" units="cm"/>
      <inkml:brushProperty name="color" value="#004F8B"/>
    </inkml:brush>
  </inkml:definitions>
  <inkml:trace contextRef="#ctx0" brushRef="#br0">1 56 24575,'5'-7'0,"1"-1"0,7-1 0,2 0 0,7-1 0,-1 3 0,0 3 0,-2 2 0,-5 2 0,0 1 0,-3-1 0,-2 3 0,-3 0 0,1 4 0,2 2 0,-1 0 0,0-2 0,-3-2 0,-1-1 0,-3-2 0,-1 3 0,1 1 0,-1 5 0,1 0 0,-1 6 0,0 1 0,-2 1 0,0 5 0,-4-5 0,0-2 0,-5 1 0,3-5 0,-5 1 0,1-4 0,1-2 0,-1-3 0,3-2 0,-3-2 0,1 0 0,-2-1 0,0 0 0,0 0 0,0 0 0,4 0 0,2 0 0,5-1 0,1-1 0,1 0 0,0-3 0,0 1 0,1-2 0,0 1 0,3-1 0,3-1 0,3-1 0,0 0 0,0 2 0,-3 3 0,0 2 0,-2 0 0,1 1 0,-2 0 0,1 0 0,-1 0 0,1 0 0,0 2 0,0 1 0,2 1 0,-1-1 0,1 2 0,0-1 0,0 0 0,-3-1 0,-1-1 0,5 3 0,0 1 0,4 0 0,-6-2 0,-1-1 0,-1-1 0,0 1 0,-1 0 0,0-2 0,1 1 0,-1 0 0,3 1 0,-1 2 0,2 0 0,-1-1 0,-3-2 0,2-4 0,1-2 0,-1-1 0,0 1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9.761"/>
    </inkml:context>
    <inkml:brush xml:id="br0">
      <inkml:brushProperty name="width" value="0.025" units="cm"/>
      <inkml:brushProperty name="height" value="0.025" units="cm"/>
      <inkml:brushProperty name="color" value="#004F8B"/>
    </inkml:brush>
  </inkml:definitions>
  <inkml:trace contextRef="#ctx0" brushRef="#br0">0 34 24575,'15'-6'0,"-1"1"0,5-1 0,-3 3 0,4-1 0,1 1 0,-5-1 0,0 2 0,-9 1 0,-1 6 0,-2 1 0,-1 4 0,1-3 0,-3-3 0,0-1 0,-1-1 0,-1 0 0,1 2 0,-2 1 0,0 2 0,-1-1 0,-3 3 0,0 0 0,0-1 0,-1 1 0,1-1 0,-3 3 0,0-1 0,-3 2 0,4-4 0,2-1 0,5-4 0,6-4 0,2 0 0,5-1 0,4 1 0,0 1 0,1 1 0,-5 0 0,-6 1 0,-1 4 0,-4 0 0,1 4 0,0 1 0,0-2 0,-1 0 0,0-2 0,-1-1 0,0 0 0,0-2 0,0 2 0,-1-1 0,-1 2 0,0-1 0,-2 1 0,-1 2 0,0-2 0,-5 4 0,1-2 0,-1 1 0,-1-2 0,3-2 0,1-2 0,0-1 0,1-1 0,0 0 0,-1 1 0,-2 0 0,3-1 0,3-6 0,7-7 0,-1 4 0,2-2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51.011"/>
    </inkml:context>
    <inkml:brush xml:id="br0">
      <inkml:brushProperty name="width" value="0.025" units="cm"/>
      <inkml:brushProperty name="height" value="0.025" units="cm"/>
      <inkml:brushProperty name="color" value="#004F8B"/>
    </inkml:brush>
  </inkml:definitions>
  <inkml:trace contextRef="#ctx0" brushRef="#br0">40 1 24575,'0'12'0,"-2"4"0,0 9 0,-1 0 0,-1 8 0,-2-7 0,0 3 0,-1-6 0,2 3 0,2-7 0,2-2 0,1-7 0,0-6 0,0-1 0,0-2 0,2-1 0,4 0 0,5 0 0,20 0 0,18 0 0,17-1 0,1 1 0,-14-3 0,-22 2 0,-14-8 0,-12 0 0,-3-3 0,-1 1 0,0 6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54.595"/>
    </inkml:context>
    <inkml:brush xml:id="br0">
      <inkml:brushProperty name="width" value="0.35" units="cm"/>
      <inkml:brushProperty name="height" value="0.35" units="cm"/>
      <inkml:brushProperty name="color" value="#1E1E1E"/>
    </inkml:brush>
  </inkml:definitions>
  <inkml:trace contextRef="#ctx0" brushRef="#br0">16565 938 24575,'-61'3'0,"-1"1"0,-14-3 0,-4-2 0,-7-4 0,-5-2-328,13-2 0,-5-1 0,0 0 0,-1 0 0,-1-2 0,-1 1 0,-1 0 0,-1-1 0,-2 0 82,10 3 0,-2 1 0,-1-1 0,1 2 0,8 1 0,0 0 0,0 1 0,1 0 0,-3 0 0,1 0 0,-1 0 0,-1 1 142,-4 0 1,-3 1-1,2 0 1,3 1 103,-9-1 0,4 1 0,1 1 209,2 1 1,2 0 0,4 0-210,-12 1 0,12 1 0,5 5 0,60 0 983,59-4 0,41-1-957,-8-1 0,11-2 94,-18 1 1,5 0 0,1 0-121,7 0 0,2 0 0,6 0-246,-4 0 0,6 0 0,0 0 0,-3 0 0,-14 0 0,-1 0 0,-3 0 0,-1 0 117,19 0 0,-1 0 0,-10 0 129,4 0 0,-19 0 0,-35 0 0,-88 3 0,-39 1 0,5-2 0,-9 0-246,28 1 0,-6-1 0,-2 1 0,-1-1 0,-2 0 0,-1-2 0,0 1 0,0 0 186,5-1 1,0 0-1,1-1 1,0 1 59,-20 0 0,1 0 0,6-1 491,-12 0 1,13 0 240,-2 1 251,81 1 0,82-1-492,17 1 1,16-2-820,-26 1 0,5 0 0,5 0 82,4 0 0,8 0 0,1 0 0,-5 0 34,-19 1 0,-3 1 0,-1-1 0,-3 0 539,17 1 1,-3-1 0,-9 1 163,-6 1 1,-15 1-323,-21-1-169,-57-1 0,-34-2 0,-14 1 0,-13 0-328,11-1 0,-5 0 0,-2 0 0,-13-2 0,-3-1 0,-7 0 151,24 0 1,-5 0-1,-2-1 1,-1 1-1,4 0 177,-15-1 0,3 0 0,0 1 0,0-1 0,0 0 0,-1 0 0,3 0 0,4 2-105,-11 0 1,5 1 0,12 0 104,14 1 0,12 0 0,-9 1 0,78 1 983,26 1-96,-3-1 96,-10 0 0,-36 2 0,-14-2 0,-45 3-492,16-4 1,-7 0-359,-28-1 0,-8-1-461,28 0 0,0-1 0,-7-1 82,-2 1 0,-6-1 0,-3 1 0,1-1 0,-2 1 0,-1 1 0,0-1 0,-1 1 0,1 0 0,0 0 0,0 1 0,2 1 0,1 1 0,1 2 0,2 0 0,7 1-82,1 0 0,7 2 0,2 0 97,-13 5 0,6 0 231,17-4 0,9 0 0,1 2 983,21-5 0,14-3 0,-1 0 0,-1 2 0,-9 2 0,-1-1-515,-11 2-468,-4-1 0,-19-2 0,-22 1 0,-20-3 0,28-1 0,-5-1-492,-3-2 0,-3 0 470,-8 2 0,-2-1 22,-5-4 0,0-1 0,13 4 0,3 0 0,7-2 0,2-1-81,4 2 0,3 0 81,12 0 0,0 0 0,-8 0 0,0 0 0,9-1 0,1 1 0,-5 0 0,-1 1 0,-32-3 0,3 3 983,2 0-947,-9 2-36,43 0 0,-3-1 0,-14-2 0,-2-1 0,10 1 0,2-1 85,1 0 1,2 0-86,-28-1 0,36 3 0,18 1 0,18 1 0,2 0 0,-5 0 0,-7 0 0,-20 0 0,-10 1 0,-5 1 0,-8 0 0,-3 1 0,-1-3 0,-30 3 0,-2-2 0,35 1 0,1-1 0,11 0 0,0-1 0,-10 1 0,0 0 0,-35-3 0,40 2 0,0 0 0,0-2 0,2 0 0,-22 2 0,23-2 0,37 1 0,76-2 0,31-5 0,-2 0 0,9 0-328,-32 2 0,0 0 0,5-1 0,23-3 0,5-1 0,2 0 224,-24 2 1,1 0-1,0 0 1,-2 1 103,15-2 0,-2 0 0,-3-1 0,-8 2 0,-3-1 0,-11 1 0,24-5 0,-49 6 0,-27-1 0,-13-3 0,-2-1 0,-2-5 983,-5 0 0,-4-5-567,-1-2-416,-3-5 0,8 5 0,1 2 0,2 3 0,-2 7 0,-1 1 0,-10 1 0,-17 1 0,-7-1 0,-28 1 0,-3 1 0,20 4 0,-4 2 0,4-1 0,-3 1-342,-20 1 0,-2 0 342,6 1 0,0 0 0,-3 1 0,-1 0 0,-7 1 0,1 0 0,7-1 0,2 1 0,5 1 0,4 0 0,7-2 0,6 1 0,-3 2 0,21-1 0,21-1 0,12 0 0,35-1 684,15-1-684,5 1 0,4 0 0,31-2 0,3 2 0,-52 0 0,-42 0 0,-40 0 0,-23 2 0,-32 2 0,38-1 0,-1 0-492,-4 1 0,-4 1 467,6-2 1,-5 1 0,-1-1-304,-3 0 0,-1 1 0,1-1 144,2 1 0,2-1 1,-3 1 183,-8 0 0,-2 2 0,4-1 0,-17 2 0,4 2-175,1 1 0,4 0 175,19-1 0,7 0 0,-4 5 0,42-6 954,27 3-954,25 3 983,30 8-681,-14-9 0,6 0-302,33 5 0,10 0-328,-21-7 0,3 0 0,2 0 17,5 2 1,1 2-1,0-2 311,-2-2 0,-1-1 0,-5 0-5,5 4 0,-10 0 5,-19-5 0,-8 0 0,4 3 0,-33-5 0,-16 0 0,-21 4 983,-28 7 0,-16 2-809,14-8 1,-5-1-175,-5-4 0,-2-1 0,-5 0 0,-2-3-206,-11-2 0,1-2 206,16-1 0,3 0 0,6-1 0,6-1 0,-7 0 0,52 2 0,42 3 0,30 0 0,24-2-492,-37 1 0,1 0-492,40-2 0,-12 5 0,-39-1 0,-33 2 0,-63 6 0,-46-2 492,23-3 0,-5 0 0,-6-2 0,-3-2 164,22-3 0,-3-2 0,1 0-164,-33 0 0,2-1 161,4-3 1,0 1 330,-2 0 0,3 1 491,21 3 1,4 0-1,4 0 1,1 1-1,2 1 1,5 2 491,-18 2 0,5 2 0,24 0 0,19-1 0,8-2 0,7-1 0,-3-1 0,-11 0 0,-8 0-870,-4 0-113,-4 0 0,1 0 0,-6 0 0,-12 0 0,-17 0 0,26 0 0,-2 0 0,1 1 0,-1 0 0,-8 0 0,0 0 0,7 1 0,0 0 0,1-1 0,0 0 0,-6 0 0,-1 0 0,0-1 0,-2 0 0,1 1 0,-3 0 0,-8-1 0,0 0 0,10 2 0,0 0 0,1-2 0,1 0 0,1 2 0,2 0 0,-43 0 0,47-1 0,1 0 0,-35 2 0,-1-1 0,22 1 0,12 1 0,13-1 0,18 0 0,-1 1 0,-3-1 0,-3 2 0,-6 2 0,-6-3 0,-4 2 0,4-2 0,-5 0 0,15-3 0,-3 1 0,7 0 0,-7 0 0,-5 2 0,-9 1 0,-5-2 0,7 0 0,8-3 0,12 0 0,4 2 0,0-1 0,-15 3 0,-5-4 0,-5 3 0,9-2 0,8-1 0,15 1 0,5-1 0,1 0 0,-6 1 0,-13-1 0,-9 1 0,-4-1 0,10 0 0,9 0 0,12 0 0,0 1 0,-2 0 0,-7 1 0,-4-1 0,0-1 0,4 0 0,5 0 0,-1 0 0,-3 0 0,-5 0 0,-5 0 0,-8 0 0,6-2 0,2 2 0,12-1 0,-2 0 0,-3-1 0,-7-2 0,-6-1 0,12 0 0,9 0 0,12-1 0,9-5 0,12-4 0,1-2 0,10 0 0,3 2 0,8 6 0,31 3 0,-21 4 0,3 2 0,2-1 0,3 2 0,7-1 0,-2 1 0,29 1 0,-14 2 0,-29-1 0,-13-2 0,-13 1 0,-9-1 0,-7 0 0,-3-6 0,-1-5 0,0-4 0,-2-7 0,-3 0 0,-3 0 0,-5 0 0,-7 0 0,-11 2 0,-11-2 0,-2 3 0,2 4 0,3 3 0,0 4 0,-1 2 0,-1-2 0,5 3 0,4 2 0,2 0 0,-1 1 0,-1-2 0,1 0 0,-3-1 0,11 1 0,1-9 0,6-1 0,2-4 0,2-2 0,3 5 0,0-3 0,2-2 0,-1 2 0,2 1 0,-1 4 0,1 3 0,0 0 0,2-1 0,0-2 0,1-2 0,0 2 0,-2 2 0,0 2 0,-1-1 0,0 0 0,1 0 0,3-3 0,4-3 0,3-1 0,15-7 0,27-1 0,28-4 0,-5 11 0,11 1-328,-16 3 0,4 1 0,3 0 0,7 0 0,2-1 0,-3 1 245,-10 2 0,-2 0 0,-4 0 83,17 0 0,-12 2 0,-8 0 0,-23 6 0,-26 1 0,-11 1 0,5 1 983,13 3 0,13 1-732,29 6-251,12 1 0,17 4 0,-13-3 0,-6-2 0,-27-6 0,-6-1 0,-8-1 0,-1-3 0,7 1 0,19 1 0,17-2 0,9 3 0,-29-2 0,3-1 0,-2-1 0,1-1 0,1 0 0,0-2 0,-1-1 0,0 0 0,0 0 0,1 0 0,9-2 0,2-1-492,0 3 0,4-1 462,22-4 1,2 0 29,-14 2 0,-2 2 0,-2 0 0,0 1-197,-8 0 0,-3 3 197,-9 3 0,0 2 0,3 0 0,1 1 0,7 1 0,1 1 0,-3-1 0,-1-1 0,-14 1 0,-3-1 0,43 4 0,-54-2 0,-13 0 0,-21-3 983,-11 9-944,-5 4 376,-9 13-415,-11 5 0,-10 1 0,-45 15 0,20-21 0,-8 0-328,14-7 0,-4-1 0,-5 0 0,-19 4 0,-7-1 0,0-2 215,3-4 1,-2-2 0,0-2 112,-6 0 0,-1-2 0,3-2 0,18-3 0,3-2 0,0-2-328,-1-3 0,0-2 0,2 0 99,-23-2 0,3-2 229,-1-2 0,-2-1 0,27 3 0,-1 0 0,3 0 0,-15-1 0,4 1-28,3 0 1,5 0 27,14 3 0,8 1 0,5 0 0,19-1 983,76-1 0,24-5-909,2 0 1,14 0-403,-9 1 0,6 1 0,4-1 160,-13 2 1,2 0 0,4 0 0,4 0 3,-10 0 0,4 1 0,3-1 0,1 0 0,0 1 0,-3 0-33,9 0 0,-1 1 1,-1 0-1,-1 0 0,-2 0-49,11-1 0,-2-1 0,-3 1 0,-8 1-82,-4 1 0,-6 1 0,-18 1-61,-12 2 389,-73 11 0,-50 6 0,27-7 0,-4-2 0,-21 1 0,-5-2 491,-2-3 1,-6-2-489,8-1 0,-5-2 1,0 1 323,5 0 1,1 0 0,-4-1-83,6 0 1,-4-1 0,0 1 0,3-2-122,-11 0 0,3-1 1,3 0-125,7 1 0,2-1 0,4 0 0,-14-4 0,13 1 0,14 2 0,32-2 0,48 0 983,8-1-265,41-4-718,-16 4 0,6 0 0,19 2 0,3 1 491,1-2 1,-1 2-1,-8 3 1,-8 1-266,1 1-226,-66 7 0,-82 4 0,27-6 0,-5 0 0,-30 2 0,-7-1-492,1-4 0,0-3 370,2 2 1,0-1 121,-4-3 0,6-1 206,31 1 0,6 0-206,-27-3 0,52 4 0,8 3 0,-8 0 0,-10 3 983,-5-2-711,12 0-272,9-1 0,9-1 0,2 2 0,-6 2 0,-12 3 0,-11 5 0,-10 4 0,5-4 0,-1-1 0,20-8 0,6-1 0,8-2 0,-4 2 0,-8 1 0,-23 3 0,-10-1 0,-9 1 0,-4-3 0,16-2 0,9 0 0,20-2 0,9 0 0,-2 1 0,-16 0 0,-20 2 0,-15 1 0,0-1 0,5-1 0,24-1 0,13-1 0,13 0 0,-1 0 0,-8 0 0,-13 0 0,-6 0 0,4 0 0,8 0 0,16-1 0,7 0 0,-3-3 0,-16-1 0,-26 0 0,-20 2 0,3 1 0,4 3 0,27 2 0,15-2 0,15-1 0,18-19 0,1 3 0,14-21 0,-1 6 0,5-4 0,5-3 0,-6 13 0,-5 6 0,-12 13 0,-9 16 0,-1 7 0,2 20 0,7 6 0,3 8 0,9 1 0,2-7 0,4-11 0,5-5 0,12-10 0,6-3 0,43-2 0,-36-10 0,7 0-328,0-1 0,7 0 0,0-1 63,1 0 1,0-1-1,4-1 19,-5 1 0,4 0 0,1-1 0,-1 1-82,22-1 0,0 0 0,0 0 107,-2 0 0,0 0 0,2 0 221,-14 0 0,2 1 0,0 0 0,0 0 0,-6-1 0,0 0 0,-1 0 0,1 1 0,0-1 0,-1 2 0,1-2 0,1 0 0,4-1 0,2-1 0,-1 0 0,-2-1 0,16 0 0,-3 0 0,-1-1 0,-1-1 0,-2-1 0,0-1-328,-3 0 0,-1 0 0,-4-1 190,-14 2 0,-2-1 1,-3 0 10,22-4 1,-4 0 126,-18 2 0,0 2 0,3 1 0,2 2 353,1 2 0,1 0-353,10 0 0,5 0 46,-13 1 1,6 0-1,1 0-46,9-1 0,3 0 0,1 0 0,-1 1 0,0 0 0,3 0 0,-10-1 0,2 1 0,1 0 0,-3 2 0,15 1 0,-3 2 0,0 1 0,-2-1 0,1 1 0,2 1-246,-16 1 0,3 1 0,1 2 0,-1 0 32,3 2 0,0 2 1,0 0-1,3 0 214,-10-1 0,2 0 0,1 0 0,-1 0 0,-1 1 0,11 2 0,0 1 0,-3 0 0,0 0-246,-4 0 0,0 0 0,-3-1 0,-9 0 197,24 8 0,-12-1 320,-17-5 1,-10 1-272,-8 6 983,-42-10 0,-8 2 0,-7 3 0,-5 7 0,-8 4 0,-24 17 0,-36 13-628,25-25 1,-6 0-848,-23 12 0,-7-2 330,4-8 1,-3-3 161,22-11 0,0 0 0,1-3 0,-20 1 0,1-5 0,-3-3 0,-1-5 0,5-5 0,0-3 0,-1-1 0,-2-1 0,-15-4 0,0 0 0,11 0 0,-2 0 0,10 2 0,-4 1 0,5-1 0,-1 0 0,4 1 0,-5 2 0,10 1 0,14 1 0,25 2 0,1 2 0,1 1 0,-2 3 0,10 3 983,8-1-659,11 2-324,7-4 0,4 1 0,24-2 0,38 0 0,-14-4 0,9-1 0,5-1 0,8-1 0,2 0-328,5-1 0,1-1 0,1 2 0,2 0 0,-1 0 0,-2 1 258,-7-2 0,-2 0 0,-9 1 70,-7 3 0,-9-1 0,18 1 0,-53-1 0,-105 6 0,0 1 0,1-1 0,-5 0-379,23-2 0,0 0 379,-17-1 0,1 0 0,19-3 0,3 0 491,5 1 1,5-1 491,-4-1-861,42 2-122,69 6 0,37 2-492,-5-1 0,11-1 246,-17-1 0,9 1 0,3 1 0,-4-2-82,14 0 0,-1 0 0,-3 0 0,-4 0 0,-3 1 0,-8-2-164,-4-2 0,-13 1-492,6 6 268,-103-8 716,-36-3 0,5-1 0,-6-1 0,-5-2 0,-2-2 491,-2-1 1,-1-1-1,-10-3 1,5-1-1,25 3 1,5 0 491,-36-5 0,74 11 0,92 13-649,-24-6 1,8 1-335,9 0 0,9 0 0,-1 2-328,0 0 0,-1 1 0,-1-1 195,-5-2 0,-2-1 1,-4 1 132,15 4 0,-14 1 837,-17-3-837,-36-4 0,-49 3 0,-30-3 0,14-2 0,-5 0 0,-4-3 0,-2-2-491,-17-3 1,-2-4 490,-3-2 0,0-3 0,-1 0 0,3-1 491,7 0 1,9 1-104,-8-1-388,41 7 0,57 5 0,13 0 0,14 0 983,-17 1-910,-16 3-73,-53 10 0,-45 4 0,27-5 0,-5 0 0,-25 0 0,-5-3-492,0-3 0,-1-1 406,3-1 0,1-2 86,8-1 0,8-1 0,-1 0 0,36 0 0,55-6 0,20-2 0,19 1 0,10 0 0,5 3 0,2 1 0,0 0 0,-4 1 0,29 3 983,-82 4-810,-39 2-173,-25 4 0,-18-4 0,0 0 0,-18-6 0,4 0 0,-7-6 0,-5-6 0,38 2 0,13 1 0,54-1 0,18 2 0,27-6 0,-11 5 0,-13 4 0,-28 5 0,-46 6 0,-17 4 0,4-3 0,-5-2 0,-1 0 0,-1-1 0,-7-1 0,-4-1-492,-11-2 0,-3-3 476,-1-3 0,0-2 16,-4-2 0,2 0 0,23 1 0,7-1 0,-15-2 0,59 8 0,38-3 0,34 0 0,37-3 983,-3 6-950,-10 5-33,-48-1 0,-19 4 0,-76 20 0,5-10 0,-8 3 0,-8-1-430,7-9 1,0-4 429,-11 3 0,-1-3 0,1-5 0,3-2 0,4-1 0,5-2 0,-17-7 0,29 2 0,39 7 0,19-6 0,12 1 859,9-6-859,-2 7 0,-30 13 0,-46 15 0,-39 7 0,18-8 0,-6-1-356,-2-5 1,1-1 355,-1-2 0,1-1 0,9-4 0,6-2 0,-6-3 0,33-2 0,69-11 0,33-3 0,7-1 0,8-1-290,-8 7 0,-1 1 290,10-2 0,-6 2 689,11 4-689,-46 5 0,-34 5 0,-46 15 0,-2-4 0,-22 9 0,6-11 0,11-7 0,-4 0 602,-11-5-602,0-8 0,0-3 0,11-5 0,27 4 0,17-1 0,19 1 0,16-5 0,1 6 0,-6 3 0,-19 11 0,-60 22 0,-6-4 0,-30 11 0,14-15 0,18-10 0,-9-3 0,11-7 0,-24-4 0,-8-8 0,1-3 0,8-4 0,42 8 0,17 3 0,26 2 0,1 4 0,5-3 0,-2 4 0,-3 3 0,3-1 0,6 0 0,12-4 0,0 1 0,2-1 0,-12 3 0,-9 2 0,-40 6 0,10 3 0,-38 10 0,15 4 0,-16 9 0,-1 4 0,-7 4 0,17-9 0,9-2 0,21-15 0,7-11 0,7-8 0,-1-7 0,3 2 0,2 1 0,2-1 0,3 0 0,0 0 0,2 3 0,15 23 0,4 10 0,14 22 0,-8-9 0,-9-3 0,-10-15 0,-7-7 0,-1-49 0,0-1 0,1-37 0,0 23 0,0 2 0,0 18 0,0 6 0,-1 13 0,-1 10 0,14 13 0,-1-13 0,13-11 0,-15-12 0,23-9 0,47 4 0,-39 18 0,32-5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51.754"/>
    </inkml:context>
    <inkml:brush xml:id="br0">
      <inkml:brushProperty name="width" value="0.025" units="cm"/>
      <inkml:brushProperty name="height" value="0.025" units="cm"/>
      <inkml:brushProperty name="color" value="#004F8B"/>
    </inkml:brush>
  </inkml:definitions>
  <inkml:trace contextRef="#ctx0" brushRef="#br0">40 0 24575,'0'12'0,"-1"3"0,1 8 0,-4 20 0,0-9 0,-1 9 0,-2-14 0,3-6 0,-1 1 0,3-6 0,0-2 0,1-9 0,1-2 0,-1-1 0,1 0 0,0 5 0,0 3 0,-1 3 0,1 1 0,-2 0 0,2 1 0,-1-2 0,1 6 0,0-7 0,0 0 0,0-8 0,0-5 0,1-16 0,-1 4 0,2-5 0,-2 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8:49.801"/>
    </inkml:context>
    <inkml:brush xml:id="br0">
      <inkml:brushProperty name="width" value="0.35" units="cm"/>
      <inkml:brushProperty name="height" value="0.35" units="cm"/>
      <inkml:brushProperty name="color" value="#E71224"/>
    </inkml:brush>
  </inkml:definitions>
  <inkml:trace contextRef="#ctx0" brushRef="#br0">1 29 24575,'67'8'0,"-1"1"0,8-2 0,6-1 0,-9-1 0,-13-2 0,-1-2 0,13 1 0,8-1 0,-11-1 0,12-3 0,13-1 0,-54 5 0,4-1 0,-8 1 0,-2-1 0,-2 0 0,-6-1 0,0 0 0,-6 0 0,0 0 0,1 1 0,0 0 0,6 1 0,-3-1 0,3 1 0,5-1 0,5 1 0,5 2 0,11 0 0,2 4 0,14-3 0,-11 1 0,5-5 0,-13 0 0,-5-2 0,5 2 0,-7-1 0,-2 1 0,-1-2 0,-9 2 0,6 0 0,-1 0 0,2 2 0,2-2 0,-4 2 0,4-2 0,1 3 0,-5-3 0,2 1 0,-11 0 0,-3 0 0,-6 0 0,1 0 0,0 0 0,3 2 0,7 2 0,4 0 0,2 0 0,4-1 0,-2-2 0,2-1 0,7 0 0,2 2 0,6 1 0,-10-1 0,-4-2 0,-16-1 0,-3-1 0,0 0 0,-3-1 0,0 0 0,-3 0 0,-6 1 0,3-1 0,0 1 0,3-1 0,4 1 0,0 0 0,2 0 0,-2 0 0,-3 0 0,-5 0 0,0 1 0,-1 0 0,6 0 0,3 1 0,2-1 0,2 1 0,-4-1 0,-4 0 0,-3 0 0,1 0 0,5 1 0,8 1 0,3-1 0,-3 0 0,-8-1 0,-5 0 0,-5 0 0,3-1 0,-1 0 0,3 0 0,0 0 0,-35-20 0,13 9 0,-22-12 0,20 16 0,6 4 0,-2 0 0,-4 0 0,-2-1 0,-8-1 0,-6-1 0,-7 1 0,3 0 0,0 3 0,12 1 0,-1 0 0,4 2 0,1-1 0,3 1 0,-3 1 0,2 0 0,-4 1 0,2-1 0,-2 1 0,3 0 0,1-1 0,2 0 0,6-1 0,-3 1 0,1-1 0,-3 1 0,0 1 0,0-1 0,1 0 0,1-1 0,2 1 0,-5-1 0,3 0 0,-9 0 0,5 1 0,-2-1 0,4 1 0,5-1 0,-3 0 0,1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1.943"/>
    </inkml:context>
    <inkml:brush xml:id="br0">
      <inkml:brushProperty name="width" value="0.35" units="cm"/>
      <inkml:brushProperty name="height" value="0.35" units="cm"/>
      <inkml:brushProperty name="color" value="#FFFFFF"/>
    </inkml:brush>
  </inkml:definitions>
  <inkml:trace contextRef="#ctx0" brushRef="#br0">2992 2268 24575,'65'6'0,"-4"-1"0,37 4 0,-39-2 0,3-1-492,4-1 0,5-1 164,-6 1 0,4-1 0,0-1-164,28 0 0,3-1 264,-19-1 1,3-1-1,-1-1 228,-6-1 0,-1-1 0,2 0 0,10-1 0,2-1 0,-2-1 0,-7 0 0,-1-2 0,-1 0 0,-4 2 0,0-1 0,-2 1-52,-2-1 0,-1-1 0,-3 2 52,15 1 0,-4 1-142,-8-2 1,-1 1 141,1 2 0,-2 0 0,-17-1 0,-2 0 439,5 0 1,-1-1-440,35-3 491,-38 3 1,0 1 235,39 0-727,9 1 0,-40 3 0,2 0 342,6 0 1,1 0-343,2 0 0,3 0 0,17 0 0,2 0 0,-11-3 0,-1-1-265,4 2 0,0-1 265,3-4 0,0 0 0,-10 3 0,-1 1 0,5-2 0,-1 1-127,-16 2 0,0 1 127,2 1 0,0 0 0,-6 2 0,-2 1 0,-2 0 0,0 0 0,3 0 0,-2 0 435,27 2-435,-5-3 878,-2 0-878,-9-2 271,1 0-271,10 1 0,4 1 0,-31 1 0,0 0 0,41 1 0,-38 0 0,-1 0 0,27 0 0,1-1 0,-5-1 0,-6-4 0,-4 1 0,12-1 0,-12 0 0,5 2 0,1 0 0,-13 0 0,-3-1 0,-15 0 0,-3-3 0,10 1 0,5-3 0,20 2 0,14 1 0,5 2 0,-26 0 0,4 0-281,-4-1 0,1-1 281,9-2 0,1-1 0,-7 2 0,0 0 0,3-2 0,1 0 0,-3 3 0,1 1 0,2 0 0,1 1 0,6 0 0,0 1 0,-8 2 0,-3 0 0,-1-2 0,-2 0 0,-3 3 0,-3 0 0,31 1 0,1 3 0,-26 2 0,3 4 0,-20 4 0,-1 2 562,-14-2-562,-13-5 0,-10-4 0,-5-4 0,1 3 0,2 0 0,5 5 0,-6-6 0,-1 0 0,-46 11 0,-12-1 0,-7 1 0,-7 2 0,11-2 0,-3 0-451,-21 9 1,-3 1 450,6 2 0,-1 1 0,-11 0 0,1-1 0,15-3 0,3-3 0,1-8 0,4-3 0,-10-2 0,21-7 0,33-6 0,70-12 0,-2 4 0,7 0 0,16-4 0,5-1-263,-9 3 0,4 0 1,-1 0 262,-4 2 0,-1 0 0,0-1 0,3-1 0,1-2 0,-4 3-17,15-2 0,-7 2 17,-17 1 0,-9 1 0,-3 5 0,-24 2 0,-94 14 0,-50 5 0,47-9 0,-3-2 0,-12 2-141,18-1 1,-9 1-1,-7 1 1,-3 0-1,-3-1 1,2 1-1,3-1 0,2-1 1,-1 1-1,1-1 1,-1 0-1,1-1 1,0 1-1,0 0-23,-14 1 0,-1 0 0,0 0 0,1 0 0,4 0 0,5-1-82,-17 3 0,3-1 0,9 0 0,12 0-246,-8 1 0,25-2-492,39-3 915,93-12 0,50-6 69,-30 8 0,5-1 0,6 1-197,-21 0 0,4-1 1,3 1-1,2-1 0,1 2 33,-2 0 0,3 1 0,1 0 0,1 1 0,0-1 0,-3 2-33,10-1 0,-2 0 1,0 1-1,-1 0 0,-1 0 163,-3 1 0,-1-1 1,-1 0-1,-1 1 1,-1-1 278,16 1 1,-1 0 0,-4 0 0,-12 1 245,10 0 1,-13 1-1,-11-1 1,-16 1 491,-34 2-718,-53 4 0,-31 1-265,-8 0 0,-12-2 0,-7 2-246,3-1 0,-6 2 0,-6-1 0,-8 0 123,28-2 0,-5-1 0,-5 0 0,-3 0 0,-1 0 0,-2 0 0,-1-1 0,3 1 13,4-2 1,0 1 0,-1 0 0,-1-1-1,0 0 1,0 0 0,-1 0 0,0 0-1,0-1 0,-3 1 1,-1-1 0,-1 0 0,0 0-1,0 0 1,0 0 0,1 0 0,0-1-1,2 1 0,3-1 1,-1 0 0,0 0 0,0 0-1,1-1 1,3 1 0,2-1 0,5 0-1,4 0-87,-19-1 0,5 0 1,6-1-1,4 0 0,3 1-131,-23-1 0,6 1 0,21 0-273,6-3 601,147-14 0,-16 11 0,11 0 0,3 0 327,16-1 1,5-1 0,9 0-287,-15 1 0,7 0 1,4 0-1,1 0 1,-2 1 154,-1 1 1,-1 1-1,1 0 1,0 1 0,-1-2-197,0-1 1,1 0-1,-1 0 1,-1 0-1,-1 1 0,-3 1 0,0 1 0,-1 0 0,-5 1 0,-6-1 327,8 1 1,-8 0 0,-5 0 163,13 1 1,-17 1 491,-33 4-942,-95 2 0,-48 2-41,30-2 0,-10 0 0,-6 0 0,-4 0-164,12-1 0,-3 1 0,-4-1 0,-4 0 0,-4-1 0,-4 1 81,18-2 1,-5 0 0,-4 0 0,-2-1 0,-2 0 0,-2 1 0,0-1 0,1 1-1,0 0 1,3 0-17,1 1 1,1 0 0,0 0-1,0 0 1,0 1 0,0-1-1,0 0 1,1 1 0,-1-1-1,1 0 85,0-1 0,-2 1 0,1-1 0,-1 0 0,1-1 0,1 1 0,1 0 1,1 1-1,3-1 0,2 2 3,-15 0 0,0 1 1,1 0-1,4 1 1,4-1-1,7 1 1,8-2 10,-24 3 0,12 0 0,11-2 0,-4 1 0,36-4 0,100-16 0,7 6 0,17 0 0,5 1 112,-5-2 1,3 1 0,7-1 0,7 2-113,-14 2 0,7 1 0,5 1 0,3 0 0,2 0 0,0 0 0,0 1 0,-7-1 0,1 1 0,1 0 0,1 0 0,1 0 0,1 1 0,1 0 0,1 0 0,-10 1 0,2 1 0,2 0 0,0 0 0,1 0 0,0 1 0,0 0 0,-1 0 0,-2 0 0,-1 0-123,12 0 0,0 1 0,-2-1 0,-1 1 0,0 0 0,-1 1 0,-1-1 0,0 2 0,-3-1 0,1 1 0,0 0 0,0 0 0,-3 1 0,-2 0 0,-4 0 0,-5 1-74,12 1 0,-5 1 1,-5 0-1,-3 1 0,-2-1-8,28 3 0,-6-1 0,-15 1 696,-13-4 1,-33 3 491,-69 7-773,-25-8 1,-19-1-211,-1-1 0,-12 0 0,-9-1 0,-3 0 0,14-2 0,-3 0 0,-4-1 0,-3-1 0,0 0 0,-2 0 0,7 0 0,-2 0 0,-2 0 0,0-1 0,-2 0 0,-1-2 0,0 0 0,2-1 0,-3-2 0,-2 0 0,0 0 0,0-2 0,2 1 0,4-1 0,3-1 0,-5 0 0,3-1 0,3 0 0,2-1 0,2 0 0,2-1 73,-6 0 1,0-1 0,3 0 0,7 0 0,8-1-74,-30-7 0,27 0 0,43 5 0,75-5 0,1 6 0,10 1 0,15-1 0,12 0 0,4 0 245,-6 2 1,5 0 0,3 0 0,0 1-42,7 1 1,1 1 0,1-1 0,2 0-205,-15 0 0,3-1 0,-1 1 0,-2-1 0,-3 2 0,1 2 0,-3 1 0,-3 0 0,-4-1 327,3-2 1,-3 1 0,-9 1 163,7 2 1,-31 3 491,-78 8-656,-18-2 1,-21 0 0,-5 0-574,2-1 0,-4 0 0,-8-1 0,-9 1 123,22-2 0,-7 0 0,-4 0 0,-5 0 0,-2-1 0,-3 0 0,0-1 0,0 0 24,9-1 1,-3-1 0,-1 0-1,-2-1 1,0 0 0,-2 0-1,1-1 1,-1 1 0,0-2-1,1 1 9,8 0 1,-1-1-1,0 1 1,0-1 0,0 0-1,-1-1 1,1 1 0,-1-1-1,1-1 1,-1 0-1,1 0 0,-1-1 1,-3 0-1,0-1 1,-2-1 0,1 0-1,2 0 1,0 0 0,4 0-1,3 0 1,3 0-1,6 0-74,-19-3 0,5 0 0,6 0 0,3 1 0,3-2 0,3 1-82,-18-3 0,2-1 0,10 1 0,21 1-738,5-3 697,146 0 287,-13 11 0,15 1 0,8 2 0,-23 0 0,3 0 0,4 1 0,5 0 0,4 2 0,-10 1 0,4 0 0,4 2 0,3 0 0,1 0 0,1 1 0,0-1 0,-2 1 0,2-1 0,0 0 0,0 0 0,1 0 0,0 0 0,0 1 0,-1-1 0,1 2 0,0-1 0,0 2 0,1-1 0,-1 1 0,0 0 0,-1 0 0,-1 0 0,-1-1 0,6 0 0,1 0 0,-2-1 0,-1 0 0,-2 1 0,-4 0 0,-4 0 196,3 2 1,-3 0-1,-5 0 1,-3 1 0,-4-1 25,18 1 1,-6-1 0,-14 3-45,24 17-178,-146-10 0,-41 0 0,10-4 0,-10-2 0,-14 0 0,26-3 0,-8 1 0,-7-1 0,-4 1 0,-4-1 0,-2 0 0,0-1 0,17-2 0,-2-1 0,-2 0 0,-2 0 0,-1 0 0,-1-1 0,-2 0 0,0 0 0,-1 1 0,-1-1 0,7 1 0,-2-1 0,-2 1 0,-1 0 0,0 0 0,-2 0 0,1-1 0,1 1 0,0-1 0,2 0 0,1 0 0,3 0 0,-5 0 0,1-1 0,0 0 0,2-1 0,1 1 0,1 0 0,2-1 0,1 0 0,1 1 0,3 0 0,-19 0 0,-1 1 0,1-1 0,4 1 0,7-1 0,7 0 0,12 0 327,-10 0 1,12 0 0,18-3 33,9-9-361,112 1 0,50 0 0,-36 2 0,5 0 0,10 1-164,-16 2 0,7 1 0,5 0 0,4 0 0,0 1 0,-3 0 0,1 1 0,0 1 0,1 0 0,0 1 0,0 0 0,0 0 0,3 1 0,0 0 0,0 1 0,0 0 0,0 1 0,-3 0 327,-4 0 1,0 2 0,0-1 0,-3 1 0,-6 1 0,-5 0 38,19 4 0,-9 0 0,-7 1 289,20 0 1,-33 7 491,-66 13-492,-74-9 1,-44-6-689,45-6 0,-7 0 1,-6 0-1,-4-1 0,0 0 33,0 0 0,-1 0 0,-3 0 0,-2-1 0,-5-1 0,-3-1 72,13-2 1,-5-1 0,-3-1 0,-2 0 0,-2-1 0,0 0-1,0-1 1,3 1 0,3-1 91,-2-1 0,0 1 0,2-1 0,1 0 0,1-1 0,0 0 0,2 0 0,0 0 0,-5-1 0,0 0 0,1 0 0,1 0 0,3-1 0,4 1 0,5-1 245,-27-2 1,3 0 0,12 0 0,19 1 288,-13 1-534,123 1 0,19 7 0,20 4 0,5 1-246,1-1 0,7 2 0,4 1 0,0 0 51,-11-1 1,2 0 0,0 1 0,3 0 0,1 0 322,-2 0 0,2 1 0,3-1 0,-1 1 0,-1 0 0,-3 0-128,3-1 0,-2 1 0,-1-1 0,-2 1 0,-1-1 0,14 3 0,-2 1 0,-3-1 0,-5 0 327,0 0 1,-6 1 0,-13-1 655,19 10 0,-102-6-492,-60-7 1,-35-7-469,26-1 1,-10 0 0,-7-2 0,-4 0-188,15-1 0,-4-1 0,-4-1 0,-2 0 0,-1-1 0,2 1 23,14 0 1,-1-1-1,-1 1 1,0-1-1,1-1 1,0 1-1,1-1-23,-11-2 0,-2 0 0,1 0 0,3-1 0,3 1 0,8-1 225,-6 1 1,7 0 0,4-1 0,6 1-62,1 0 0,4 0 0,14 0 983,-8-3 0,96-5-492,13 5 1,14 1-477,22-1 1,15-1-1,7 2-212,-25 3 0,4 2 1,3 0-1,2 0 0,2 2 33,-6 0 0,3 0 0,1 2 0,1-1 0,2 2 0,0-1 23,-6 0 1,0 1-1,2 0 1,0 0-1,1 0 1,0 1-1,0 1 84,4 0 1,0 1 0,1 1-1,-1 0 1,1 0 0,0 0-1,-1-1-84,-1 1 1,1 0-1,0-1 1,-1 1-1,0 0 1,-2 0-1,-3-1-17,4 2 1,-1-1 0,-2 1 0,-2 0 0,-3-1 0,-3 1 85,15 1 1,-3 1 0,-7 0 0,-14-2 71,3 0 0,-34 2 983,-80 15-492,-34-17 1,-26-5-395,31 1 1,-8 2 0,-6-1-1,-2 0 1,-1-3 38,7-2 0,-1-2 0,-3-1 1,0-1-1,-1 0 0,0 1-136,-6 1 0,-1 0 0,-1-1 0,1 1 0,3-2 0,4 0 0,-18-4 0,5-2 0,5-1 0,7 2 327,6 1 1,7 1 0,15-1 655,-2-5 0,71-2-492,40-2 1,25 2-362,9 0 0,14 1 1,4 1-377,-12 1 0,4 1 0,5 0 0,6 1 105,-23 2 1,5 0-1,3 1 1,3-1-1,0 1 1,2 0-1,-2 0 0,5 0 1,1 1-1,0 0 1,1 0-1,1 1 1,-1-1-1,0-1 0,-2 1 1,1-1-1,-1 1 1,1-1-1,0 1 1,0-1-1,0 1 18,-8 0 0,1 1 0,2-1 0,-1 1 0,-1 0 0,-1 0 0,-4 0 0,-4 1-74,18-1 0,-3 1 1,-5 0-1,-3 0 0,-2 1-49,4-1 0,-1 1 0,-7 0 0,-9 1-205,24 0 0,-45 6 1434,-99 12-492,-11-5 1,-15 0-192,-5 1 1,-8 1 0,-2 0 26,1 0 1,-2-1 0,3 0-1,5-1 1,1-1 0,5 0 163,-18 3 1,19-3 491,41-6 0,112-7-492,8 0 1,12 0-351,-24 3 0,4 0 0,3 1-141,-5 0 0,4 1 0,0 0 0,0 0 0,-6 1 0,1 0 0,-2 0 0,0 0 0,20 1 0,0 1 0,-3 0-228,-5 1 0,-1 0 1,-10 0 227,-10 0 0,-10 1 983,4 7-703,-99-5 0,-35-1-280,-11-4 0,-15-3 0,-6 0-197,28 0 0,-4 1 1,-3 0-1,-2-1 0,-2-1 33,-1-2 0,-5-1 0,-2 0 0,0-1 0,2 0 0,3 0-33,-2 0 0,2 0 1,3 0-1,1 0 0,4 0 120,-5-1 1,2-1-1,6 0 1,8 1 76,-20 2 0,31-2 606,53-2-606,106-6 0,-19 8 0,16 2 0,5 0-197,-25 2 0,5 0 1,2 1-1,1 0 0,1 0 0,7 1 0,2 1 1,1 0-1,2 1 0,-1 1 33,-9 0 0,1 0 0,1 1 0,-1 1 0,-2-1 0,-4 1 78,16 2 0,-4 0 1,-3 0-1,-1 1 331,-5-1 1,-1 1 0,-3 0 0,-8 0 245,21 3 1,-16 0 491,-8 4-201,-64-5-782,-37 2 0,-15-2 0,-11 0 0,-30-1 0,-9-1 327,24-4 1,-2 0 0,-1-3-1,-2-3 1,-1-2 0,7 0 75,1 1 1,11-3 579,-3-13-703,99-2-280,15 5 0,12 1 0,16-3 0,10 0-328,-4 3 0,7 0 0,1 1 0,-1 1 0,1 2 0,-2-1 149,-4 0 0,-1 0 0,-2 1 51,-6 2 1,-1 1-1,-9 1 128,-13 1 0,-9 2 983,8 3-729,-88 7 0,-31 1-254,-10-1 0,-12-1 0,-5 0-246,16-1 0,-3 0 0,-3 0 0,-2-2 49,3 0 0,-5-1 1,-1 0-1,3-1 0,5-1-131,-16-1 0,7-1 0,5-1 819,-21 0 1,16-1 384,20-2-483,65-1-393,31-6 0,45-9 0,-17 10 0,5 1 0,0-1 0,1 2 0,11 0 0,-3 2 0,-18 1 0,-3 1 983,39-6 0,-39 6 0,-28 3-528,-61-4 1,-26-2-456,11 1 0,-6 1-328,-16-1 0,-10-1 0,4 2 118,-7 0 1,5 2 209,9 3 0,8 2 0,5 1 0,52 2 0,98-14 0,-31 8 0,6 3-278,34-2 0,2 1 278,-22 3 0,-5 2 0,25 7 0,-85 3 0,-97 7 0,25-9 0,-10 1 0,-4-1-328,-16 1 0,-5 0 0,-10-1 164,24-3 0,-7 0 0,-5 0 0,-3-1 0,-3-1 0,1 0 41,15-4 0,-2 1 0,-1-2 0,-1 0 0,-1-1 0,-2 0 0,-1 0 0,-2 0 24,8-1 1,-3 1 0,-1-1-1,-2 0 1,0 0 0,-1 0-1,1-1 1,2 0 0,0 0-1,4-1-24,-11 0 0,2 0 0,0-1 0,2 0 0,1-1 0,2 1 0,2-1 0,3 0-41,-10 0 0,1-1 0,2-1 0,5 1 0,7 0 0,11 0-328,-36-3 0,28 0-492,34 4 571,90-13 413,13 4 0,13 0 0,-8 0 0,5 0 0,7 0 245,10 1 1,8 0 0,4 1 0,0 1-135,-16 3 0,0 1 0,2 1 0,0 0 0,1 0-111,3-1 0,1-1 0,1 1 0,0 1 0,1 1 0,6 0 0,3 2 0,0 1 0,-3 0 0,-3 0 0,2 1 0,-4 0 0,-3 1 0,-1 1 245,-9 0 1,0 1 0,-4 0 0,-8 1 245,21 0 1,-20 4 491,-29 7-878,-76-6 0,-29 0-105,3 0 0,-10-2 0,-9 1-197,-4-3 0,-10 0 1,-7-1-1,-3-1 0,-1 0 56,22-2 1,-2 0-1,-2-1 1,-1 0-1,-1-1 1,1 0-1,0 0 0,-1-1 1,-1-1-1,0 0 1,1-1-1,0 1 1,1-1-1,2 0 2,-5-1 1,-1 0-1,2 0 1,3-1 0,6 0-1,7 1 139,-16-3 0,10 0 0,10 0 306,-8 3 1,35-5-307,76-15 0,18 8 0,11 1 0,12-5 0,9 0-328,-3 4 0,8 2 0,0 1 195,-6 0 1,0 2 0,-1-1 132,0 0 0,0 1 0,-3 0 491,22-2 1,-11 3 491,-2-4 0,-62 20-492,-65 6 1,-36 3-165,-8-2 1,-13-1 0,-5 0-574,14 0 0,-2 0 0,-5 0 0,-6-2 105,21-4 1,-4-1-1,-4 0 1,-2 0-1,0-1 1,0-1-1,3-1 55,-8 1 1,1-2 0,1 0 0,-1-1 0,1 0 0,0-1 85,1 0 0,-1-1 0,0-1 0,1 0 0,1-1 0,4 0 0,-7-3 0,0 0 0,3-1 0,6 0 0,6-1 0,-7-3 0,9 0 0,6 0 491,-9-2 1,12 2 229,9-2-654,49 13-67,17 1 0,-30-6 0,-12 0 983,-22-2 0,0 6 0,-2 8 0,-20 4-492,32-2 1,-4 0-4,-19 2 0,-2 0-488,13-2 0,3 0 0,2-1 0,4-1 0,-7 1 0,35-3 0,3 0 0,-1-1 0,-16 2 0,-16 0 0,1 0 0,-31-1 0,-14-1 0,38-4 0,-4-2-473,-18-4 1,-2-1 472,1-4 0,1-1 0,3-1 0,4 0 0,16 3 0,7 1 0,-10-4 0,37 9 0,11 2 0,8 1 0,-5-6 945,1-3-945,-8-6 0,7 3 0,1 2 0,3 1 0,0-2 0,-1 1 0,-1-1 0,3 6 0,3 0 0,10 0 0,4 4 0,37 9 0,29 28 0,-7 2 0,6 6-492,8 7 0,2 3 442,-28-15 0,-1 2 0,1 0 50,-1 0 0,1 0 0,-5-1 0,7 5 0,-5-3 0,-7-4 0,-6-4 0,7 7 0,-31-21 0,-11-2 0,-3-4 0,0 4 983,5 0-832,5 3-151,16 10 0,9 8 0,10 5 0,17 15 0,0 1 0,-3-3 0,-12-7 0,-28-25 0,-12-9 0,-21-12 0,-22-13 0,-35-20 0,18 6 0,-7-4 0,2-2 0,-5-3 0,-2-3-328,-11-5 0,-3-1 0,-1-2 0,-7-3 0,0-1 0,1 2 146,9 6 1,2 2 0,2 2 29,-19-10 1,8 7 151,31 17 0,5 4 0,-17-11 0,29 15 0,23 9 0,5 3 983,2-8 0,0 1-134,0-8-849,-1 0 0,0 1 0,0-7 0,-2 2 0,2-4 0,-4-4 0,-1 0 0,-1-5 0,-7-5 0,0-2 0,-5 1 0,0-5 0,3 9 0,2 0 0,5 7 0,-2-2 0,0 4 0,-4-3 0,0 2 0,-7-13 0,1 3 0,-3-11 0,8 14 0,0-4 0,4 7 0,0-3 0,0 7 0,2 1 0,-3 2 0,-1-1 0,-3-4 0,-2 2 0,1-1 0,-1-5 0,4 6 0,2-3 0,3 6 0,3-1 0,1-1 0,-4-4 0,-1-14 0,-4-5 0,0-6 0,-4-5 0,0 9 0,0 5 0,-3-3 0,-5-4 0,-7-13 0,-1 2 0,-8-12 0,11 14 0,-1-4 0,8 4 0,9 15 0,6 8 0,6 7 0,5 8 0,-1 2 0,0-1 0,-2 6 0,-1-1 0,1 8 0,-1-6 0,4-12 0,2-3 0,0 2 0,2 12 0,-4 17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8.987"/>
    </inkml:context>
    <inkml:brush xml:id="br0">
      <inkml:brushProperty name="width" value="0.35" units="cm"/>
      <inkml:brushProperty name="height" value="0.35" units="cm"/>
      <inkml:brushProperty name="color" value="#FFFFFF"/>
    </inkml:brush>
  </inkml:definitions>
  <inkml:trace contextRef="#ctx0" brushRef="#br0">608 5991 24575,'12'33'0,"3"-1"0,-3-8 0,6 0 0,-2-3 0,3 0 0,5 4 0,0 1 0,1 2 0,-4 0 0,-7-6 0,-5-1 0,-3-2 0,-1-2 0,-2-1 0,-1-6 0,-21-39 0,-3-11 0,-13-25 0,8 9 0,5 4 0,0 0 0,-2-12 0,0 8 0,-1-3 0,5 16 0,4 7 0,4 7 0,6 10 0,1-1 0,2 6 0,-2-4 0,3 1 0,-4-2 0,2-6 0,-1 2 0,0-5 0,0-4 0,1-2 0,2 2 0,-1-1 0,2 9 0,0 0 0,-1 0 0,0-1 0,0-4 0,-2 0 0,-1-8 0,-2 2 0,0 0 0,-4-3 0,2 10 0,-1 0 0,2 3 0,2 4 0,-2-2 0,-2-6 0,0 1 0,-1-4 0,2 3 0,-2-3 0,4 3 0,-3-3 0,2-1 0,0-4 0,0-1 0,-2-13 0,1-3 0,-1-2 0,2-11 0,5 9 0,0-2 0,3 10 0,0 5 0,0 11 0,0 4 0,0 3 0,0 5 0,0 2 0,0 1 0,0 3 0,0-1 0,0-4 0,-1-2 0,-1-4 0,-2-1 0,-1-2 0,-4-4 0,0 0 0,-9-15 0,0-1 0,-4-7 0,2-1 0,5 11 0,3 5 0,4 0 0,-1 1 0,-3-4 0,1 8 0,2 4 0,4 15 0,3 5 0,0 6 0,0-3 0,-10-33 0,-2-2 0,-5-32 0,5 17 0,6 7 0,3 6 0,-1 7 0,1 2 0,-2 2 0,3 7 0,2 6 0,2 3 0,0 2 0,0-8 0,0-5 0,0-12 0,0 0 0,0 3 0,1-2 0,1 8 0,0-2 0,1-6 0,0 4 0,-1-8 0,1-2 0,0 6 0,1-2 0,0 7 0,2-5 0,-1-1 0,0-5 0,-1-8 0,0 7 0,0 0 0,0 5 0,0 8 0,-2 2 0,2 6 0,-3 2 0,1 3 0,0 0 0,-1-4 0,0 3 0,-1 1 0,1 4 0,-1 4 0,2 3 0,-2-5 0,1 2 0,-1-3 0,0 2 0,0 1 0,0 1 0,1 1 0,1-2 0,-1 2 0,1-1 0,0-2 0,1-4 0,2-5 0,1-11 0,7-6 0,1-9 0,2 0 0,1 3 0,-3 2 0,-2 9 0,-4 3 0,-3 13 0,-1 7 0,-2 5 0,3 0 0,8-10 0,11-13 0,11-8 0,1 4 0,3 1 0,-7 10 0,-1 1 0,-7 5 0,-4 3 0,-6 1 0,0 1 0,-3-1 0,0 4 0,-3 1 0,1 1 0,-1-1 0,3-2 0,-1-3 0,2-1 0,-1 2 0,-1 1 0,0 2 0,2 0 0,-1 0 0,4-4 0,-2 2 0,2-4 0,0 2 0,0 0 0,0 3 0,-1 1 0,0 1 0,-1 0 0,-1 0 0,0 1 0,0-2 0,2 1 0,3-2 0,0 0 0,1 0 0,1 1 0,-3 2 0,1 1 0,-2 2 0,4-3 0,2 2 0,2-4 0,5 0 0,-1-2 0,2 2 0,2-1 0,-2 1 0,1-1 0,-1 1 0,-3 1 0,-2 0 0,-4 0 0,0 0 0,1 0 0,-1 0 0,5-2 0,-5 4 0,-3 0 0,-5 5 0,-6 1 0,4-1 0,1 0 0,7-2 0,10-1 0,7-2 0,21 0 0,-1-1 0,14 2 0,-13 1 0,-4 2 0,-14-2 0,-12 4 0,-10-1 0,-4 2 0,-6-1 0,3 1 0,3-2 0,2-1 0,2 0 0,5-2 0,9 1 0,8 1 0,9 0 0,-8 4 0,-8-1 0,-13 1 0,-11 0 0,-2-1 0,9 0 0,10 0 0,3 0 0,5 1 0,-6-2 0,0 1 0,1-2 0,6 3 0,4-1 0,1 1 0,3 0 0,-10 0 0,-4 0 0,-4-1 0,-10 0 0,-2 0 0,-2-1 0,3 1 0,4-1 0,18 1 0,8 0 0,11-1 0,-4 2 0,-4-1 0,-13 1 0,-9-1 0,-9 1 0,-10-1 0,7 0 0,-2 1 0,14-1 0,0 1 0,13 0 0,-7 0 0,9 0 0,-6 0 0,1 0 0,8 0 0,5 0 0,3 0 0,16 5 0,-10-3 0,3 4 0,-18-4 0,-6-1 0,-12-1 0,-1 1 0,-3-1 0,0 1 0,1-1 0,11 1 0,8 1 0,9 1 0,9-2 0,-9 1 0,-2-1 0,-15-1 0,-5 1 0,-3 0 0,-3 0 0,3 0 0,-1 0 0,0 0 0,7 0 0,5 3 0,0-4 0,5 4 0,-18-4 0,-3 1 0,-13-1 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3.159"/>
    </inkml:context>
    <inkml:brush xml:id="br0">
      <inkml:brushProperty name="width" value="0.35" units="cm"/>
      <inkml:brushProperty name="height" value="0.35" units="cm"/>
      <inkml:brushProperty name="color" value="#FFFFFF"/>
    </inkml:brush>
  </inkml:definitions>
  <inkml:trace contextRef="#ctx0" brushRef="#br0">1 73 24575,'60'5'0,"1"0"0,5-1 0,0-1 0,1 0 0,1 0-492,10-1 0,-1-2 379,-6-1 1,-3-2 260,-8 2 0,-3 0-148,-4-2 0,-5 0 225,1 0-225,-9 2 0,-19-1 0,-8 2 611,-4 0-611,0 0 77,1-1-77,3 0 0,2 0 0,0-1 0,-1 0 0,0 0 0,5-1 0,2 2 0,5 0 0,7 1 0,5-1 0,5 1 0,6-2 0,-3 2 0,4-1 0,-5-1 0,-2 0 0,0-1 0,-6 1 0,9 1 0,-10 1 0,-1 0 0,-6 0 0,-7 0 0,-4 0 0,-2 0 0,-3-1 0,5 1 0,6-1 0,12 1 0,11 0 0,-5-1 0,7 1 0,-19-4 0,-3 3 0,-1-2 0,0 0 0,12 2 0,5 0 0,13 1 0,4 0 0,-6-3 0,0 1 0,-15-3 0,-7 2 0,1-3 0,-2 1 0,13 1 0,13 0 0,9 2 0,6 1 0,-11 1 0,-6 0 0,-19 0 0,-4 0 0,-6 0 0,6 0 0,6 0 0,19 3 0,7-1 0,3 3 0,8-3 0,-22-1 0,-4-1 0,-17-2 0,-5 0 0,-2-1 0,5 2 0,9 0 0,2 2 0,1 0 0,-3 2 0,-10-1 0,-1-1 0,-8-1 0,0 0 0,2 0 0,2 0 0,17 0 0,8 0 0,5 1 0,16-1 0,-10 2 0,1-2 0,-8 0 0,-14 0 0,-4-1 0,-11 0 0,1-1 0,4 2 0,3-1 0,9 1 0,3 0 0,-3 1 0,5-1 0,-10 2 0,0-2 0,0 0 0,-4 0 0,10 1 0,-2 2 0,7 1 0,1 2 0,-1 0 0,2-2 0,-5-1 0,-4-2 0,5-1 0,-7 0 0,0 0 0,4 0 0,-2 2 0,7 0 0,-7 2 0,-5-2 0,-9 0 0,-8-1 0,-4 0 0,-8-1 0,4 0 0,-2 0 0,7 0 0,-3 0 0,0 0 0,3 0 0,-5 0 0,0 1 0,-2 0 0,1-1 0,2 2 0,7 2 0,2 2 0,5 2 0,2-1 0,0 3 0,-5-4 0,-3-1 0,-9-3 0,-5-1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100798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32</a:t>
            </a:fld>
            <a:endParaRPr lang="en-US"/>
          </a:p>
        </p:txBody>
      </p:sp>
    </p:spTree>
    <p:extLst>
      <p:ext uri="{BB962C8B-B14F-4D97-AF65-F5344CB8AC3E}">
        <p14:creationId xmlns:p14="http://schemas.microsoft.com/office/powerpoint/2010/main" val="139020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261898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23</a:t>
            </a:fld>
            <a:endParaRPr lang="en-US"/>
          </a:p>
        </p:txBody>
      </p:sp>
    </p:spTree>
    <p:extLst>
      <p:ext uri="{BB962C8B-B14F-4D97-AF65-F5344CB8AC3E}">
        <p14:creationId xmlns:p14="http://schemas.microsoft.com/office/powerpoint/2010/main" val="18889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24</a:t>
            </a:fld>
            <a:endParaRPr lang="en-US"/>
          </a:p>
        </p:txBody>
      </p:sp>
    </p:spTree>
    <p:extLst>
      <p:ext uri="{BB962C8B-B14F-4D97-AF65-F5344CB8AC3E}">
        <p14:creationId xmlns:p14="http://schemas.microsoft.com/office/powerpoint/2010/main" val="425283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27</a:t>
            </a:fld>
            <a:endParaRPr lang="en-US"/>
          </a:p>
        </p:txBody>
      </p:sp>
    </p:spTree>
    <p:extLst>
      <p:ext uri="{BB962C8B-B14F-4D97-AF65-F5344CB8AC3E}">
        <p14:creationId xmlns:p14="http://schemas.microsoft.com/office/powerpoint/2010/main" val="176961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28</a:t>
            </a:fld>
            <a:endParaRPr lang="en-US"/>
          </a:p>
        </p:txBody>
      </p:sp>
    </p:spTree>
    <p:extLst>
      <p:ext uri="{BB962C8B-B14F-4D97-AF65-F5344CB8AC3E}">
        <p14:creationId xmlns:p14="http://schemas.microsoft.com/office/powerpoint/2010/main" val="190302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29</a:t>
            </a:fld>
            <a:endParaRPr lang="en-US"/>
          </a:p>
        </p:txBody>
      </p:sp>
    </p:spTree>
    <p:extLst>
      <p:ext uri="{BB962C8B-B14F-4D97-AF65-F5344CB8AC3E}">
        <p14:creationId xmlns:p14="http://schemas.microsoft.com/office/powerpoint/2010/main" val="283052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30</a:t>
            </a:fld>
            <a:endParaRPr lang="en-US"/>
          </a:p>
        </p:txBody>
      </p:sp>
    </p:spTree>
    <p:extLst>
      <p:ext uri="{BB962C8B-B14F-4D97-AF65-F5344CB8AC3E}">
        <p14:creationId xmlns:p14="http://schemas.microsoft.com/office/powerpoint/2010/main" val="408860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31</a:t>
            </a:fld>
            <a:endParaRPr lang="en-US"/>
          </a:p>
        </p:txBody>
      </p:sp>
    </p:spTree>
    <p:extLst>
      <p:ext uri="{BB962C8B-B14F-4D97-AF65-F5344CB8AC3E}">
        <p14:creationId xmlns:p14="http://schemas.microsoft.com/office/powerpoint/2010/main" val="248278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10/21/21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10/21/21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6.png"/><Relationship Id="rId18" Type="http://schemas.openxmlformats.org/officeDocument/2006/relationships/customXml" Target="../ink/ink13.xml"/><Relationship Id="rId3" Type="http://schemas.openxmlformats.org/officeDocument/2006/relationships/image" Target="../media/image21.png"/><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customXml" Target="../ink/ink10.xml"/><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9.xml"/><Relationship Id="rId19" Type="http://schemas.openxmlformats.org/officeDocument/2006/relationships/image" Target="../media/image29.png"/><Relationship Id="rId4" Type="http://schemas.openxmlformats.org/officeDocument/2006/relationships/customXml" Target="../ink/ink6.xml"/><Relationship Id="rId9" Type="http://schemas.openxmlformats.org/officeDocument/2006/relationships/image" Target="../media/image24.png"/><Relationship Id="rId14" Type="http://schemas.openxmlformats.org/officeDocument/2006/relationships/customXml" Target="../ink/ink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37.png"/><Relationship Id="rId18" Type="http://schemas.openxmlformats.org/officeDocument/2006/relationships/customXml" Target="../ink/ink22.xml"/><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19.xml"/><Relationship Id="rId17" Type="http://schemas.openxmlformats.org/officeDocument/2006/relationships/image" Target="../media/image39.png"/><Relationship Id="rId2" Type="http://schemas.openxmlformats.org/officeDocument/2006/relationships/notesSlide" Target="../notesSlides/notesSlide8.xml"/><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10" Type="http://schemas.openxmlformats.org/officeDocument/2006/relationships/customXml" Target="../ink/ink18.xml"/><Relationship Id="rId19" Type="http://schemas.openxmlformats.org/officeDocument/2006/relationships/image" Target="../media/image40.png"/><Relationship Id="rId4" Type="http://schemas.openxmlformats.org/officeDocument/2006/relationships/customXml" Target="../ink/ink15.xml"/><Relationship Id="rId9" Type="http://schemas.openxmlformats.org/officeDocument/2006/relationships/image" Target="../media/image35.png"/><Relationship Id="rId14" Type="http://schemas.openxmlformats.org/officeDocument/2006/relationships/customXml" Target="../ink/ink20.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46.png"/><Relationship Id="rId18" Type="http://schemas.openxmlformats.org/officeDocument/2006/relationships/customXml" Target="../ink/ink30.xml"/><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customXml" Target="../ink/ink27.xml"/><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26.xml"/><Relationship Id="rId19" Type="http://schemas.openxmlformats.org/officeDocument/2006/relationships/image" Target="../media/image49.png"/><Relationship Id="rId4" Type="http://schemas.openxmlformats.org/officeDocument/2006/relationships/customXml" Target="../ink/ink23.xml"/><Relationship Id="rId9" Type="http://schemas.openxmlformats.org/officeDocument/2006/relationships/image" Target="../media/image44.png"/><Relationship Id="rId14" Type="http://schemas.openxmlformats.org/officeDocument/2006/relationships/customXml" Target="../ink/ink2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hyperlink" Target="https://discord.gg/W5PeVfw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a:t>Michael Bartlett</a:t>
            </a:r>
            <a:endParaRPr lang="en-US" dirty="0"/>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a:t>Regardless of the Boolean condition of the do while lop, there is always at least one iteration of the loop</a:t>
            </a: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3"/>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a:bodyPr>
          <a:lstStyle/>
          <a:p>
            <a:pPr marL="457200" indent="-457200">
              <a:buAutoNum type="alphaUcPeriod"/>
            </a:pPr>
            <a:r>
              <a:rPr lang="en-US" dirty="0">
                <a:solidFill>
                  <a:srgbClr val="FF0000"/>
                </a:solidFill>
              </a:rPr>
              <a:t>True</a:t>
            </a:r>
          </a:p>
          <a:p>
            <a:pPr marL="457200" indent="-457200">
              <a:buAutoNum type="alphaUcPeriod"/>
            </a:pPr>
            <a:r>
              <a:rPr lang="en-US" dirty="0"/>
              <a:t>False</a:t>
            </a:r>
          </a:p>
          <a:p>
            <a:pPr marL="457200" indent="-457200">
              <a:buAutoNum type="alphaUcPeriod"/>
            </a:pPr>
            <a:endParaRPr lang="en-US" dirty="0"/>
          </a:p>
          <a:p>
            <a:pPr marL="0" indent="0">
              <a:buNone/>
            </a:pPr>
            <a:r>
              <a:rPr lang="en-US" dirty="0"/>
              <a:t>True is the correct choice. Do while loop executes the code block once and then checks for the associated condition. If it is true, it continues to the next iteration otherwise control goes out of the loop to the next statement in code.</a:t>
            </a:r>
          </a:p>
        </p:txBody>
      </p:sp>
    </p:spTree>
    <p:extLst>
      <p:ext uri="{BB962C8B-B14F-4D97-AF65-F5344CB8AC3E}">
        <p14:creationId xmlns:p14="http://schemas.microsoft.com/office/powerpoint/2010/main" val="283660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01234</a:t>
            </a:r>
          </a:p>
          <a:p>
            <a:pPr marL="457200" indent="-457200">
              <a:buAutoNum type="alphaUcPeriod"/>
            </a:pPr>
            <a:r>
              <a:rPr lang="en-US" sz="1400" dirty="0">
                <a:solidFill>
                  <a:srgbClr val="FFFFFF"/>
                </a:solidFill>
              </a:rPr>
              <a:t>135</a:t>
            </a:r>
          </a:p>
          <a:p>
            <a:pPr marL="457200" indent="-457200">
              <a:buAutoNum type="alphaUcPeriod"/>
            </a:pPr>
            <a:r>
              <a:rPr lang="en-US" sz="1400" dirty="0">
                <a:solidFill>
                  <a:srgbClr val="FFFFFF"/>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643806" y="2794387"/>
            <a:ext cx="7431081" cy="1840726"/>
          </a:xfrm>
          <a:prstGeom prst="rect">
            <a:avLst/>
          </a:prstGeom>
          <a:effectLst/>
        </p:spPr>
      </p:pic>
    </p:spTree>
    <p:extLst>
      <p:ext uri="{BB962C8B-B14F-4D97-AF65-F5344CB8AC3E}">
        <p14:creationId xmlns:p14="http://schemas.microsoft.com/office/powerpoint/2010/main" val="38754324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01234</a:t>
            </a:r>
          </a:p>
          <a:p>
            <a:pPr marL="457200" indent="-457200">
              <a:buAutoNum type="alphaUcPeriod"/>
            </a:pPr>
            <a:r>
              <a:rPr lang="en-US" sz="1400" dirty="0">
                <a:solidFill>
                  <a:srgbClr val="FFFFFF"/>
                </a:solidFill>
              </a:rPr>
              <a:t>135</a:t>
            </a:r>
          </a:p>
          <a:p>
            <a:pPr marL="457200" indent="-457200">
              <a:buAutoNum type="alphaUcPeriod"/>
            </a:pPr>
            <a:r>
              <a:rPr lang="en-US" sz="1400" dirty="0">
                <a:solidFill>
                  <a:srgbClr val="FF0000"/>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643806" y="2794387"/>
            <a:ext cx="7431081" cy="1840726"/>
          </a:xfrm>
          <a:prstGeom prst="rect">
            <a:avLst/>
          </a:prstGeom>
          <a:effectLst/>
        </p:spPr>
      </p:pic>
      <p:sp>
        <p:nvSpPr>
          <p:cNvPr id="9" name="Rectangle 8">
            <a:extLst>
              <a:ext uri="{FF2B5EF4-FFF2-40B4-BE49-F238E27FC236}">
                <a16:creationId xmlns:a16="http://schemas.microsoft.com/office/drawing/2014/main" id="{5E07188A-46AE-1840-B1B8-D65B10C0B7D8}"/>
              </a:ext>
            </a:extLst>
          </p:cNvPr>
          <p:cNvSpPr/>
          <p:nvPr/>
        </p:nvSpPr>
        <p:spPr>
          <a:xfrm>
            <a:off x="4643806" y="4727665"/>
            <a:ext cx="7431081" cy="1477328"/>
          </a:xfrm>
          <a:prstGeom prst="rect">
            <a:avLst/>
          </a:prstGeom>
        </p:spPr>
        <p:txBody>
          <a:bodyPr wrap="square">
            <a:spAutoFit/>
          </a:bodyPr>
          <a:lstStyle/>
          <a:p>
            <a:r>
              <a:rPr lang="en-US" dirty="0"/>
              <a:t>Option D is correct choice. For loop goes from 0 to 4 but the value of variable </a:t>
            </a:r>
            <a:r>
              <a:rPr lang="en-US" dirty="0" err="1"/>
              <a:t>i</a:t>
            </a:r>
            <a:r>
              <a:rPr lang="en-US" dirty="0"/>
              <a:t> is incremented in the loop body as well. So for each iteration variable </a:t>
            </a:r>
            <a:r>
              <a:rPr lang="en-US" dirty="0" err="1"/>
              <a:t>i</a:t>
            </a:r>
            <a:r>
              <a:rPr lang="en-US" dirty="0"/>
              <a:t> is incremented by 2. Code will print 0, 2 and 4 in respective iterations before the condition becomes false (</a:t>
            </a:r>
            <a:r>
              <a:rPr lang="en-US" dirty="0" err="1"/>
              <a:t>i</a:t>
            </a:r>
            <a:r>
              <a:rPr lang="en-US" dirty="0"/>
              <a:t> = 6 which makes </a:t>
            </a:r>
            <a:r>
              <a:rPr lang="en-US" dirty="0" err="1"/>
              <a:t>i</a:t>
            </a:r>
            <a:r>
              <a:rPr lang="en-US" dirty="0"/>
              <a:t> &lt; 5 condition false).</a:t>
            </a:r>
          </a:p>
        </p:txBody>
      </p:sp>
    </p:spTree>
    <p:extLst>
      <p:ext uri="{BB962C8B-B14F-4D97-AF65-F5344CB8AC3E}">
        <p14:creationId xmlns:p14="http://schemas.microsoft.com/office/powerpoint/2010/main" val="6992426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1;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9; </a:t>
            </a:r>
            <a:r>
              <a:rPr lang="en-US" sz="1400" dirty="0" err="1">
                <a:solidFill>
                  <a:srgbClr val="FFFFFF"/>
                </a:solidFill>
              </a:rPr>
              <a:t>i</a:t>
            </a:r>
            <a:r>
              <a:rPr lang="en-US" sz="1400" dirty="0">
                <a:solidFill>
                  <a:srgbClr val="FFFFFF"/>
                </a:solidFill>
              </a:rPr>
              <a:t>++</a:t>
            </a:r>
          </a:p>
          <a:p>
            <a:pPr marL="457200" indent="-457200">
              <a:buAutoNum type="alphaUcPeriod"/>
            </a:pPr>
            <a:endParaRPr lang="en-US" sz="14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97274" y="2794387"/>
            <a:ext cx="6724144" cy="1840726"/>
          </a:xfrm>
          <a:prstGeom prst="rect">
            <a:avLst/>
          </a:prstGeom>
          <a:effectLst/>
        </p:spPr>
      </p:pic>
    </p:spTree>
    <p:extLst>
      <p:ext uri="{BB962C8B-B14F-4D97-AF65-F5344CB8AC3E}">
        <p14:creationId xmlns:p14="http://schemas.microsoft.com/office/powerpoint/2010/main" val="38566911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0000"/>
                </a:solidFill>
              </a:rPr>
              <a:t>int </a:t>
            </a:r>
            <a:r>
              <a:rPr lang="en-US" sz="1400" dirty="0" err="1">
                <a:solidFill>
                  <a:srgbClr val="FF0000"/>
                </a:solidFill>
              </a:rPr>
              <a:t>i</a:t>
            </a:r>
            <a:r>
              <a:rPr lang="en-US" sz="1400" dirty="0">
                <a:solidFill>
                  <a:srgbClr val="FF0000"/>
                </a:solidFill>
              </a:rPr>
              <a:t> = 1; </a:t>
            </a:r>
            <a:r>
              <a:rPr lang="en-US" sz="1400" dirty="0" err="1">
                <a:solidFill>
                  <a:srgbClr val="FF0000"/>
                </a:solidFill>
              </a:rPr>
              <a:t>i</a:t>
            </a:r>
            <a:r>
              <a:rPr lang="en-US" sz="1400" dirty="0">
                <a:solidFill>
                  <a:srgbClr val="FF0000"/>
                </a:solidFill>
              </a:rPr>
              <a:t> &lt;= 10; </a:t>
            </a:r>
            <a:r>
              <a:rPr lang="en-US" sz="1400" dirty="0" err="1">
                <a:solidFill>
                  <a:srgbClr val="FF0000"/>
                </a:solidFill>
              </a:rPr>
              <a:t>i</a:t>
            </a:r>
            <a:r>
              <a:rPr lang="en-US" sz="1400" dirty="0">
                <a:solidFill>
                  <a:srgbClr val="FF0000"/>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9; </a:t>
            </a:r>
            <a:r>
              <a:rPr lang="en-US" sz="1400" dirty="0" err="1">
                <a:solidFill>
                  <a:srgbClr val="FFFFFF"/>
                </a:solidFill>
              </a:rPr>
              <a:t>i</a:t>
            </a:r>
            <a:r>
              <a:rPr lang="en-US" sz="1400" dirty="0">
                <a:solidFill>
                  <a:srgbClr val="FFFFFF"/>
                </a:solidFill>
              </a:rPr>
              <a:t>++</a:t>
            </a:r>
          </a:p>
          <a:p>
            <a:pPr marL="457200" indent="-457200">
              <a:buAutoNum type="alphaUcPeriod"/>
            </a:pPr>
            <a:endParaRPr lang="en-US" sz="14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97274" y="2794387"/>
            <a:ext cx="6724144" cy="1840726"/>
          </a:xfrm>
          <a:prstGeom prst="rect">
            <a:avLst/>
          </a:prstGeom>
          <a:effectLst/>
        </p:spPr>
      </p:pic>
      <p:sp>
        <p:nvSpPr>
          <p:cNvPr id="9" name="Rectangle 8">
            <a:extLst>
              <a:ext uri="{FF2B5EF4-FFF2-40B4-BE49-F238E27FC236}">
                <a16:creationId xmlns:a16="http://schemas.microsoft.com/office/drawing/2014/main" id="{98A3C60A-4DFE-2C4C-8FB2-4E015B9B45B1}"/>
              </a:ext>
            </a:extLst>
          </p:cNvPr>
          <p:cNvSpPr/>
          <p:nvPr/>
        </p:nvSpPr>
        <p:spPr>
          <a:xfrm>
            <a:off x="4643806" y="4727665"/>
            <a:ext cx="7431081" cy="1477328"/>
          </a:xfrm>
          <a:prstGeom prst="rect">
            <a:avLst/>
          </a:prstGeom>
        </p:spPr>
        <p:txBody>
          <a:bodyPr wrap="square">
            <a:spAutoFit/>
          </a:bodyPr>
          <a:lstStyle/>
          <a:p>
            <a:r>
              <a:rPr lang="en-US" dirty="0"/>
              <a:t>Option 2 is correct choice. First option starts with 0 and goes up to 9 only. Third option is also same, starting from 0 to 9. Fourth option is logically correct but uses variable name as j which will cause compilation error because we have used variable </a:t>
            </a:r>
            <a:r>
              <a:rPr lang="en-US" dirty="0" err="1"/>
              <a:t>i</a:t>
            </a:r>
            <a:r>
              <a:rPr lang="en-US" dirty="0"/>
              <a:t> in the if condition inside for loop.</a:t>
            </a:r>
          </a:p>
        </p:txBody>
      </p:sp>
    </p:spTree>
    <p:extLst>
      <p:ext uri="{BB962C8B-B14F-4D97-AF65-F5344CB8AC3E}">
        <p14:creationId xmlns:p14="http://schemas.microsoft.com/office/powerpoint/2010/main" val="254685192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0 0, 0 1, 0 2, 1 0, 1 1, 1 2, 2 0, 2 1, 2 2,</a:t>
            </a:r>
          </a:p>
          <a:p>
            <a:pPr marL="457200" indent="-457200">
              <a:buFont typeface="Wingdings 3" charset="2"/>
              <a:buAutoNum type="alphaUcPeriod"/>
            </a:pPr>
            <a:r>
              <a:rPr lang="en-US" sz="1400" dirty="0">
                <a:solidFill>
                  <a:srgbClr val="FFFFFF"/>
                </a:solidFill>
              </a:rPr>
              <a:t>0 0, 0 1, 0 2, 0 3, 1 0, 1 1, 1 2, 1 3, 2 0, 2 1, 2 2, 2 3,</a:t>
            </a:r>
          </a:p>
          <a:p>
            <a:pPr marL="457200" indent="-457200">
              <a:buFont typeface="Wingdings 3" charset="2"/>
              <a:buAutoNum type="alphaUcPeriod"/>
            </a:pPr>
            <a:r>
              <a:rPr lang="en-US" sz="1400" dirty="0">
                <a:solidFill>
                  <a:schemeClr val="bg1"/>
                </a:solidFill>
              </a:rPr>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5279912" y="2794387"/>
            <a:ext cx="6158867" cy="1840726"/>
          </a:xfrm>
          <a:prstGeom prst="rect">
            <a:avLst/>
          </a:prstGeom>
          <a:effectLst/>
        </p:spPr>
      </p:pic>
    </p:spTree>
    <p:extLst>
      <p:ext uri="{BB962C8B-B14F-4D97-AF65-F5344CB8AC3E}">
        <p14:creationId xmlns:p14="http://schemas.microsoft.com/office/powerpoint/2010/main" val="138593573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0 0, 0 1, 0 2, 1 0, 1 1, 1 2, 2 0, 2 1, 2 2,</a:t>
            </a:r>
          </a:p>
          <a:p>
            <a:pPr marL="457200" indent="-457200">
              <a:buFont typeface="Wingdings 3" charset="2"/>
              <a:buAutoNum type="alphaUcPeriod"/>
            </a:pPr>
            <a:r>
              <a:rPr lang="en-US" sz="1400" dirty="0">
                <a:solidFill>
                  <a:srgbClr val="FFFFFF"/>
                </a:solidFill>
              </a:rPr>
              <a:t>0 0, 0 1, 0 2, 0 3, 1 0, 1 1, 1 2, 1 3, 2 0, 2 1, 2 2, 2 3,</a:t>
            </a:r>
          </a:p>
          <a:p>
            <a:pPr marL="457200" indent="-457200">
              <a:buFont typeface="Wingdings 3" charset="2"/>
              <a:buAutoNum type="alphaUcPeriod"/>
            </a:pPr>
            <a:r>
              <a:rPr lang="en-US" sz="1400" dirty="0">
                <a:solidFill>
                  <a:srgbClr val="FF0000"/>
                </a:solidFill>
              </a:rPr>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5279912" y="2794387"/>
            <a:ext cx="6158867" cy="1840726"/>
          </a:xfrm>
          <a:prstGeom prst="rect">
            <a:avLst/>
          </a:prstGeom>
          <a:effectLst/>
        </p:spPr>
      </p:pic>
      <p:sp>
        <p:nvSpPr>
          <p:cNvPr id="9" name="Rectangle 8">
            <a:extLst>
              <a:ext uri="{FF2B5EF4-FFF2-40B4-BE49-F238E27FC236}">
                <a16:creationId xmlns:a16="http://schemas.microsoft.com/office/drawing/2014/main" id="{DBEF1FE8-17DD-6A4C-869E-F78E130226EC}"/>
              </a:ext>
            </a:extLst>
          </p:cNvPr>
          <p:cNvSpPr/>
          <p:nvPr/>
        </p:nvSpPr>
        <p:spPr>
          <a:xfrm>
            <a:off x="4643806" y="4727665"/>
            <a:ext cx="7431081" cy="1815882"/>
          </a:xfrm>
          <a:prstGeom prst="rect">
            <a:avLst/>
          </a:prstGeom>
        </p:spPr>
        <p:txBody>
          <a:bodyPr wrap="square">
            <a:spAutoFit/>
          </a:bodyPr>
          <a:lstStyle/>
          <a:p>
            <a:r>
              <a:rPr lang="en-US" sz="1600" dirty="0"/>
              <a:t>Option 3 is correct choice. Condition of inner for loop is j &lt; </a:t>
            </a:r>
            <a:r>
              <a:rPr lang="en-US" sz="1600" dirty="0" err="1"/>
              <a:t>i</a:t>
            </a:r>
            <a:r>
              <a:rPr lang="en-US" sz="1600" dirty="0"/>
              <a:t> so in the first iteration of the outer loop, there will not be any iteration of the inner for loop (because of 0 is not less than 0). In the second iteration of the outer for loop, value of variable </a:t>
            </a:r>
            <a:r>
              <a:rPr lang="en-US" sz="1600" dirty="0" err="1"/>
              <a:t>i</a:t>
            </a:r>
            <a:r>
              <a:rPr lang="en-US" sz="1600" dirty="0"/>
              <a:t> is 1 so there will be one iteration of the inner loop which will print 1 and 0 for </a:t>
            </a:r>
            <a:r>
              <a:rPr lang="en-US" sz="1600" dirty="0" err="1"/>
              <a:t>i</a:t>
            </a:r>
            <a:r>
              <a:rPr lang="en-US" sz="1600" dirty="0"/>
              <a:t> and j respectively. In the third iteration </a:t>
            </a:r>
            <a:r>
              <a:rPr lang="en-US" sz="1600" dirty="0" err="1"/>
              <a:t>i</a:t>
            </a:r>
            <a:r>
              <a:rPr lang="en-US" sz="1600" dirty="0"/>
              <a:t> becomes 2, so the inner loop will have two iterations and will print 2 0 and 2 1 respectively.</a:t>
            </a:r>
          </a:p>
        </p:txBody>
      </p:sp>
    </p:spTree>
    <p:extLst>
      <p:ext uri="{BB962C8B-B14F-4D97-AF65-F5344CB8AC3E}">
        <p14:creationId xmlns:p14="http://schemas.microsoft.com/office/powerpoint/2010/main" val="144111611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p:pic>
        <p:nvPicPr>
          <p:cNvPr id="5" name="Picture 4" descr="Text&#10;&#10;Description automatically generated">
            <a:extLst>
              <a:ext uri="{FF2B5EF4-FFF2-40B4-BE49-F238E27FC236}">
                <a16:creationId xmlns:a16="http://schemas.microsoft.com/office/drawing/2014/main" id="{274EBA27-D87E-F84C-95FA-AB69AD7451C3}"/>
              </a:ext>
            </a:extLst>
          </p:cNvPr>
          <p:cNvPicPr>
            <a:picLocks noChangeAspect="1"/>
          </p:cNvPicPr>
          <p:nvPr/>
        </p:nvPicPr>
        <p:blipFill>
          <a:blip r:embed="rId3"/>
          <a:stretch>
            <a:fillRect/>
          </a:stretch>
        </p:blipFill>
        <p:spPr>
          <a:xfrm>
            <a:off x="2070100" y="4575253"/>
            <a:ext cx="8051800" cy="1639413"/>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xmlns="">
          <p:pic>
            <p:nvPicPr>
              <p:cNvPr id="8" name="Ink 7">
                <a:extLst>
                  <a:ext uri="{FF2B5EF4-FFF2-40B4-BE49-F238E27FC236}">
                    <a16:creationId xmlns:a16="http://schemas.microsoft.com/office/drawing/2014/main" id="{6166ECB1-78B8-8945-B2D4-CC610DA8AD58}"/>
                  </a:ext>
                </a:extLst>
              </p:cNvPr>
              <p:cNvPicPr/>
              <p:nvPr/>
            </p:nvPicPr>
            <p:blipFill>
              <a:blip r:embed="rId5"/>
              <a:stretch>
                <a:fillRect/>
              </a:stretch>
            </p:blipFill>
            <p:spPr>
              <a:xfrm>
                <a:off x="4435140" y="3236340"/>
                <a:ext cx="31356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xmlns="">
          <p:pic>
            <p:nvPicPr>
              <p:cNvPr id="9" name="Ink 8">
                <a:extLst>
                  <a:ext uri="{FF2B5EF4-FFF2-40B4-BE49-F238E27FC236}">
                    <a16:creationId xmlns:a16="http://schemas.microsoft.com/office/drawing/2014/main" id="{4A87775E-B0DD-4B49-9979-05A460B38CE2}"/>
                  </a:ext>
                </a:extLst>
              </p:cNvPr>
              <p:cNvPicPr/>
              <p:nvPr/>
            </p:nvPicPr>
            <p:blipFill>
              <a:blip r:embed="rId7"/>
              <a:stretch>
                <a:fillRect/>
              </a:stretch>
            </p:blipFill>
            <p:spPr>
              <a:xfrm>
                <a:off x="5586060" y="3607500"/>
                <a:ext cx="420156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EDA0E15-2972-C447-BB95-8D93E2A6F0C9}"/>
                  </a:ext>
                </a:extLst>
              </p14:cNvPr>
              <p14:cNvContentPartPr/>
              <p14:nvPr/>
            </p14:nvContentPartPr>
            <p14:xfrm>
              <a:off x="3792540" y="5210940"/>
              <a:ext cx="5963760" cy="755280"/>
            </p14:xfrm>
          </p:contentPart>
        </mc:Choice>
        <mc:Fallback xmlns="">
          <p:pic>
            <p:nvPicPr>
              <p:cNvPr id="10" name="Ink 9">
                <a:extLst>
                  <a:ext uri="{FF2B5EF4-FFF2-40B4-BE49-F238E27FC236}">
                    <a16:creationId xmlns:a16="http://schemas.microsoft.com/office/drawing/2014/main" id="{6EDA0E15-2972-C447-BB95-8D93E2A6F0C9}"/>
                  </a:ext>
                </a:extLst>
              </p:cNvPr>
              <p:cNvPicPr/>
              <p:nvPr/>
            </p:nvPicPr>
            <p:blipFill>
              <a:blip r:embed="rId9"/>
              <a:stretch>
                <a:fillRect/>
              </a:stretch>
            </p:blipFill>
            <p:spPr>
              <a:xfrm>
                <a:off x="3729900" y="5147940"/>
                <a:ext cx="6089400" cy="88092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12" name="TextBox 11">
            <a:extLst>
              <a:ext uri="{FF2B5EF4-FFF2-40B4-BE49-F238E27FC236}">
                <a16:creationId xmlns:a16="http://schemas.microsoft.com/office/drawing/2014/main" id="{6778DC61-B361-A845-B173-3538A50083C4}"/>
              </a:ext>
            </a:extLst>
          </p:cNvPr>
          <p:cNvSpPr txBox="1"/>
          <p:nvPr/>
        </p:nvSpPr>
        <p:spPr>
          <a:xfrm>
            <a:off x="7749540" y="5120947"/>
            <a:ext cx="1975440" cy="646331"/>
          </a:xfrm>
          <a:prstGeom prst="rect">
            <a:avLst/>
          </a:prstGeom>
          <a:noFill/>
        </p:spPr>
        <p:txBody>
          <a:bodyPr wrap="square" rtlCol="0">
            <a:spAutoFit/>
          </a:bodyPr>
          <a:lstStyle/>
          <a:p>
            <a:pPr algn="ctr"/>
            <a:r>
              <a:rPr lang="en-US" sz="3600" dirty="0"/>
              <a:t>B</a:t>
            </a:r>
          </a:p>
        </p:txBody>
      </p:sp>
    </p:spTree>
    <p:extLst>
      <p:ext uri="{BB962C8B-B14F-4D97-AF65-F5344CB8AC3E}">
        <p14:creationId xmlns:p14="http://schemas.microsoft.com/office/powerpoint/2010/main" val="26505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whole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xmlns="">
          <p:pic>
            <p:nvPicPr>
              <p:cNvPr id="8" name="Ink 7">
                <a:extLst>
                  <a:ext uri="{FF2B5EF4-FFF2-40B4-BE49-F238E27FC236}">
                    <a16:creationId xmlns:a16="http://schemas.microsoft.com/office/drawing/2014/main" id="{6166ECB1-78B8-8945-B2D4-CC610DA8AD58}"/>
                  </a:ext>
                </a:extLst>
              </p:cNvPr>
              <p:cNvPicPr/>
              <p:nvPr/>
            </p:nvPicPr>
            <p:blipFill>
              <a:blip r:embed="rId4"/>
              <a:stretch>
                <a:fillRect/>
              </a:stretch>
            </p:blipFill>
            <p:spPr>
              <a:xfrm>
                <a:off x="4435140" y="3235980"/>
                <a:ext cx="31356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xmlns="">
          <p:pic>
            <p:nvPicPr>
              <p:cNvPr id="9" name="Ink 8">
                <a:extLst>
                  <a:ext uri="{FF2B5EF4-FFF2-40B4-BE49-F238E27FC236}">
                    <a16:creationId xmlns:a16="http://schemas.microsoft.com/office/drawing/2014/main" id="{4A87775E-B0DD-4B49-9979-05A460B38CE2}"/>
                  </a:ext>
                </a:extLst>
              </p:cNvPr>
              <p:cNvPicPr/>
              <p:nvPr/>
            </p:nvPicPr>
            <p:blipFill>
              <a:blip r:embed="rId6"/>
              <a:stretch>
                <a:fillRect/>
              </a:stretch>
            </p:blipFill>
            <p:spPr>
              <a:xfrm>
                <a:off x="5586060" y="3607140"/>
                <a:ext cx="4201560" cy="49428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3" name="TextBox 2">
            <a:extLst>
              <a:ext uri="{FF2B5EF4-FFF2-40B4-BE49-F238E27FC236}">
                <a16:creationId xmlns:a16="http://schemas.microsoft.com/office/drawing/2014/main" id="{6EB86D5C-757B-BF48-861A-80BEDA0A7ED3}"/>
              </a:ext>
            </a:extLst>
          </p:cNvPr>
          <p:cNvSpPr txBox="1"/>
          <p:nvPr/>
        </p:nvSpPr>
        <p:spPr>
          <a:xfrm>
            <a:off x="2070100" y="4351020"/>
            <a:ext cx="8148320" cy="646331"/>
          </a:xfrm>
          <a:prstGeom prst="rect">
            <a:avLst/>
          </a:prstGeom>
          <a:noFill/>
        </p:spPr>
        <p:txBody>
          <a:bodyPr wrap="square" rtlCol="0">
            <a:spAutoFit/>
          </a:bodyPr>
          <a:lstStyle/>
          <a:p>
            <a:r>
              <a:rPr lang="en-US" dirty="0"/>
              <a:t>A is correct because b would’ve printed out each “token” (individual word in this case) one at a time.</a:t>
            </a:r>
          </a:p>
        </p:txBody>
      </p:sp>
    </p:spTree>
    <p:extLst>
      <p:ext uri="{BB962C8B-B14F-4D97-AF65-F5344CB8AC3E}">
        <p14:creationId xmlns:p14="http://schemas.microsoft.com/office/powerpoint/2010/main" val="50946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fontScale="90000"/>
          </a:bodyPr>
          <a:lstStyle/>
          <a:p>
            <a:pPr>
              <a:lnSpc>
                <a:spcPct val="90000"/>
              </a:lnSpc>
            </a:pPr>
            <a:r>
              <a:rPr lang="en-US" sz="2400" dirty="0">
                <a:solidFill>
                  <a:srgbClr val="F6F7FB"/>
                </a:solidFill>
              </a:rPr>
              <a:t>Which of the following statements opens a file named </a:t>
            </a:r>
            <a:r>
              <a:rPr lang="en-US" sz="2400" dirty="0" err="1">
                <a:solidFill>
                  <a:srgbClr val="F6F7FB"/>
                </a:solidFill>
              </a:rPr>
              <a:t>MyFile.txt</a:t>
            </a:r>
            <a:r>
              <a:rPr lang="en-US" sz="2400" dirty="0">
                <a:solidFill>
                  <a:srgbClr val="F6F7FB"/>
                </a:solidFill>
              </a:rPr>
              <a:t> and allows you to append data to its existing contents?</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 true);</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p:txBody>
      </p:sp>
    </p:spTree>
    <p:extLst>
      <p:ext uri="{BB962C8B-B14F-4D97-AF65-F5344CB8AC3E}">
        <p14:creationId xmlns:p14="http://schemas.microsoft.com/office/powerpoint/2010/main" val="281562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Review of recent concepts</a:t>
            </a:r>
          </a:p>
          <a:p>
            <a:pPr lvl="1"/>
            <a:r>
              <a:rPr lang="en-US" dirty="0"/>
              <a:t>While/Do-While loops</a:t>
            </a:r>
          </a:p>
          <a:p>
            <a:pPr lvl="1"/>
            <a:r>
              <a:rPr lang="en-US" dirty="0"/>
              <a:t>For Loops</a:t>
            </a:r>
          </a:p>
          <a:p>
            <a:pPr lvl="1"/>
            <a:r>
              <a:rPr lang="en-US" dirty="0"/>
              <a:t>Reading/Writing Text Files</a:t>
            </a:r>
          </a:p>
          <a:p>
            <a:pPr lvl="1"/>
            <a:r>
              <a:rPr lang="en-US" dirty="0"/>
              <a:t>Exceptions</a:t>
            </a:r>
          </a:p>
          <a:p>
            <a:pPr lvl="1"/>
            <a:r>
              <a:rPr lang="en-US" dirty="0"/>
              <a:t>Arrays</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fontScale="90000"/>
          </a:bodyPr>
          <a:lstStyle/>
          <a:p>
            <a:pPr>
              <a:lnSpc>
                <a:spcPct val="90000"/>
              </a:lnSpc>
            </a:pPr>
            <a:r>
              <a:rPr lang="en-US" sz="2400" dirty="0">
                <a:solidFill>
                  <a:srgbClr val="F6F7FB"/>
                </a:solidFill>
              </a:rPr>
              <a:t>Which of the following statements opens a file named </a:t>
            </a:r>
            <a:r>
              <a:rPr lang="en-US" sz="2400" dirty="0" err="1">
                <a:solidFill>
                  <a:srgbClr val="F6F7FB"/>
                </a:solidFill>
              </a:rPr>
              <a:t>MyFile.txt</a:t>
            </a:r>
            <a:r>
              <a:rPr lang="en-US" sz="2400" dirty="0">
                <a:solidFill>
                  <a:srgbClr val="F6F7FB"/>
                </a:solidFill>
              </a:rPr>
              <a:t> and allows you to append data to its existing contents?</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solidFill>
                  <a:srgbClr val="FF0000"/>
                </a:solidFill>
              </a:rPr>
              <a:t>FileWriter</a:t>
            </a:r>
            <a:r>
              <a:rPr lang="en-US" sz="1800" dirty="0">
                <a:solidFill>
                  <a:srgbClr val="FF0000"/>
                </a:solidFill>
              </a:rPr>
              <a:t> </a:t>
            </a:r>
            <a:r>
              <a:rPr lang="en-US" sz="1800" dirty="0" err="1">
                <a:solidFill>
                  <a:srgbClr val="FF0000"/>
                </a:solidFill>
              </a:rPr>
              <a:t>fwriter</a:t>
            </a:r>
            <a:r>
              <a:rPr lang="en-US" sz="1800" dirty="0">
                <a:solidFill>
                  <a:srgbClr val="FF0000"/>
                </a:solidFill>
              </a:rPr>
              <a:t> = new </a:t>
            </a:r>
            <a:r>
              <a:rPr lang="en-US" sz="1800" dirty="0" err="1">
                <a:solidFill>
                  <a:srgbClr val="FF0000"/>
                </a:solidFill>
              </a:rPr>
              <a:t>FileWriter</a:t>
            </a:r>
            <a:r>
              <a:rPr lang="en-US" sz="1800" dirty="0">
                <a:solidFill>
                  <a:srgbClr val="FF0000"/>
                </a:solidFill>
              </a:rPr>
              <a:t>("</a:t>
            </a:r>
            <a:r>
              <a:rPr lang="en-US" sz="1800" dirty="0" err="1">
                <a:solidFill>
                  <a:srgbClr val="FF0000"/>
                </a:solidFill>
              </a:rPr>
              <a:t>MyFile.txt</a:t>
            </a:r>
            <a:r>
              <a:rPr lang="en-US" sz="1800" dirty="0">
                <a:solidFill>
                  <a:srgbClr val="FF0000"/>
                </a:solidFill>
              </a:rPr>
              <a:t>", true);</a:t>
            </a:r>
            <a:br>
              <a:rPr lang="en-US" sz="1800" dirty="0">
                <a:solidFill>
                  <a:srgbClr val="FF0000"/>
                </a:solidFill>
              </a:rPr>
            </a:br>
            <a:r>
              <a:rPr lang="en-US" sz="1800" dirty="0" err="1">
                <a:solidFill>
                  <a:srgbClr val="FF0000"/>
                </a:solidFill>
              </a:rPr>
              <a:t>PrintWriter</a:t>
            </a:r>
            <a:r>
              <a:rPr lang="en-US" sz="1800" dirty="0">
                <a:solidFill>
                  <a:srgbClr val="FF0000"/>
                </a:solidFill>
              </a:rPr>
              <a:t> </a:t>
            </a:r>
            <a:r>
              <a:rPr lang="en-US" sz="1800" dirty="0" err="1">
                <a:solidFill>
                  <a:srgbClr val="FF0000"/>
                </a:solidFill>
              </a:rPr>
              <a:t>outFile</a:t>
            </a:r>
            <a:r>
              <a:rPr lang="en-US" sz="1800" dirty="0">
                <a:solidFill>
                  <a:srgbClr val="FF0000"/>
                </a:solidFill>
              </a:rPr>
              <a:t> = new </a:t>
            </a:r>
            <a:r>
              <a:rPr lang="en-US" sz="1800" dirty="0" err="1">
                <a:solidFill>
                  <a:srgbClr val="FF0000"/>
                </a:solidFill>
              </a:rPr>
              <a:t>PrintWriter</a:t>
            </a:r>
            <a:r>
              <a:rPr lang="en-US" sz="1800" dirty="0">
                <a:solidFill>
                  <a:srgbClr val="FF0000"/>
                </a:solidFill>
              </a:rPr>
              <a:t>(</a:t>
            </a:r>
            <a:r>
              <a:rPr lang="en-US" sz="1800" dirty="0" err="1">
                <a:solidFill>
                  <a:srgbClr val="FF0000"/>
                </a:solidFill>
              </a:rPr>
              <a:t>fwriter</a:t>
            </a:r>
            <a:r>
              <a:rPr lang="en-US" sz="1800" dirty="0">
                <a:solidFill>
                  <a:srgbClr val="FF0000"/>
                </a:solidFill>
              </a:rPr>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a:p>
            <a:pPr marL="457200" indent="-457200">
              <a:buAutoNum type="alphaUcPeriod"/>
            </a:pPr>
            <a:endParaRPr lang="en-US" sz="1800" dirty="0"/>
          </a:p>
          <a:p>
            <a:pPr marL="0" indent="0">
              <a:buNone/>
            </a:pPr>
            <a:r>
              <a:rPr lang="en-US" sz="1800" dirty="0"/>
              <a:t>C is correct because A &amp; B don’t use a </a:t>
            </a:r>
            <a:r>
              <a:rPr lang="en-US" sz="1800" dirty="0" err="1"/>
              <a:t>FileWriter</a:t>
            </a:r>
            <a:r>
              <a:rPr lang="en-US" sz="1800" dirty="0"/>
              <a:t> object. D doesn’t add the true Boolean value to append the data which means the file would be overwritten.</a:t>
            </a:r>
          </a:p>
        </p:txBody>
      </p:sp>
    </p:spTree>
    <p:extLst>
      <p:ext uri="{BB962C8B-B14F-4D97-AF65-F5344CB8AC3E}">
        <p14:creationId xmlns:p14="http://schemas.microsoft.com/office/powerpoint/2010/main" val="406206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output to the terminal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fontScale="92500" lnSpcReduction="10000"/>
          </a:bodyPr>
          <a:lstStyle/>
          <a:p>
            <a:pPr marL="457200" indent="-457200">
              <a:buAutoNum type="alphaUcPeriod"/>
            </a:pPr>
            <a:r>
              <a:rPr lang="en-US" sz="1400" dirty="0">
                <a:solidFill>
                  <a:srgbClr val="FFFFFF"/>
                </a:solidFill>
              </a:rPr>
              <a:t>This program writes "a" to the standard output.</a:t>
            </a:r>
          </a:p>
          <a:p>
            <a:pPr marL="457200" indent="-457200">
              <a:buAutoNum type="alphaUcPeriod"/>
            </a:pPr>
            <a:r>
              <a:rPr lang="en-US" sz="1400" dirty="0">
                <a:solidFill>
                  <a:srgbClr val="FFFFFF"/>
                </a:solidFill>
              </a:rPr>
              <a:t>This program writes "ab" to the standard output.</a:t>
            </a:r>
          </a:p>
          <a:p>
            <a:pPr marL="457200" indent="-457200">
              <a:buAutoNum type="alphaUcPeriod"/>
            </a:pPr>
            <a:r>
              <a:rPr lang="en-US" sz="1400" dirty="0">
                <a:solidFill>
                  <a:srgbClr val="FFFFFF"/>
                </a:solidFill>
              </a:rPr>
              <a:t>This program writes "</a:t>
            </a:r>
            <a:r>
              <a:rPr lang="en-US" sz="1400" dirty="0" err="1">
                <a:solidFill>
                  <a:srgbClr val="FFFFFF"/>
                </a:solidFill>
              </a:rPr>
              <a:t>acd</a:t>
            </a:r>
            <a:r>
              <a:rPr lang="en-US" sz="1400" dirty="0">
                <a:solidFill>
                  <a:srgbClr val="FFFFFF"/>
                </a:solidFill>
              </a:rPr>
              <a:t>" to the standard output.</a:t>
            </a:r>
          </a:p>
          <a:p>
            <a:pPr marL="457200" indent="-457200">
              <a:buAutoNum type="alphaUcPeriod"/>
            </a:pPr>
            <a:r>
              <a:rPr lang="en-US" sz="1400" dirty="0">
                <a:solidFill>
                  <a:srgbClr val="FFFFFF"/>
                </a:solidFill>
              </a:rPr>
              <a:t>This program writes "ac" to the standard output.</a:t>
            </a:r>
          </a:p>
          <a:p>
            <a:pPr marL="457200" indent="-457200">
              <a:buAutoNum type="alphaUcPeriod"/>
            </a:pPr>
            <a:r>
              <a:rPr lang="en-US" sz="1400" dirty="0">
                <a:solidFill>
                  <a:srgbClr val="FFFFFF"/>
                </a:solidFill>
              </a:rPr>
              <a:t>This program writes "ad" to the standard output.</a:t>
            </a:r>
          </a:p>
          <a:p>
            <a:pPr marL="457200" indent="-457200">
              <a:buAutoNum type="alphaUcPeriod"/>
            </a:pPr>
            <a:r>
              <a:rPr lang="en-US" sz="1400" dirty="0">
                <a:solidFill>
                  <a:srgbClr val="FFFFFF"/>
                </a:solidFill>
              </a:rPr>
              <a:t>This program writes "b" to the standard output.</a:t>
            </a:r>
            <a:r>
              <a:rPr lang="en-US" sz="1400" dirty="0">
                <a:solidFill>
                  <a:srgbClr val="FF0000"/>
                </a:solidFill>
              </a:rPr>
              <a: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15502" y="1402080"/>
            <a:ext cx="4890786" cy="3233033"/>
          </a:xfrm>
          <a:prstGeom prst="rect">
            <a:avLst/>
          </a:prstGeom>
          <a:effectLst/>
        </p:spPr>
      </p:pic>
    </p:spTree>
    <p:extLst>
      <p:ext uri="{BB962C8B-B14F-4D97-AF65-F5344CB8AC3E}">
        <p14:creationId xmlns:p14="http://schemas.microsoft.com/office/powerpoint/2010/main" val="158729043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output to the terminal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fontScale="92500" lnSpcReduction="10000"/>
          </a:bodyPr>
          <a:lstStyle/>
          <a:p>
            <a:pPr marL="457200" indent="-457200">
              <a:buAutoNum type="alphaUcPeriod"/>
            </a:pPr>
            <a:r>
              <a:rPr lang="en-US" sz="1400" dirty="0">
                <a:solidFill>
                  <a:srgbClr val="FFFFFF"/>
                </a:solidFill>
              </a:rPr>
              <a:t>This program writes "a" to the standard output.</a:t>
            </a:r>
          </a:p>
          <a:p>
            <a:pPr marL="457200" indent="-457200">
              <a:buAutoNum type="alphaUcPeriod"/>
            </a:pPr>
            <a:r>
              <a:rPr lang="en-US" sz="1400" dirty="0">
                <a:solidFill>
                  <a:srgbClr val="FFFFFF"/>
                </a:solidFill>
              </a:rPr>
              <a:t>This program writes "ab" to the standard output.</a:t>
            </a:r>
          </a:p>
          <a:p>
            <a:pPr marL="457200" indent="-457200">
              <a:buAutoNum type="alphaUcPeriod"/>
            </a:pPr>
            <a:r>
              <a:rPr lang="en-US" sz="1400" dirty="0">
                <a:solidFill>
                  <a:srgbClr val="FF0000"/>
                </a:solidFill>
              </a:rPr>
              <a:t>This program writes "</a:t>
            </a:r>
            <a:r>
              <a:rPr lang="en-US" sz="1400" dirty="0" err="1">
                <a:solidFill>
                  <a:srgbClr val="FF0000"/>
                </a:solidFill>
              </a:rPr>
              <a:t>acd</a:t>
            </a:r>
            <a:r>
              <a:rPr lang="en-US" sz="1400" dirty="0">
                <a:solidFill>
                  <a:srgbClr val="FF0000"/>
                </a:solidFill>
              </a:rPr>
              <a:t>" to the standard output.</a:t>
            </a:r>
          </a:p>
          <a:p>
            <a:pPr marL="457200" indent="-457200">
              <a:buAutoNum type="alphaUcPeriod"/>
            </a:pPr>
            <a:r>
              <a:rPr lang="en-US" sz="1400" dirty="0">
                <a:solidFill>
                  <a:srgbClr val="FFFFFF"/>
                </a:solidFill>
              </a:rPr>
              <a:t>This program writes "ac" to the standard output.</a:t>
            </a:r>
          </a:p>
          <a:p>
            <a:pPr marL="457200" indent="-457200">
              <a:buAutoNum type="alphaUcPeriod"/>
            </a:pPr>
            <a:r>
              <a:rPr lang="en-US" sz="1400" dirty="0">
                <a:solidFill>
                  <a:srgbClr val="FFFFFF"/>
                </a:solidFill>
              </a:rPr>
              <a:t>This program writes "ad" to the standard output.</a:t>
            </a:r>
          </a:p>
          <a:p>
            <a:pPr marL="457200" indent="-457200">
              <a:buAutoNum type="alphaUcPeriod"/>
            </a:pPr>
            <a:r>
              <a:rPr lang="en-US" sz="1400" dirty="0">
                <a:solidFill>
                  <a:srgbClr val="FFFFFF"/>
                </a:solidFill>
              </a:rPr>
              <a:t>This program writes "b" to the standard output.</a:t>
            </a:r>
            <a:r>
              <a:rPr lang="en-US" sz="1400" dirty="0">
                <a:solidFill>
                  <a:srgbClr val="FF0000"/>
                </a:solidFill>
              </a:rPr>
              <a: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342327" y="195967"/>
            <a:ext cx="4890786" cy="3233033"/>
          </a:xfrm>
          <a:prstGeom prst="rect">
            <a:avLst/>
          </a:prstGeom>
          <a:effectLst/>
        </p:spPr>
      </p:pic>
      <p:sp>
        <p:nvSpPr>
          <p:cNvPr id="9" name="Rectangle 8">
            <a:extLst>
              <a:ext uri="{FF2B5EF4-FFF2-40B4-BE49-F238E27FC236}">
                <a16:creationId xmlns:a16="http://schemas.microsoft.com/office/drawing/2014/main" id="{DBEF1FE8-17DD-6A4C-869E-F78E130226EC}"/>
              </a:ext>
            </a:extLst>
          </p:cNvPr>
          <p:cNvSpPr/>
          <p:nvPr/>
        </p:nvSpPr>
        <p:spPr>
          <a:xfrm>
            <a:off x="4634250" y="3429000"/>
            <a:ext cx="7431081" cy="3046988"/>
          </a:xfrm>
          <a:prstGeom prst="rect">
            <a:avLst/>
          </a:prstGeom>
        </p:spPr>
        <p:txBody>
          <a:bodyPr wrap="square">
            <a:spAutoFit/>
          </a:bodyPr>
          <a:lstStyle/>
          <a:p>
            <a:pPr fontAlgn="base"/>
            <a:r>
              <a:rPr lang="en-US" sz="1600" dirty="0"/>
              <a:t>Here is obviously an arithmetic exception occurs, because the statement y = y/x; divides y by 0. In the try block the first statement writes the letter “a” to the terminal, but the statement y = y/x; causes an arithmetic exception. Therefore, the rest of the try block will be ignored.</a:t>
            </a:r>
          </a:p>
          <a:p>
            <a:pPr fontAlgn="base"/>
            <a:endParaRPr lang="en-US" sz="1600" dirty="0"/>
          </a:p>
          <a:p>
            <a:pPr fontAlgn="base"/>
            <a:r>
              <a:rPr lang="en-US" sz="1600" dirty="0"/>
              <a:t>The type of the exception is an arithmetic exception. Therefore, the </a:t>
            </a:r>
            <a:r>
              <a:rPr lang="en-US" sz="1600" i="1" dirty="0"/>
              <a:t>catch</a:t>
            </a:r>
            <a:r>
              <a:rPr lang="en-US" sz="1600" dirty="0"/>
              <a:t> block is executed and the statement </a:t>
            </a:r>
            <a:r>
              <a:rPr lang="en-US" sz="1600" dirty="0" err="1"/>
              <a:t>System.out.print</a:t>
            </a:r>
            <a:r>
              <a:rPr lang="en-US" sz="1600" dirty="0"/>
              <a:t>(“c”); writes the letter “c” to the terminal.</a:t>
            </a:r>
          </a:p>
          <a:p>
            <a:pPr fontAlgn="base"/>
            <a:endParaRPr lang="en-US" sz="1600" dirty="0"/>
          </a:p>
          <a:p>
            <a:pPr fontAlgn="base"/>
            <a:r>
              <a:rPr lang="en-US" sz="1600" dirty="0"/>
              <a:t>The </a:t>
            </a:r>
            <a:r>
              <a:rPr lang="en-US" sz="1600" i="1" dirty="0"/>
              <a:t>finally</a:t>
            </a:r>
            <a:r>
              <a:rPr lang="en-US" sz="1600" dirty="0"/>
              <a:t> block is always executed. Therefore, the statement </a:t>
            </a:r>
            <a:r>
              <a:rPr lang="en-US" sz="1600" dirty="0" err="1"/>
              <a:t>System.out.print</a:t>
            </a:r>
            <a:r>
              <a:rPr lang="en-US" sz="1600" dirty="0"/>
              <a:t>(“d”); writes the letter “d” to the standard output.</a:t>
            </a:r>
            <a:br>
              <a:rPr lang="en-US" sz="1600" dirty="0"/>
            </a:br>
            <a:r>
              <a:rPr lang="en-US" sz="1600" dirty="0"/>
              <a:t>So, the correct answer is option c.</a:t>
            </a:r>
          </a:p>
        </p:txBody>
      </p:sp>
    </p:spTree>
    <p:extLst>
      <p:ext uri="{BB962C8B-B14F-4D97-AF65-F5344CB8AC3E}">
        <p14:creationId xmlns:p14="http://schemas.microsoft.com/office/powerpoint/2010/main" val="52187954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err="1">
                <a:solidFill>
                  <a:srgbClr val="FFFFFF"/>
                </a:solidFill>
              </a:rPr>
              <a:t>IOException</a:t>
            </a:r>
            <a:endParaRPr lang="en-US" sz="1400" dirty="0">
              <a:solidFill>
                <a:srgbClr val="FFFFFF"/>
              </a:solidFill>
            </a:endParaRPr>
          </a:p>
          <a:p>
            <a:pPr marL="457200" indent="-457200">
              <a:buAutoNum type="alphaUcPeriod"/>
            </a:pPr>
            <a:r>
              <a:rPr lang="en-US" sz="1400" dirty="0" err="1">
                <a:solidFill>
                  <a:srgbClr val="FFFFFF"/>
                </a:solidFill>
              </a:rPr>
              <a:t>FileNotFoundException</a:t>
            </a:r>
            <a:endParaRPr lang="en-US" sz="1400" dirty="0">
              <a:solidFill>
                <a:srgbClr val="FFFFFF"/>
              </a:solidFill>
            </a:endParaRPr>
          </a:p>
          <a:p>
            <a:pPr marL="457200" indent="-457200">
              <a:buAutoNum type="alphaUcPeriod"/>
            </a:pPr>
            <a:r>
              <a:rPr lang="en-US" sz="1400" dirty="0" err="1">
                <a:solidFill>
                  <a:srgbClr val="FFFFFF"/>
                </a:solidFill>
              </a:rPr>
              <a:t>NullPointerException</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B9E8F6E-5D7C-6143-B987-39A50D3D1DAD}"/>
                  </a:ext>
                </a:extLst>
              </p14:cNvPr>
              <p14:cNvContentPartPr/>
              <p14:nvPr/>
            </p14:nvContentPartPr>
            <p14:xfrm>
              <a:off x="9868980" y="1927740"/>
              <a:ext cx="1192320" cy="47880"/>
            </p14:xfrm>
          </p:contentPart>
        </mc:Choice>
        <mc:Fallback xmlns="">
          <p:pic>
            <p:nvPicPr>
              <p:cNvPr id="4" name="Ink 3">
                <a:extLst>
                  <a:ext uri="{FF2B5EF4-FFF2-40B4-BE49-F238E27FC236}">
                    <a16:creationId xmlns:a16="http://schemas.microsoft.com/office/drawing/2014/main" id="{3B9E8F6E-5D7C-6143-B987-39A50D3D1DAD}"/>
                  </a:ext>
                </a:extLst>
              </p:cNvPr>
              <p:cNvPicPr/>
              <p:nvPr/>
            </p:nvPicPr>
            <p:blipFill>
              <a:blip r:embed="rId5"/>
              <a:stretch>
                <a:fillRect/>
              </a:stretch>
            </p:blipFill>
            <p:spPr>
              <a:xfrm>
                <a:off x="9806340" y="1864740"/>
                <a:ext cx="13179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D2AA88EA-033F-CB4E-9060-FC618AEE9180}"/>
                  </a:ext>
                </a:extLst>
              </p14:cNvPr>
              <p14:cNvContentPartPr/>
              <p14:nvPr/>
            </p14:nvContentPartPr>
            <p14:xfrm>
              <a:off x="4516140" y="3409500"/>
              <a:ext cx="4532040" cy="1224720"/>
            </p14:xfrm>
          </p:contentPart>
        </mc:Choice>
        <mc:Fallback xmlns="">
          <p:pic>
            <p:nvPicPr>
              <p:cNvPr id="13" name="Ink 12">
                <a:extLst>
                  <a:ext uri="{FF2B5EF4-FFF2-40B4-BE49-F238E27FC236}">
                    <a16:creationId xmlns:a16="http://schemas.microsoft.com/office/drawing/2014/main" id="{D2AA88EA-033F-CB4E-9060-FC618AEE9180}"/>
                  </a:ext>
                </a:extLst>
              </p:cNvPr>
              <p:cNvPicPr/>
              <p:nvPr/>
            </p:nvPicPr>
            <p:blipFill>
              <a:blip r:embed="rId7"/>
              <a:stretch>
                <a:fillRect/>
              </a:stretch>
            </p:blipFill>
            <p:spPr>
              <a:xfrm>
                <a:off x="4453500" y="3346500"/>
                <a:ext cx="4657680" cy="1350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FCB21EB0-F8B9-C244-A57F-44D20A6198A5}"/>
                  </a:ext>
                </a:extLst>
              </p14:cNvPr>
              <p14:cNvContentPartPr/>
              <p14:nvPr/>
            </p14:nvContentPartPr>
            <p14:xfrm>
              <a:off x="4842660" y="2011620"/>
              <a:ext cx="1533240" cy="2288880"/>
            </p14:xfrm>
          </p:contentPart>
        </mc:Choice>
        <mc:Fallback xmlns="">
          <p:pic>
            <p:nvPicPr>
              <p:cNvPr id="15" name="Ink 14">
                <a:extLst>
                  <a:ext uri="{FF2B5EF4-FFF2-40B4-BE49-F238E27FC236}">
                    <a16:creationId xmlns:a16="http://schemas.microsoft.com/office/drawing/2014/main" id="{FCB21EB0-F8B9-C244-A57F-44D20A6198A5}"/>
                  </a:ext>
                </a:extLst>
              </p:cNvPr>
              <p:cNvPicPr/>
              <p:nvPr/>
            </p:nvPicPr>
            <p:blipFill>
              <a:blip r:embed="rId9"/>
              <a:stretch>
                <a:fillRect/>
              </a:stretch>
            </p:blipFill>
            <p:spPr>
              <a:xfrm>
                <a:off x="4780020" y="1948980"/>
                <a:ext cx="1658880" cy="241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EB91040-CD36-D347-A364-7F93572149BF}"/>
                  </a:ext>
                </a:extLst>
              </p14:cNvPr>
              <p14:cNvContentPartPr/>
              <p14:nvPr/>
            </p14:nvContentPartPr>
            <p14:xfrm>
              <a:off x="5951460" y="1890660"/>
              <a:ext cx="2095560" cy="39600"/>
            </p14:xfrm>
          </p:contentPart>
        </mc:Choice>
        <mc:Fallback xmlns="">
          <p:pic>
            <p:nvPicPr>
              <p:cNvPr id="17" name="Ink 16">
                <a:extLst>
                  <a:ext uri="{FF2B5EF4-FFF2-40B4-BE49-F238E27FC236}">
                    <a16:creationId xmlns:a16="http://schemas.microsoft.com/office/drawing/2014/main" id="{BEB91040-CD36-D347-A364-7F93572149BF}"/>
                  </a:ext>
                </a:extLst>
              </p:cNvPr>
              <p:cNvPicPr/>
              <p:nvPr/>
            </p:nvPicPr>
            <p:blipFill>
              <a:blip r:embed="rId11"/>
              <a:stretch>
                <a:fillRect/>
              </a:stretch>
            </p:blipFill>
            <p:spPr>
              <a:xfrm>
                <a:off x="5888820" y="1828020"/>
                <a:ext cx="2221200" cy="165240"/>
              </a:xfrm>
              <a:prstGeom prst="rect">
                <a:avLst/>
              </a:prstGeom>
            </p:spPr>
          </p:pic>
        </mc:Fallback>
      </mc:AlternateContent>
      <p:grpSp>
        <p:nvGrpSpPr>
          <p:cNvPr id="23" name="Group 22">
            <a:extLst>
              <a:ext uri="{FF2B5EF4-FFF2-40B4-BE49-F238E27FC236}">
                <a16:creationId xmlns:a16="http://schemas.microsoft.com/office/drawing/2014/main" id="{EE2C3DDB-013E-304F-A9E2-E76D727C57E0}"/>
              </a:ext>
            </a:extLst>
          </p:cNvPr>
          <p:cNvGrpSpPr/>
          <p:nvPr/>
        </p:nvGrpSpPr>
        <p:grpSpPr>
          <a:xfrm>
            <a:off x="7942260" y="2657460"/>
            <a:ext cx="3867840" cy="1219680"/>
            <a:chOff x="7942260" y="2657460"/>
            <a:chExt cx="3867840" cy="1219680"/>
          </a:xfrm>
        </p:grpSpPr>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D312023D-6456-C442-8C26-B0AE2ACB5118}"/>
                    </a:ext>
                  </a:extLst>
                </p14:cNvPr>
                <p14:cNvContentPartPr/>
                <p14:nvPr/>
              </p14:nvContentPartPr>
              <p14:xfrm>
                <a:off x="7942260" y="2936100"/>
                <a:ext cx="3867840" cy="941040"/>
              </p14:xfrm>
            </p:contentPart>
          </mc:Choice>
          <mc:Fallback xmlns="">
            <p:pic>
              <p:nvPicPr>
                <p:cNvPr id="6" name="Ink 5">
                  <a:extLst>
                    <a:ext uri="{FF2B5EF4-FFF2-40B4-BE49-F238E27FC236}">
                      <a16:creationId xmlns:a16="http://schemas.microsoft.com/office/drawing/2014/main" id="{D312023D-6456-C442-8C26-B0AE2ACB5118}"/>
                    </a:ext>
                  </a:extLst>
                </p:cNvPr>
                <p:cNvPicPr/>
                <p:nvPr/>
              </p:nvPicPr>
              <p:blipFill>
                <a:blip r:embed="rId13"/>
                <a:stretch>
                  <a:fillRect/>
                </a:stretch>
              </p:blipFill>
              <p:spPr>
                <a:xfrm>
                  <a:off x="7879620" y="2873100"/>
                  <a:ext cx="3993480" cy="106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9C9F37F8-337A-1F49-9677-917269514532}"/>
                    </a:ext>
                  </a:extLst>
                </p14:cNvPr>
                <p14:cNvContentPartPr/>
                <p14:nvPr/>
              </p14:nvContentPartPr>
              <p14:xfrm>
                <a:off x="8391900" y="3181620"/>
                <a:ext cx="1605600" cy="391320"/>
              </p14:xfrm>
            </p:contentPart>
          </mc:Choice>
          <mc:Fallback xmlns="">
            <p:pic>
              <p:nvPicPr>
                <p:cNvPr id="7" name="Ink 6">
                  <a:extLst>
                    <a:ext uri="{FF2B5EF4-FFF2-40B4-BE49-F238E27FC236}">
                      <a16:creationId xmlns:a16="http://schemas.microsoft.com/office/drawing/2014/main" id="{9C9F37F8-337A-1F49-9677-917269514532}"/>
                    </a:ext>
                  </a:extLst>
                </p:cNvPr>
                <p:cNvPicPr/>
                <p:nvPr/>
              </p:nvPicPr>
              <p:blipFill>
                <a:blip r:embed="rId15"/>
                <a:stretch>
                  <a:fillRect/>
                </a:stretch>
              </p:blipFill>
              <p:spPr>
                <a:xfrm>
                  <a:off x="8328900" y="3118620"/>
                  <a:ext cx="173124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D686E84E-01FD-5647-9B0D-4AAE6F23E5DB}"/>
                    </a:ext>
                  </a:extLst>
                </p14:cNvPr>
                <p14:cNvContentPartPr/>
                <p14:nvPr/>
              </p14:nvContentPartPr>
              <p14:xfrm>
                <a:off x="8917140" y="3174780"/>
                <a:ext cx="1039320" cy="125280"/>
              </p14:xfrm>
            </p:contentPart>
          </mc:Choice>
          <mc:Fallback xmlns="">
            <p:pic>
              <p:nvPicPr>
                <p:cNvPr id="9" name="Ink 8">
                  <a:extLst>
                    <a:ext uri="{FF2B5EF4-FFF2-40B4-BE49-F238E27FC236}">
                      <a16:creationId xmlns:a16="http://schemas.microsoft.com/office/drawing/2014/main" id="{D686E84E-01FD-5647-9B0D-4AAE6F23E5DB}"/>
                    </a:ext>
                  </a:extLst>
                </p:cNvPr>
                <p:cNvPicPr/>
                <p:nvPr/>
              </p:nvPicPr>
              <p:blipFill>
                <a:blip r:embed="rId17"/>
                <a:stretch>
                  <a:fillRect/>
                </a:stretch>
              </p:blipFill>
              <p:spPr>
                <a:xfrm>
                  <a:off x="8854140" y="3111780"/>
                  <a:ext cx="11649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CD274D78-39E7-2740-B5A9-55E9273A3828}"/>
                    </a:ext>
                  </a:extLst>
                </p14:cNvPr>
                <p14:cNvContentPartPr/>
                <p14:nvPr/>
              </p14:nvContentPartPr>
              <p14:xfrm>
                <a:off x="8428260" y="3051660"/>
                <a:ext cx="385200" cy="512640"/>
              </p14:xfrm>
            </p:contentPart>
          </mc:Choice>
          <mc:Fallback xmlns="">
            <p:pic>
              <p:nvPicPr>
                <p:cNvPr id="11" name="Ink 10">
                  <a:extLst>
                    <a:ext uri="{FF2B5EF4-FFF2-40B4-BE49-F238E27FC236}">
                      <a16:creationId xmlns:a16="http://schemas.microsoft.com/office/drawing/2014/main" id="{CD274D78-39E7-2740-B5A9-55E9273A3828}"/>
                    </a:ext>
                  </a:extLst>
                </p:cNvPr>
                <p:cNvPicPr/>
                <p:nvPr/>
              </p:nvPicPr>
              <p:blipFill>
                <a:blip r:embed="rId19"/>
                <a:stretch>
                  <a:fillRect/>
                </a:stretch>
              </p:blipFill>
              <p:spPr>
                <a:xfrm>
                  <a:off x="8365620" y="2989020"/>
                  <a:ext cx="510840" cy="63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C655898E-46FB-5749-AE3A-14A7D414BCA1}"/>
                    </a:ext>
                  </a:extLst>
                </p14:cNvPr>
                <p14:cNvContentPartPr/>
                <p14:nvPr/>
              </p14:nvContentPartPr>
              <p14:xfrm>
                <a:off x="9394140" y="2657460"/>
                <a:ext cx="665640" cy="342000"/>
              </p14:xfrm>
            </p:contentPart>
          </mc:Choice>
          <mc:Fallback xmlns="">
            <p:pic>
              <p:nvPicPr>
                <p:cNvPr id="22" name="Ink 21">
                  <a:extLst>
                    <a:ext uri="{FF2B5EF4-FFF2-40B4-BE49-F238E27FC236}">
                      <a16:creationId xmlns:a16="http://schemas.microsoft.com/office/drawing/2014/main" id="{C655898E-46FB-5749-AE3A-14A7D414BCA1}"/>
                    </a:ext>
                  </a:extLst>
                </p:cNvPr>
                <p:cNvPicPr/>
                <p:nvPr/>
              </p:nvPicPr>
              <p:blipFill>
                <a:blip r:embed="rId21"/>
                <a:stretch>
                  <a:fillRect/>
                </a:stretch>
              </p:blipFill>
              <p:spPr>
                <a:xfrm>
                  <a:off x="9331500" y="2594460"/>
                  <a:ext cx="791280" cy="467640"/>
                </a:xfrm>
                <a:prstGeom prst="rect">
                  <a:avLst/>
                </a:prstGeom>
              </p:spPr>
            </p:pic>
          </mc:Fallback>
        </mc:AlternateContent>
      </p:grpSp>
    </p:spTree>
    <p:extLst>
      <p:ext uri="{BB962C8B-B14F-4D97-AF65-F5344CB8AC3E}">
        <p14:creationId xmlns:p14="http://schemas.microsoft.com/office/powerpoint/2010/main" val="121356554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err="1">
                <a:solidFill>
                  <a:srgbClr val="FF0000"/>
                </a:solidFill>
              </a:rPr>
              <a:t>IOException</a:t>
            </a:r>
            <a:endParaRPr lang="en-US" sz="1400" dirty="0">
              <a:solidFill>
                <a:srgbClr val="FF0000"/>
              </a:solidFill>
            </a:endParaRPr>
          </a:p>
          <a:p>
            <a:pPr marL="457200" indent="-457200">
              <a:buAutoNum type="alphaUcPeriod"/>
            </a:pPr>
            <a:r>
              <a:rPr lang="en-US" sz="1400" dirty="0" err="1">
                <a:solidFill>
                  <a:srgbClr val="FFFFFF"/>
                </a:solidFill>
              </a:rPr>
              <a:t>FileNotFoundException</a:t>
            </a:r>
            <a:endParaRPr lang="en-US" sz="1400" dirty="0">
              <a:solidFill>
                <a:srgbClr val="FFFFFF"/>
              </a:solidFill>
            </a:endParaRPr>
          </a:p>
          <a:p>
            <a:pPr marL="457200" indent="-457200">
              <a:buAutoNum type="alphaUcPeriod"/>
            </a:pPr>
            <a:r>
              <a:rPr lang="en-US" sz="1400" dirty="0" err="1">
                <a:solidFill>
                  <a:srgbClr val="FFFFFF"/>
                </a:solidFill>
              </a:rPr>
              <a:t>NullPointerException</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p:spTree>
    <p:extLst>
      <p:ext uri="{BB962C8B-B14F-4D97-AF65-F5344CB8AC3E}">
        <p14:creationId xmlns:p14="http://schemas.microsoft.com/office/powerpoint/2010/main" val="35366018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400" dirty="0">
                <a:solidFill>
                  <a:srgbClr val="EBEBEB"/>
                </a:solidFill>
              </a:rPr>
              <a:t>Which of the following declares an array of integers named number?</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spTree>
    <p:extLst>
      <p:ext uri="{BB962C8B-B14F-4D97-AF65-F5344CB8AC3E}">
        <p14:creationId xmlns:p14="http://schemas.microsoft.com/office/powerpoint/2010/main" val="209116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400" dirty="0">
                <a:solidFill>
                  <a:srgbClr val="EBEBEB"/>
                </a:solidFill>
              </a:rPr>
              <a:t>Which of the following declares an array of integers named number?</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solidFill>
                  <a:srgbClr val="FF0000"/>
                </a:solidFill>
              </a:rPr>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spTree>
    <p:extLst>
      <p:ext uri="{BB962C8B-B14F-4D97-AF65-F5344CB8AC3E}">
        <p14:creationId xmlns:p14="http://schemas.microsoft.com/office/powerpoint/2010/main" val="231406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output of the code fragment?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1  5</a:t>
            </a:r>
          </a:p>
          <a:p>
            <a:pPr marL="457200" indent="-457200">
              <a:buAutoNum type="alphaUcPeriod"/>
            </a:pPr>
            <a:r>
              <a:rPr lang="en-US" sz="1400" dirty="0">
                <a:solidFill>
                  <a:srgbClr val="FFFFFF"/>
                </a:solidFill>
              </a:rPr>
              <a:t>6</a:t>
            </a:r>
          </a:p>
          <a:p>
            <a:pPr marL="457200" indent="-457200">
              <a:buAutoNum type="alphaUcPeriod"/>
            </a:pPr>
            <a:r>
              <a:rPr lang="en-US" sz="1400" dirty="0">
                <a:solidFill>
                  <a:srgbClr val="FFFFFF"/>
                </a:solidFill>
              </a:rPr>
              <a:t>1  7</a:t>
            </a:r>
          </a:p>
          <a:p>
            <a:pPr marL="457200" indent="-457200">
              <a:buAutoNum type="alphaUcPeriod"/>
            </a:pPr>
            <a:r>
              <a:rPr lang="en-US" sz="1400" dirty="0">
                <a:solidFill>
                  <a:srgbClr val="FFFFFF"/>
                </a:solidFill>
              </a:rPr>
              <a:t>8</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04398" y="3506366"/>
            <a:ext cx="4890786" cy="700860"/>
          </a:xfrm>
          <a:prstGeom prst="rect">
            <a:avLst/>
          </a:prstGeom>
          <a:effectLst/>
        </p:spPr>
      </p:pic>
    </p:spTree>
    <p:extLst>
      <p:ext uri="{BB962C8B-B14F-4D97-AF65-F5344CB8AC3E}">
        <p14:creationId xmlns:p14="http://schemas.microsoft.com/office/powerpoint/2010/main" val="256611048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output of the code fragment?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1  5</a:t>
            </a:r>
          </a:p>
          <a:p>
            <a:pPr marL="457200" indent="-457200">
              <a:buAutoNum type="alphaUcPeriod"/>
            </a:pPr>
            <a:r>
              <a:rPr lang="en-US" sz="1400" dirty="0">
                <a:solidFill>
                  <a:srgbClr val="FFFFFF"/>
                </a:solidFill>
              </a:rPr>
              <a:t>6</a:t>
            </a:r>
          </a:p>
          <a:p>
            <a:pPr marL="457200" indent="-457200">
              <a:buAutoNum type="alphaUcPeriod"/>
            </a:pPr>
            <a:r>
              <a:rPr lang="en-US" sz="1400" dirty="0">
                <a:solidFill>
                  <a:srgbClr val="FF0000"/>
                </a:solidFill>
              </a:rPr>
              <a:t>1  7</a:t>
            </a:r>
          </a:p>
          <a:p>
            <a:pPr marL="457200" indent="-457200">
              <a:buAutoNum type="alphaUcPeriod"/>
            </a:pPr>
            <a:r>
              <a:rPr lang="en-US" sz="1400" dirty="0">
                <a:solidFill>
                  <a:srgbClr val="FFFFFF"/>
                </a:solidFill>
              </a:rPr>
              <a:t>8</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04398" y="3506366"/>
            <a:ext cx="4890786" cy="700860"/>
          </a:xfrm>
          <a:prstGeom prst="rect">
            <a:avLst/>
          </a:prstGeom>
          <a:effectLst/>
        </p:spPr>
      </p:pic>
    </p:spTree>
    <p:extLst>
      <p:ext uri="{BB962C8B-B14F-4D97-AF65-F5344CB8AC3E}">
        <p14:creationId xmlns:p14="http://schemas.microsoft.com/office/powerpoint/2010/main" val="320460068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index of 12</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matrix[3][4]</a:t>
            </a:r>
          </a:p>
          <a:p>
            <a:pPr marL="457200" indent="-457200">
              <a:buAutoNum type="alphaUcPeriod"/>
            </a:pPr>
            <a:r>
              <a:rPr lang="en-US" sz="1400" dirty="0">
                <a:solidFill>
                  <a:srgbClr val="FFFFFF"/>
                </a:solidFill>
              </a:rPr>
              <a:t>matrix[11]</a:t>
            </a:r>
          </a:p>
          <a:p>
            <a:pPr marL="457200" indent="-457200">
              <a:buAutoNum type="alphaUcPeriod"/>
            </a:pPr>
            <a:r>
              <a:rPr lang="en-US" sz="1400" dirty="0">
                <a:solidFill>
                  <a:schemeClr val="bg1"/>
                </a:solidFill>
              </a:rPr>
              <a:t>matrix[2][3]</a:t>
            </a:r>
          </a:p>
          <a:p>
            <a:pPr marL="457200" indent="-457200">
              <a:buAutoNum type="alphaUcPeriod"/>
            </a:pPr>
            <a:r>
              <a:rPr lang="en-US" sz="1400" dirty="0">
                <a:solidFill>
                  <a:srgbClr val="FFFFFF"/>
                </a:solidFill>
              </a:rPr>
              <a:t>Matrix[2][4]</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p:spTree>
    <p:extLst>
      <p:ext uri="{BB962C8B-B14F-4D97-AF65-F5344CB8AC3E}">
        <p14:creationId xmlns:p14="http://schemas.microsoft.com/office/powerpoint/2010/main" val="41576528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a:solidFill>
                  <a:srgbClr val="FFFFFF"/>
                </a:solidFill>
              </a:rPr>
              <a:t>Compilation error</a:t>
            </a:r>
          </a:p>
          <a:p>
            <a:pPr marL="457200" indent="-457200">
              <a:buAutoNum type="alphaUcPeriod"/>
            </a:pPr>
            <a:r>
              <a:rPr lang="en-US" sz="1400">
                <a:solidFill>
                  <a:srgbClr val="FFFFFF"/>
                </a:solidFill>
              </a:rPr>
              <a:t>Code will print 1 to 9</a:t>
            </a:r>
          </a:p>
          <a:p>
            <a:pPr marL="457200" indent="-457200">
              <a:buAutoNum type="alphaUcPeriod"/>
            </a:pPr>
            <a:r>
              <a:rPr lang="en-US" sz="1400">
                <a:solidFill>
                  <a:srgbClr val="FFFFFF"/>
                </a:solidFill>
              </a:rPr>
              <a:t>Code will print 0 to 9</a:t>
            </a:r>
          </a:p>
          <a:p>
            <a:pPr marL="457200" indent="-457200">
              <a:buAutoNum type="alphaUcPeriod"/>
            </a:pPr>
            <a:r>
              <a:rPr lang="en-US" sz="140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a:blip r:embed="rId2"/>
          <a:stretch>
            <a:fillRect/>
          </a:stretch>
        </p:blipFill>
        <p:spPr>
          <a:xfrm>
            <a:off x="4643806" y="2590800"/>
            <a:ext cx="7431081" cy="2247900"/>
          </a:xfrm>
          <a:prstGeom prst="rect">
            <a:avLst/>
          </a:prstGeom>
          <a:effectLst/>
        </p:spPr>
      </p:pic>
    </p:spTree>
    <p:extLst>
      <p:ext uri="{BB962C8B-B14F-4D97-AF65-F5344CB8AC3E}">
        <p14:creationId xmlns:p14="http://schemas.microsoft.com/office/powerpoint/2010/main" val="215056463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index of 12</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matrix[3][4]</a:t>
            </a:r>
          </a:p>
          <a:p>
            <a:pPr marL="457200" indent="-457200">
              <a:buAutoNum type="alphaUcPeriod"/>
            </a:pPr>
            <a:r>
              <a:rPr lang="en-US" sz="1400" dirty="0">
                <a:solidFill>
                  <a:srgbClr val="FFFFFF"/>
                </a:solidFill>
              </a:rPr>
              <a:t>matrix[11]</a:t>
            </a:r>
          </a:p>
          <a:p>
            <a:pPr marL="457200" indent="-457200">
              <a:buAutoNum type="alphaUcPeriod"/>
            </a:pPr>
            <a:r>
              <a:rPr lang="en-US" sz="1400" dirty="0">
                <a:solidFill>
                  <a:srgbClr val="FF0000"/>
                </a:solidFill>
              </a:rPr>
              <a:t>matrix[2][3]</a:t>
            </a:r>
          </a:p>
          <a:p>
            <a:pPr marL="457200" indent="-457200">
              <a:buAutoNum type="alphaUcPeriod"/>
            </a:pPr>
            <a:r>
              <a:rPr lang="en-US" sz="1400" dirty="0">
                <a:solidFill>
                  <a:srgbClr val="FFFFFF"/>
                </a:solidFill>
              </a:rPr>
              <a:t>Matrix[2][4]</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BB701B38-0333-FC4B-8363-52D4E9A98ED1}"/>
                  </a:ext>
                </a:extLst>
              </p14:cNvPr>
              <p14:cNvContentPartPr/>
              <p14:nvPr/>
            </p14:nvContentPartPr>
            <p14:xfrm>
              <a:off x="8666515" y="2786917"/>
              <a:ext cx="100800" cy="284400"/>
            </p14:xfrm>
          </p:contentPart>
        </mc:Choice>
        <mc:Fallback xmlns="">
          <p:pic>
            <p:nvPicPr>
              <p:cNvPr id="17" name="Ink 16">
                <a:extLst>
                  <a:ext uri="{FF2B5EF4-FFF2-40B4-BE49-F238E27FC236}">
                    <a16:creationId xmlns:a16="http://schemas.microsoft.com/office/drawing/2014/main" id="{BB701B38-0333-FC4B-8363-52D4E9A98ED1}"/>
                  </a:ext>
                </a:extLst>
              </p:cNvPr>
              <p:cNvPicPr/>
              <p:nvPr/>
            </p:nvPicPr>
            <p:blipFill>
              <a:blip r:embed="rId5"/>
              <a:stretch>
                <a:fillRect/>
              </a:stretch>
            </p:blipFill>
            <p:spPr>
              <a:xfrm>
                <a:off x="8658955" y="2779357"/>
                <a:ext cx="115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60053E5-369F-1D40-AF60-6664A4DB882F}"/>
                  </a:ext>
                </a:extLst>
              </p14:cNvPr>
              <p14:cNvContentPartPr/>
              <p14:nvPr/>
            </p14:nvContentPartPr>
            <p14:xfrm>
              <a:off x="8776315" y="3199837"/>
              <a:ext cx="30240" cy="189720"/>
            </p14:xfrm>
          </p:contentPart>
        </mc:Choice>
        <mc:Fallback xmlns="">
          <p:pic>
            <p:nvPicPr>
              <p:cNvPr id="22" name="Ink 21">
                <a:extLst>
                  <a:ext uri="{FF2B5EF4-FFF2-40B4-BE49-F238E27FC236}">
                    <a16:creationId xmlns:a16="http://schemas.microsoft.com/office/drawing/2014/main" id="{F60053E5-369F-1D40-AF60-6664A4DB882F}"/>
                  </a:ext>
                </a:extLst>
              </p:cNvPr>
              <p:cNvPicPr/>
              <p:nvPr/>
            </p:nvPicPr>
            <p:blipFill>
              <a:blip r:embed="rId7"/>
              <a:stretch>
                <a:fillRect/>
              </a:stretch>
            </p:blipFill>
            <p:spPr>
              <a:xfrm>
                <a:off x="8768755" y="3192277"/>
                <a:ext cx="453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EFB31049-D63B-DD48-8276-D3D49FA3A3C6}"/>
                  </a:ext>
                </a:extLst>
              </p14:cNvPr>
              <p14:cNvContentPartPr/>
              <p14:nvPr/>
            </p14:nvContentPartPr>
            <p14:xfrm>
              <a:off x="8696395" y="3537877"/>
              <a:ext cx="139680" cy="248760"/>
            </p14:xfrm>
          </p:contentPart>
        </mc:Choice>
        <mc:Fallback xmlns="">
          <p:pic>
            <p:nvPicPr>
              <p:cNvPr id="23" name="Ink 22">
                <a:extLst>
                  <a:ext uri="{FF2B5EF4-FFF2-40B4-BE49-F238E27FC236}">
                    <a16:creationId xmlns:a16="http://schemas.microsoft.com/office/drawing/2014/main" id="{EFB31049-D63B-DD48-8276-D3D49FA3A3C6}"/>
                  </a:ext>
                </a:extLst>
              </p:cNvPr>
              <p:cNvPicPr/>
              <p:nvPr/>
            </p:nvPicPr>
            <p:blipFill>
              <a:blip r:embed="rId9"/>
              <a:stretch>
                <a:fillRect/>
              </a:stretch>
            </p:blipFill>
            <p:spPr>
              <a:xfrm>
                <a:off x="8688835" y="3530317"/>
                <a:ext cx="1548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9E385182-B7A4-6B49-98EC-1B8F223657F7}"/>
                  </a:ext>
                </a:extLst>
              </p14:cNvPr>
              <p14:cNvContentPartPr/>
              <p14:nvPr/>
            </p14:nvContentPartPr>
            <p14:xfrm>
              <a:off x="9044155" y="3274357"/>
              <a:ext cx="110160" cy="194400"/>
            </p14:xfrm>
          </p:contentPart>
        </mc:Choice>
        <mc:Fallback xmlns="">
          <p:pic>
            <p:nvPicPr>
              <p:cNvPr id="30" name="Ink 29">
                <a:extLst>
                  <a:ext uri="{FF2B5EF4-FFF2-40B4-BE49-F238E27FC236}">
                    <a16:creationId xmlns:a16="http://schemas.microsoft.com/office/drawing/2014/main" id="{9E385182-B7A4-6B49-98EC-1B8F223657F7}"/>
                  </a:ext>
                </a:extLst>
              </p:cNvPr>
              <p:cNvPicPr/>
              <p:nvPr/>
            </p:nvPicPr>
            <p:blipFill>
              <a:blip r:embed="rId11"/>
              <a:stretch>
                <a:fillRect/>
              </a:stretch>
            </p:blipFill>
            <p:spPr>
              <a:xfrm>
                <a:off x="9036595" y="3266797"/>
                <a:ext cx="1252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CECC92DC-02D4-464F-ADD1-A5478DA2450F}"/>
                  </a:ext>
                </a:extLst>
              </p14:cNvPr>
              <p14:cNvContentPartPr/>
              <p14:nvPr/>
            </p14:nvContentPartPr>
            <p14:xfrm>
              <a:off x="9491995" y="3289837"/>
              <a:ext cx="49680" cy="188640"/>
            </p14:xfrm>
          </p:contentPart>
        </mc:Choice>
        <mc:Fallback xmlns="">
          <p:pic>
            <p:nvPicPr>
              <p:cNvPr id="31" name="Ink 30">
                <a:extLst>
                  <a:ext uri="{FF2B5EF4-FFF2-40B4-BE49-F238E27FC236}">
                    <a16:creationId xmlns:a16="http://schemas.microsoft.com/office/drawing/2014/main" id="{CECC92DC-02D4-464F-ADD1-A5478DA2450F}"/>
                  </a:ext>
                </a:extLst>
              </p:cNvPr>
              <p:cNvPicPr/>
              <p:nvPr/>
            </p:nvPicPr>
            <p:blipFill>
              <a:blip r:embed="rId13"/>
              <a:stretch>
                <a:fillRect/>
              </a:stretch>
            </p:blipFill>
            <p:spPr>
              <a:xfrm>
                <a:off x="9484435" y="3282277"/>
                <a:ext cx="64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F93F4F0E-6247-7044-9D14-DC780E0E7115}"/>
                  </a:ext>
                </a:extLst>
              </p14:cNvPr>
              <p14:cNvContentPartPr/>
              <p14:nvPr/>
            </p14:nvContentPartPr>
            <p14:xfrm>
              <a:off x="9938755" y="3299917"/>
              <a:ext cx="209520" cy="208440"/>
            </p14:xfrm>
          </p:contentPart>
        </mc:Choice>
        <mc:Fallback xmlns="">
          <p:pic>
            <p:nvPicPr>
              <p:cNvPr id="32" name="Ink 31">
                <a:extLst>
                  <a:ext uri="{FF2B5EF4-FFF2-40B4-BE49-F238E27FC236}">
                    <a16:creationId xmlns:a16="http://schemas.microsoft.com/office/drawing/2014/main" id="{F93F4F0E-6247-7044-9D14-DC780E0E7115}"/>
                  </a:ext>
                </a:extLst>
              </p:cNvPr>
              <p:cNvPicPr/>
              <p:nvPr/>
            </p:nvPicPr>
            <p:blipFill>
              <a:blip r:embed="rId15"/>
              <a:stretch>
                <a:fillRect/>
              </a:stretch>
            </p:blipFill>
            <p:spPr>
              <a:xfrm>
                <a:off x="9931195" y="3292357"/>
                <a:ext cx="2246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F8C1A861-B388-A546-ACE0-5391428DC980}"/>
                  </a:ext>
                </a:extLst>
              </p14:cNvPr>
              <p14:cNvContentPartPr/>
              <p14:nvPr/>
            </p14:nvContentPartPr>
            <p14:xfrm>
              <a:off x="10505395" y="3250237"/>
              <a:ext cx="149400" cy="189000"/>
            </p14:xfrm>
          </p:contentPart>
        </mc:Choice>
        <mc:Fallback xmlns="">
          <p:pic>
            <p:nvPicPr>
              <p:cNvPr id="33" name="Ink 32">
                <a:extLst>
                  <a:ext uri="{FF2B5EF4-FFF2-40B4-BE49-F238E27FC236}">
                    <a16:creationId xmlns:a16="http://schemas.microsoft.com/office/drawing/2014/main" id="{F8C1A861-B388-A546-ACE0-5391428DC980}"/>
                  </a:ext>
                </a:extLst>
              </p:cNvPr>
              <p:cNvPicPr/>
              <p:nvPr/>
            </p:nvPicPr>
            <p:blipFill>
              <a:blip r:embed="rId17"/>
              <a:stretch>
                <a:fillRect/>
              </a:stretch>
            </p:blipFill>
            <p:spPr>
              <a:xfrm>
                <a:off x="10497835" y="3242677"/>
                <a:ext cx="1645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FFF33976-6C01-FD4D-B953-48AB12DB4E2F}"/>
                  </a:ext>
                </a:extLst>
              </p14:cNvPr>
              <p14:cNvContentPartPr/>
              <p14:nvPr/>
            </p14:nvContentPartPr>
            <p14:xfrm>
              <a:off x="10410355" y="3736957"/>
              <a:ext cx="268920" cy="100080"/>
            </p14:xfrm>
          </p:contentPart>
        </mc:Choice>
        <mc:Fallback xmlns="">
          <p:pic>
            <p:nvPicPr>
              <p:cNvPr id="34" name="Ink 33">
                <a:extLst>
                  <a:ext uri="{FF2B5EF4-FFF2-40B4-BE49-F238E27FC236}">
                    <a16:creationId xmlns:a16="http://schemas.microsoft.com/office/drawing/2014/main" id="{FFF33976-6C01-FD4D-B953-48AB12DB4E2F}"/>
                  </a:ext>
                </a:extLst>
              </p:cNvPr>
              <p:cNvPicPr/>
              <p:nvPr/>
            </p:nvPicPr>
            <p:blipFill>
              <a:blip r:embed="rId19"/>
              <a:stretch>
                <a:fillRect/>
              </a:stretch>
            </p:blipFill>
            <p:spPr>
              <a:xfrm>
                <a:off x="10402795" y="3729397"/>
                <a:ext cx="284040" cy="115200"/>
              </a:xfrm>
              <a:prstGeom prst="rect">
                <a:avLst/>
              </a:prstGeom>
            </p:spPr>
          </p:pic>
        </mc:Fallback>
      </mc:AlternateContent>
    </p:spTree>
    <p:extLst>
      <p:ext uri="{BB962C8B-B14F-4D97-AF65-F5344CB8AC3E}">
        <p14:creationId xmlns:p14="http://schemas.microsoft.com/office/powerpoint/2010/main" val="124631185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3051" y="199644"/>
            <a:ext cx="3108626"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20995" y="1676399"/>
            <a:ext cx="3108057" cy="1371601"/>
          </a:xfrm>
        </p:spPr>
        <p:txBody>
          <a:bodyPr>
            <a:normAutofit/>
          </a:bodyPr>
          <a:lstStyle/>
          <a:p>
            <a:pPr marL="457200" indent="-457200">
              <a:buAutoNum type="alphaUcPeriod"/>
            </a:pPr>
            <a:r>
              <a:rPr lang="en-US" sz="1400" dirty="0">
                <a:solidFill>
                  <a:srgbClr val="FFFFFF"/>
                </a:solidFill>
              </a:rPr>
              <a:t>Eve</a:t>
            </a:r>
          </a:p>
          <a:p>
            <a:pPr marL="457200" indent="-457200">
              <a:buAutoNum type="alphaUcPeriod"/>
            </a:pPr>
            <a:r>
              <a:rPr lang="en-US" sz="1400" dirty="0">
                <a:solidFill>
                  <a:srgbClr val="FFFFFF"/>
                </a:solidFill>
              </a:rPr>
              <a:t>Andy</a:t>
            </a:r>
          </a:p>
          <a:p>
            <a:pPr marL="457200" indent="-457200">
              <a:buAutoNum type="alphaUcPeriod"/>
            </a:pPr>
            <a:r>
              <a:rPr lang="en-US" sz="1400" dirty="0">
                <a:solidFill>
                  <a:srgbClr val="FFFFFF"/>
                </a:solidFill>
              </a:rPr>
              <a:t>Bart</a:t>
            </a:r>
            <a:endParaRPr lang="en-US" sz="1400" dirty="0">
              <a:solidFill>
                <a:srgbClr val="FF0000"/>
              </a:solidFill>
            </a:endParaRPr>
          </a:p>
          <a:p>
            <a:pPr marL="457200" indent="-457200">
              <a:buAutoNum type="alphaUcPeriod"/>
            </a:pPr>
            <a:r>
              <a:rPr lang="en-US" sz="1400" dirty="0">
                <a:solidFill>
                  <a:srgbClr val="FFFFFF"/>
                </a:solidFill>
              </a:rPr>
              <a:t>Carl</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543051" y="304800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620995" y="4900421"/>
            <a:ext cx="3108057" cy="13716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400" dirty="0">
                <a:solidFill>
                  <a:srgbClr val="FFFFFF"/>
                </a:solidFill>
              </a:rPr>
              <a:t>4, 4</a:t>
            </a:r>
          </a:p>
          <a:p>
            <a:pPr marL="457200" indent="-457200">
              <a:buFont typeface="Wingdings 3" charset="2"/>
              <a:buAutoNum type="alphaUcPeriod"/>
            </a:pPr>
            <a:r>
              <a:rPr lang="en-US" sz="1400" dirty="0">
                <a:solidFill>
                  <a:srgbClr val="FFFFFF"/>
                </a:solidFill>
              </a:rPr>
              <a:t>4, 10</a:t>
            </a:r>
          </a:p>
          <a:p>
            <a:pPr marL="457200" indent="-457200">
              <a:buFont typeface="Wingdings 3" charset="2"/>
              <a:buAutoNum type="alphaUcPeriod"/>
            </a:pPr>
            <a:r>
              <a:rPr lang="en-US" sz="1400" dirty="0">
                <a:solidFill>
                  <a:srgbClr val="FFFFFF"/>
                </a:solidFill>
              </a:rPr>
              <a:t>10, 4</a:t>
            </a:r>
          </a:p>
          <a:p>
            <a:pPr marL="457200" indent="-457200">
              <a:buFont typeface="Wingdings 3" charset="2"/>
              <a:buAutoNum type="alphaUcPeriod"/>
            </a:pPr>
            <a:r>
              <a:rPr lang="en-US" sz="1400" dirty="0">
                <a:solidFill>
                  <a:srgbClr val="FFFFFF"/>
                </a:solidFill>
              </a:rPr>
              <a:t>10, 10</a:t>
            </a:r>
            <a:endParaRPr lang="en-US" sz="1400" dirty="0">
              <a:solidFill>
                <a:srgbClr val="FF0000"/>
              </a:solidFill>
            </a:endParaRPr>
          </a:p>
        </p:txBody>
      </p:sp>
    </p:spTree>
    <p:extLst>
      <p:ext uri="{BB962C8B-B14F-4D97-AF65-F5344CB8AC3E}">
        <p14:creationId xmlns:p14="http://schemas.microsoft.com/office/powerpoint/2010/main" val="94004379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3051" y="199644"/>
            <a:ext cx="3108626"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20995" y="1676399"/>
            <a:ext cx="3108057" cy="1371601"/>
          </a:xfrm>
        </p:spPr>
        <p:txBody>
          <a:bodyPr>
            <a:normAutofit/>
          </a:bodyPr>
          <a:lstStyle/>
          <a:p>
            <a:pPr marL="457200" indent="-457200">
              <a:buAutoNum type="alphaUcPeriod"/>
            </a:pPr>
            <a:r>
              <a:rPr lang="en-US" sz="1400" dirty="0">
                <a:solidFill>
                  <a:srgbClr val="FFFFFF"/>
                </a:solidFill>
              </a:rPr>
              <a:t>Eve</a:t>
            </a:r>
          </a:p>
          <a:p>
            <a:pPr marL="457200" indent="-457200">
              <a:buAutoNum type="alphaUcPeriod"/>
            </a:pPr>
            <a:r>
              <a:rPr lang="en-US" sz="1400" dirty="0">
                <a:solidFill>
                  <a:srgbClr val="FFFFFF"/>
                </a:solidFill>
              </a:rPr>
              <a:t>Andy</a:t>
            </a:r>
          </a:p>
          <a:p>
            <a:pPr marL="457200" indent="-457200">
              <a:buAutoNum type="alphaUcPeriod"/>
            </a:pPr>
            <a:r>
              <a:rPr lang="en-US" sz="1400" dirty="0">
                <a:solidFill>
                  <a:srgbClr val="FF0000"/>
                </a:solidFill>
              </a:rPr>
              <a:t>Bart</a:t>
            </a:r>
          </a:p>
          <a:p>
            <a:pPr marL="457200" indent="-457200">
              <a:buAutoNum type="alphaUcPeriod"/>
            </a:pPr>
            <a:r>
              <a:rPr lang="en-US" sz="1400" dirty="0">
                <a:solidFill>
                  <a:srgbClr val="FFFFFF"/>
                </a:solidFill>
              </a:rPr>
              <a:t>Carl</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543051" y="304800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620995" y="4900421"/>
            <a:ext cx="3108057" cy="13716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400" dirty="0">
                <a:solidFill>
                  <a:srgbClr val="FFFFFF"/>
                </a:solidFill>
              </a:rPr>
              <a:t>4, 4</a:t>
            </a:r>
          </a:p>
          <a:p>
            <a:pPr marL="457200" indent="-457200">
              <a:buFont typeface="Wingdings 3" charset="2"/>
              <a:buAutoNum type="alphaUcPeriod"/>
            </a:pPr>
            <a:r>
              <a:rPr lang="en-US" sz="1400" dirty="0">
                <a:solidFill>
                  <a:srgbClr val="FFFFFF"/>
                </a:solidFill>
              </a:rPr>
              <a:t>4, 10</a:t>
            </a:r>
          </a:p>
          <a:p>
            <a:pPr marL="457200" indent="-457200">
              <a:buFont typeface="Wingdings 3" charset="2"/>
              <a:buAutoNum type="alphaUcPeriod"/>
            </a:pPr>
            <a:r>
              <a:rPr lang="en-US" sz="1400" dirty="0">
                <a:solidFill>
                  <a:srgbClr val="FF0000"/>
                </a:solidFill>
              </a:rPr>
              <a:t>10, 4</a:t>
            </a:r>
          </a:p>
          <a:p>
            <a:pPr marL="457200" indent="-457200">
              <a:buFont typeface="Wingdings 3" charset="2"/>
              <a:buAutoNum type="alphaUcPeriod"/>
            </a:pPr>
            <a:r>
              <a:rPr lang="en-US" sz="1400" dirty="0">
                <a:solidFill>
                  <a:srgbClr val="FFFFFF"/>
                </a:solidFill>
              </a:rPr>
              <a:t>10, 10</a:t>
            </a:r>
            <a:endParaRPr lang="en-US" sz="1400" dirty="0">
              <a:solidFill>
                <a:srgbClr val="FF0000"/>
              </a:solidFill>
            </a:endParaRPr>
          </a:p>
        </p:txBody>
      </p:sp>
      <p:sp>
        <p:nvSpPr>
          <p:cNvPr id="11" name="Rectangle 10">
            <a:extLst>
              <a:ext uri="{FF2B5EF4-FFF2-40B4-BE49-F238E27FC236}">
                <a16:creationId xmlns:a16="http://schemas.microsoft.com/office/drawing/2014/main" id="{B2BAA1B8-EFCA-B24A-9CDE-FAE6270E7A22}"/>
              </a:ext>
            </a:extLst>
          </p:cNvPr>
          <p:cNvSpPr/>
          <p:nvPr/>
        </p:nvSpPr>
        <p:spPr>
          <a:xfrm>
            <a:off x="4909135" y="4355812"/>
            <a:ext cx="7431081" cy="584775"/>
          </a:xfrm>
          <a:prstGeom prst="rect">
            <a:avLst/>
          </a:prstGeom>
        </p:spPr>
        <p:txBody>
          <a:bodyPr wrap="square">
            <a:spAutoFit/>
          </a:bodyPr>
          <a:lstStyle/>
          <a:p>
            <a:pPr fontAlgn="base"/>
            <a:r>
              <a:rPr lang="en-US" sz="1600" dirty="0"/>
              <a:t>Capacity is how many items the list can hold and size is how many elements are in the list.</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BDDD9A2-7A1C-054E-9ADC-F15D7D43E7C7}"/>
                  </a:ext>
                </a:extLst>
              </p14:cNvPr>
              <p14:cNvContentPartPr/>
              <p14:nvPr/>
            </p14:nvContentPartPr>
            <p14:xfrm>
              <a:off x="9235740" y="2987940"/>
              <a:ext cx="1919520" cy="1333080"/>
            </p14:xfrm>
          </p:contentPart>
        </mc:Choice>
        <mc:Fallback xmlns="">
          <p:pic>
            <p:nvPicPr>
              <p:cNvPr id="4" name="Ink 3">
                <a:extLst>
                  <a:ext uri="{FF2B5EF4-FFF2-40B4-BE49-F238E27FC236}">
                    <a16:creationId xmlns:a16="http://schemas.microsoft.com/office/drawing/2014/main" id="{2BDDD9A2-7A1C-054E-9ADC-F15D7D43E7C7}"/>
                  </a:ext>
                </a:extLst>
              </p:cNvPr>
              <p:cNvPicPr/>
              <p:nvPr/>
            </p:nvPicPr>
            <p:blipFill>
              <a:blip r:embed="rId5"/>
              <a:stretch>
                <a:fillRect/>
              </a:stretch>
            </p:blipFill>
            <p:spPr>
              <a:xfrm>
                <a:off x="9231420" y="2983620"/>
                <a:ext cx="1928160" cy="134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09D7453-643B-FC42-B3D9-71332F073B16}"/>
                  </a:ext>
                </a:extLst>
              </p14:cNvPr>
              <p14:cNvContentPartPr/>
              <p14:nvPr/>
            </p14:nvContentPartPr>
            <p14:xfrm>
              <a:off x="10463700" y="4656900"/>
              <a:ext cx="1070280" cy="38520"/>
            </p14:xfrm>
          </p:contentPart>
        </mc:Choice>
        <mc:Fallback xmlns="">
          <p:pic>
            <p:nvPicPr>
              <p:cNvPr id="7" name="Ink 6">
                <a:extLst>
                  <a:ext uri="{FF2B5EF4-FFF2-40B4-BE49-F238E27FC236}">
                    <a16:creationId xmlns:a16="http://schemas.microsoft.com/office/drawing/2014/main" id="{C09D7453-643B-FC42-B3D9-71332F073B16}"/>
                  </a:ext>
                </a:extLst>
              </p:cNvPr>
              <p:cNvPicPr/>
              <p:nvPr/>
            </p:nvPicPr>
            <p:blipFill>
              <a:blip r:embed="rId7"/>
              <a:stretch>
                <a:fillRect/>
              </a:stretch>
            </p:blipFill>
            <p:spPr>
              <a:xfrm>
                <a:off x="10459380" y="4652580"/>
                <a:ext cx="10789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ECA9C90-D247-1842-A13E-EDF81B2A5AC0}"/>
                  </a:ext>
                </a:extLst>
              </p14:cNvPr>
              <p14:cNvContentPartPr/>
              <p14:nvPr/>
            </p14:nvContentPartPr>
            <p14:xfrm>
              <a:off x="5046060" y="4929780"/>
              <a:ext cx="2242440" cy="23760"/>
            </p14:xfrm>
          </p:contentPart>
        </mc:Choice>
        <mc:Fallback xmlns="">
          <p:pic>
            <p:nvPicPr>
              <p:cNvPr id="8" name="Ink 7">
                <a:extLst>
                  <a:ext uri="{FF2B5EF4-FFF2-40B4-BE49-F238E27FC236}">
                    <a16:creationId xmlns:a16="http://schemas.microsoft.com/office/drawing/2014/main" id="{CECA9C90-D247-1842-A13E-EDF81B2A5AC0}"/>
                  </a:ext>
                </a:extLst>
              </p:cNvPr>
              <p:cNvPicPr/>
              <p:nvPr/>
            </p:nvPicPr>
            <p:blipFill>
              <a:blip r:embed="rId9"/>
              <a:stretch>
                <a:fillRect/>
              </a:stretch>
            </p:blipFill>
            <p:spPr>
              <a:xfrm>
                <a:off x="5041740" y="4925460"/>
                <a:ext cx="2251080" cy="32400"/>
              </a:xfrm>
              <a:prstGeom prst="rect">
                <a:avLst/>
              </a:prstGeom>
            </p:spPr>
          </p:pic>
        </mc:Fallback>
      </mc:AlternateContent>
      <p:grpSp>
        <p:nvGrpSpPr>
          <p:cNvPr id="22" name="Group 21">
            <a:extLst>
              <a:ext uri="{FF2B5EF4-FFF2-40B4-BE49-F238E27FC236}">
                <a16:creationId xmlns:a16="http://schemas.microsoft.com/office/drawing/2014/main" id="{C2FA86F2-54BA-6344-91C6-3A07FF08A222}"/>
              </a:ext>
            </a:extLst>
          </p:cNvPr>
          <p:cNvGrpSpPr/>
          <p:nvPr/>
        </p:nvGrpSpPr>
        <p:grpSpPr>
          <a:xfrm>
            <a:off x="7687380" y="3293220"/>
            <a:ext cx="371880" cy="860400"/>
            <a:chOff x="7687380" y="3293220"/>
            <a:chExt cx="371880" cy="860400"/>
          </a:xfrm>
        </p:grpSpPr>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D517291-E6A8-7D4D-9F7E-6B23FE3A2136}"/>
                    </a:ext>
                  </a:extLst>
                </p14:cNvPr>
                <p14:cNvContentPartPr/>
                <p14:nvPr/>
              </p14:nvContentPartPr>
              <p14:xfrm>
                <a:off x="7765140" y="3293220"/>
                <a:ext cx="9000" cy="113040"/>
              </p14:xfrm>
            </p:contentPart>
          </mc:Choice>
          <mc:Fallback xmlns="">
            <p:pic>
              <p:nvPicPr>
                <p:cNvPr id="12" name="Ink 11">
                  <a:extLst>
                    <a:ext uri="{FF2B5EF4-FFF2-40B4-BE49-F238E27FC236}">
                      <a16:creationId xmlns:a16="http://schemas.microsoft.com/office/drawing/2014/main" id="{3D517291-E6A8-7D4D-9F7E-6B23FE3A2136}"/>
                    </a:ext>
                  </a:extLst>
                </p:cNvPr>
                <p:cNvPicPr/>
                <p:nvPr/>
              </p:nvPicPr>
              <p:blipFill>
                <a:blip r:embed="rId11"/>
                <a:stretch>
                  <a:fillRect/>
                </a:stretch>
              </p:blipFill>
              <p:spPr>
                <a:xfrm>
                  <a:off x="7760820" y="3288900"/>
                  <a:ext cx="17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29E5CEE-458D-514C-84DA-56D4658C24EA}"/>
                    </a:ext>
                  </a:extLst>
                </p14:cNvPr>
                <p14:cNvContentPartPr/>
                <p14:nvPr/>
              </p14:nvContentPartPr>
              <p14:xfrm>
                <a:off x="7718340" y="3548100"/>
                <a:ext cx="100800" cy="105120"/>
              </p14:xfrm>
            </p:contentPart>
          </mc:Choice>
          <mc:Fallback xmlns="">
            <p:pic>
              <p:nvPicPr>
                <p:cNvPr id="13" name="Ink 12">
                  <a:extLst>
                    <a:ext uri="{FF2B5EF4-FFF2-40B4-BE49-F238E27FC236}">
                      <a16:creationId xmlns:a16="http://schemas.microsoft.com/office/drawing/2014/main" id="{129E5CEE-458D-514C-84DA-56D4658C24EA}"/>
                    </a:ext>
                  </a:extLst>
                </p:cNvPr>
                <p:cNvPicPr/>
                <p:nvPr/>
              </p:nvPicPr>
              <p:blipFill>
                <a:blip r:embed="rId13"/>
                <a:stretch>
                  <a:fillRect/>
                </a:stretch>
              </p:blipFill>
              <p:spPr>
                <a:xfrm>
                  <a:off x="7714020" y="3543780"/>
                  <a:ext cx="1094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F7191F35-A57E-4943-BE35-7473D43886B4}"/>
                    </a:ext>
                  </a:extLst>
                </p14:cNvPr>
                <p14:cNvContentPartPr/>
                <p14:nvPr/>
              </p14:nvContentPartPr>
              <p14:xfrm>
                <a:off x="7687380" y="3755100"/>
                <a:ext cx="66240" cy="122040"/>
              </p14:xfrm>
            </p:contentPart>
          </mc:Choice>
          <mc:Fallback xmlns="">
            <p:pic>
              <p:nvPicPr>
                <p:cNvPr id="14" name="Ink 13">
                  <a:extLst>
                    <a:ext uri="{FF2B5EF4-FFF2-40B4-BE49-F238E27FC236}">
                      <a16:creationId xmlns:a16="http://schemas.microsoft.com/office/drawing/2014/main" id="{F7191F35-A57E-4943-BE35-7473D43886B4}"/>
                    </a:ext>
                  </a:extLst>
                </p:cNvPr>
                <p:cNvPicPr/>
                <p:nvPr/>
              </p:nvPicPr>
              <p:blipFill>
                <a:blip r:embed="rId15"/>
                <a:stretch>
                  <a:fillRect/>
                </a:stretch>
              </p:blipFill>
              <p:spPr>
                <a:xfrm>
                  <a:off x="7683060" y="3750780"/>
                  <a:ext cx="748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2DE195FA-D8F8-5642-A354-433F68F64736}"/>
                    </a:ext>
                  </a:extLst>
                </p14:cNvPr>
                <p14:cNvContentPartPr/>
                <p14:nvPr/>
              </p14:nvContentPartPr>
              <p14:xfrm>
                <a:off x="7934340" y="3953820"/>
                <a:ext cx="123840" cy="97560"/>
              </p14:xfrm>
            </p:contentPart>
          </mc:Choice>
          <mc:Fallback xmlns="">
            <p:pic>
              <p:nvPicPr>
                <p:cNvPr id="16" name="Ink 15">
                  <a:extLst>
                    <a:ext uri="{FF2B5EF4-FFF2-40B4-BE49-F238E27FC236}">
                      <a16:creationId xmlns:a16="http://schemas.microsoft.com/office/drawing/2014/main" id="{2DE195FA-D8F8-5642-A354-433F68F64736}"/>
                    </a:ext>
                  </a:extLst>
                </p:cNvPr>
                <p:cNvPicPr/>
                <p:nvPr/>
              </p:nvPicPr>
              <p:blipFill>
                <a:blip r:embed="rId17"/>
                <a:stretch>
                  <a:fillRect/>
                </a:stretch>
              </p:blipFill>
              <p:spPr>
                <a:xfrm>
                  <a:off x="7930020" y="3949500"/>
                  <a:ext cx="1324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356B088-4B33-7E4E-8D74-BA4E182A5A47}"/>
                    </a:ext>
                  </a:extLst>
                </p14:cNvPr>
                <p14:cNvContentPartPr/>
                <p14:nvPr/>
              </p14:nvContentPartPr>
              <p14:xfrm>
                <a:off x="8044500" y="3989460"/>
                <a:ext cx="14760" cy="164160"/>
              </p14:xfrm>
            </p:contentPart>
          </mc:Choice>
          <mc:Fallback xmlns="">
            <p:pic>
              <p:nvPicPr>
                <p:cNvPr id="17" name="Ink 16">
                  <a:extLst>
                    <a:ext uri="{FF2B5EF4-FFF2-40B4-BE49-F238E27FC236}">
                      <a16:creationId xmlns:a16="http://schemas.microsoft.com/office/drawing/2014/main" id="{4356B088-4B33-7E4E-8D74-BA4E182A5A47}"/>
                    </a:ext>
                  </a:extLst>
                </p:cNvPr>
                <p:cNvPicPr/>
                <p:nvPr/>
              </p:nvPicPr>
              <p:blipFill>
                <a:blip r:embed="rId19"/>
                <a:stretch>
                  <a:fillRect/>
                </a:stretch>
              </p:blipFill>
              <p:spPr>
                <a:xfrm>
                  <a:off x="8040180" y="3985140"/>
                  <a:ext cx="23400" cy="172800"/>
                </a:xfrm>
                <a:prstGeom prst="rect">
                  <a:avLst/>
                </a:prstGeom>
              </p:spPr>
            </p:pic>
          </mc:Fallback>
        </mc:AlternateContent>
      </p:grpSp>
    </p:spTree>
    <p:extLst>
      <p:ext uri="{BB962C8B-B14F-4D97-AF65-F5344CB8AC3E}">
        <p14:creationId xmlns:p14="http://schemas.microsoft.com/office/powerpoint/2010/main" val="38184359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1D5685B4-61BD-4227-AAEA-76C3A9E8B14A}"/>
              </a:ext>
            </a:extLst>
          </p:cNvPr>
          <p:cNvGraphicFramePr>
            <a:graphicFrameLocks noGrp="1"/>
          </p:cNvGraphicFramePr>
          <p:nvPr>
            <p:ph idx="1"/>
            <p:extLst>
              <p:ext uri="{D42A27DB-BD31-4B8C-83A1-F6EECF244321}">
                <p14:modId xmlns:p14="http://schemas.microsoft.com/office/powerpoint/2010/main" val="1625553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58596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If you have an exam, good luck! That’ll mean no recitation again if it’s on Wednesday.</a:t>
            </a:r>
          </a:p>
          <a:p>
            <a:r>
              <a:rPr lang="en-US" dirty="0"/>
              <a:t>If the exam isn’t Wednesday then we’ll go over this stuff again.</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b="1" dirty="0"/>
              <a:t>Lab 6 is now due 10/27 &amp;&amp; Lab 7 is due 10/30</a:t>
            </a:r>
          </a:p>
          <a:p>
            <a:r>
              <a:rPr lang="en-US" dirty="0"/>
              <a:t>As always, here’s the Discord link: </a:t>
            </a:r>
            <a:r>
              <a:rPr lang="en-US" dirty="0">
                <a:hlinkClick r:id="rId2"/>
              </a:rPr>
              <a:t>https://</a:t>
            </a:r>
            <a:r>
              <a:rPr lang="en-US" dirty="0" err="1">
                <a:hlinkClick r:id="rId2"/>
              </a:rPr>
              <a:t>discord.gg</a:t>
            </a:r>
            <a:r>
              <a:rPr lang="en-US" dirty="0">
                <a:hlinkClick r:id="rId2"/>
              </a:rPr>
              <a:t>/W5PeVfw7</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Code will print 1 to 9</a:t>
            </a:r>
          </a:p>
          <a:p>
            <a:pPr marL="457200" indent="-457200">
              <a:buAutoNum type="alphaUcPeriod"/>
            </a:pPr>
            <a:r>
              <a:rPr lang="en-US" sz="1400" dirty="0">
                <a:solidFill>
                  <a:srgbClr val="FF0000"/>
                </a:solidFill>
              </a:rPr>
              <a:t>Code will print 0 to 9</a:t>
            </a:r>
          </a:p>
          <a:p>
            <a:pPr marL="457200" indent="-457200">
              <a:buAutoNum type="alphaUcPeriod"/>
            </a:pPr>
            <a:r>
              <a:rPr lang="en-US" sz="1400" dirty="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a:blip r:embed="rId2"/>
          <a:stretch>
            <a:fillRect/>
          </a:stretch>
        </p:blipFill>
        <p:spPr>
          <a:xfrm>
            <a:off x="4643806" y="2590800"/>
            <a:ext cx="7431081" cy="2247900"/>
          </a:xfrm>
          <a:prstGeom prst="rect">
            <a:avLst/>
          </a:prstGeom>
          <a:effectLst/>
        </p:spPr>
      </p:pic>
      <p:sp>
        <p:nvSpPr>
          <p:cNvPr id="9" name="TextBox 8">
            <a:extLst>
              <a:ext uri="{FF2B5EF4-FFF2-40B4-BE49-F238E27FC236}">
                <a16:creationId xmlns:a16="http://schemas.microsoft.com/office/drawing/2014/main" id="{DAEE1D7C-17D6-D84C-A14C-13E387BC3DEF}"/>
              </a:ext>
            </a:extLst>
          </p:cNvPr>
          <p:cNvSpPr txBox="1"/>
          <p:nvPr/>
        </p:nvSpPr>
        <p:spPr>
          <a:xfrm>
            <a:off x="4905500" y="4899660"/>
            <a:ext cx="6907692" cy="1754326"/>
          </a:xfrm>
          <a:prstGeom prst="rect">
            <a:avLst/>
          </a:prstGeom>
          <a:noFill/>
        </p:spPr>
        <p:txBody>
          <a:bodyPr wrap="square" rtlCol="0">
            <a:spAutoFit/>
          </a:bodyPr>
          <a:lstStyle/>
          <a:p>
            <a:r>
              <a:rPr lang="en-US" dirty="0"/>
              <a:t>Option C is the correct choice. Variable a is started with zero. Since a is incremented using post increment operator (a++), its value is printed first and then value gets incremented. When a is 9 then it is printed and incremented to 10, so in next while iteration a &lt; 10 becomes false. Program will print 0 to 9.</a:t>
            </a:r>
          </a:p>
        </p:txBody>
      </p:sp>
    </p:spTree>
    <p:extLst>
      <p:ext uri="{BB962C8B-B14F-4D97-AF65-F5344CB8AC3E}">
        <p14:creationId xmlns:p14="http://schemas.microsoft.com/office/powerpoint/2010/main" val="18307095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“Loop” will be printed once</a:t>
            </a:r>
          </a:p>
          <a:p>
            <a:pPr marL="457200" indent="-457200">
              <a:buAutoNum type="alphaUcPeriod"/>
            </a:pPr>
            <a:r>
              <a:rPr lang="en-US" sz="1400" dirty="0">
                <a:solidFill>
                  <a:srgbClr val="FFFFFF"/>
                </a:solidFill>
              </a:rPr>
              <a:t>”Loop” will be printed infinite times</a:t>
            </a:r>
          </a:p>
          <a:p>
            <a:pPr marL="457200" indent="-457200">
              <a:buAutoNum type="alphaUcPeriod"/>
            </a:pPr>
            <a:r>
              <a:rPr lang="en-US" sz="14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595154"/>
            <a:ext cx="6907692" cy="2239191"/>
          </a:xfrm>
          <a:prstGeom prst="rect">
            <a:avLst/>
          </a:prstGeom>
          <a:effectLst/>
        </p:spPr>
      </p:pic>
    </p:spTree>
    <p:extLst>
      <p:ext uri="{BB962C8B-B14F-4D97-AF65-F5344CB8AC3E}">
        <p14:creationId xmlns:p14="http://schemas.microsoft.com/office/powerpoint/2010/main" val="4600511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0000"/>
                </a:solidFill>
              </a:rPr>
              <a:t>“Loop” will be printed once</a:t>
            </a:r>
          </a:p>
          <a:p>
            <a:pPr marL="457200" indent="-457200">
              <a:buAutoNum type="alphaUcPeriod"/>
            </a:pPr>
            <a:r>
              <a:rPr lang="en-US" sz="1400" dirty="0">
                <a:solidFill>
                  <a:srgbClr val="FFFFFF"/>
                </a:solidFill>
              </a:rPr>
              <a:t>”Loop” will be printed infinite times</a:t>
            </a:r>
          </a:p>
          <a:p>
            <a:pPr marL="457200" indent="-457200">
              <a:buAutoNum type="alphaUcPeriod"/>
            </a:pPr>
            <a:r>
              <a:rPr lang="en-US" sz="14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595154"/>
            <a:ext cx="6907692" cy="2239191"/>
          </a:xfrm>
          <a:prstGeom prst="rect">
            <a:avLst/>
          </a:prstGeom>
          <a:effectLst/>
        </p:spPr>
      </p:pic>
      <p:sp>
        <p:nvSpPr>
          <p:cNvPr id="4" name="Rectangle 3">
            <a:extLst>
              <a:ext uri="{FF2B5EF4-FFF2-40B4-BE49-F238E27FC236}">
                <a16:creationId xmlns:a16="http://schemas.microsoft.com/office/drawing/2014/main" id="{31AB77C5-D4A4-3946-B0DE-2B6F197ADE07}"/>
              </a:ext>
            </a:extLst>
          </p:cNvPr>
          <p:cNvSpPr/>
          <p:nvPr/>
        </p:nvSpPr>
        <p:spPr>
          <a:xfrm>
            <a:off x="4905499" y="4887685"/>
            <a:ext cx="6907691" cy="1477328"/>
          </a:xfrm>
          <a:prstGeom prst="rect">
            <a:avLst/>
          </a:prstGeom>
        </p:spPr>
        <p:txBody>
          <a:bodyPr wrap="square">
            <a:spAutoFit/>
          </a:bodyPr>
          <a:lstStyle/>
          <a:p>
            <a:r>
              <a:rPr lang="en-US" dirty="0"/>
              <a:t>Option B is the correct choice. Do while loop always has one iteration of the code block regardless of the condition. Code will execute and print “Loop”, then the condition will be checked which is false and hence the loop will be terminated.</a:t>
            </a:r>
          </a:p>
        </p:txBody>
      </p:sp>
    </p:spTree>
    <p:extLst>
      <p:ext uri="{BB962C8B-B14F-4D97-AF65-F5344CB8AC3E}">
        <p14:creationId xmlns:p14="http://schemas.microsoft.com/office/powerpoint/2010/main" val="314119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Code will print 0 to 4</a:t>
            </a:r>
          </a:p>
          <a:p>
            <a:pPr marL="457200" indent="-457200">
              <a:buAutoNum type="alphaUcPeriod"/>
            </a:pPr>
            <a:r>
              <a:rPr lang="en-US" sz="1400" dirty="0">
                <a:solidFill>
                  <a:srgbClr val="FFFFFF"/>
                </a:solidFill>
              </a:rPr>
              <a:t>Code will print 1 to 4</a:t>
            </a:r>
          </a:p>
          <a:p>
            <a:pPr marL="457200" indent="-457200">
              <a:buFont typeface="Wingdings 3" charset="2"/>
              <a:buAutoNum type="alphaUcPeriod"/>
            </a:pPr>
            <a:r>
              <a:rPr lang="en-US" sz="1400" dirty="0">
                <a:solidFill>
                  <a:srgbClr val="FFFFFF"/>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670810"/>
            <a:ext cx="6907692" cy="2087878"/>
          </a:xfrm>
          <a:prstGeom prst="rect">
            <a:avLst/>
          </a:prstGeom>
          <a:effectLst/>
        </p:spPr>
      </p:pic>
    </p:spTree>
    <p:extLst>
      <p:ext uri="{BB962C8B-B14F-4D97-AF65-F5344CB8AC3E}">
        <p14:creationId xmlns:p14="http://schemas.microsoft.com/office/powerpoint/2010/main" val="10099936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chemeClr val="bg1"/>
                </a:solidFill>
              </a:rPr>
              <a:t>Code will print 0 to 4</a:t>
            </a:r>
          </a:p>
          <a:p>
            <a:pPr marL="457200" indent="-457200">
              <a:buAutoNum type="alphaUcPeriod"/>
            </a:pPr>
            <a:r>
              <a:rPr lang="en-US" sz="1400" dirty="0">
                <a:solidFill>
                  <a:srgbClr val="FFFFFF"/>
                </a:solidFill>
              </a:rPr>
              <a:t>Code will print 1 to 4</a:t>
            </a:r>
          </a:p>
          <a:p>
            <a:pPr marL="457200" indent="-457200">
              <a:buAutoNum type="alphaUcPeriod"/>
            </a:pPr>
            <a:r>
              <a:rPr lang="en-US" sz="1400" dirty="0">
                <a:solidFill>
                  <a:srgbClr val="FF0000"/>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670810"/>
            <a:ext cx="6907692" cy="2087878"/>
          </a:xfrm>
          <a:prstGeom prst="rect">
            <a:avLst/>
          </a:prstGeom>
          <a:effectLst/>
        </p:spPr>
      </p:pic>
      <p:sp>
        <p:nvSpPr>
          <p:cNvPr id="9" name="Rectangle 8">
            <a:extLst>
              <a:ext uri="{FF2B5EF4-FFF2-40B4-BE49-F238E27FC236}">
                <a16:creationId xmlns:a16="http://schemas.microsoft.com/office/drawing/2014/main" id="{2CDA4D11-0EF7-B34D-B7A9-1A78560A0877}"/>
              </a:ext>
            </a:extLst>
          </p:cNvPr>
          <p:cNvSpPr/>
          <p:nvPr/>
        </p:nvSpPr>
        <p:spPr>
          <a:xfrm>
            <a:off x="4905499" y="4887685"/>
            <a:ext cx="6907691" cy="1754326"/>
          </a:xfrm>
          <a:prstGeom prst="rect">
            <a:avLst/>
          </a:prstGeom>
        </p:spPr>
        <p:txBody>
          <a:bodyPr wrap="square">
            <a:spAutoFit/>
          </a:bodyPr>
          <a:lstStyle/>
          <a:p>
            <a:r>
              <a:rPr lang="en-US" dirty="0"/>
              <a:t>Option D is the correct choice. Do while loop always has one iteration of the code block regardless of the condition. Code will execute and increment </a:t>
            </a:r>
            <a:r>
              <a:rPr lang="en-US" dirty="0" err="1"/>
              <a:t>i</a:t>
            </a:r>
            <a:r>
              <a:rPr lang="en-US" dirty="0"/>
              <a:t> first and then print its value. This will go on until </a:t>
            </a:r>
            <a:r>
              <a:rPr lang="en-US" dirty="0" err="1"/>
              <a:t>i</a:t>
            </a:r>
            <a:r>
              <a:rPr lang="en-US" dirty="0"/>
              <a:t> equals 5 since the condition isn’t checked until the end of the loop and </a:t>
            </a:r>
            <a:r>
              <a:rPr lang="en-US" dirty="0" err="1"/>
              <a:t>i</a:t>
            </a:r>
            <a:r>
              <a:rPr lang="en-US" dirty="0"/>
              <a:t> becomes equal to 5 within the loop.</a:t>
            </a:r>
          </a:p>
        </p:txBody>
      </p:sp>
    </p:spTree>
    <p:extLst>
      <p:ext uri="{BB962C8B-B14F-4D97-AF65-F5344CB8AC3E}">
        <p14:creationId xmlns:p14="http://schemas.microsoft.com/office/powerpoint/2010/main" val="37729697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a:t>Regardless of the Boolean condition of the do while lop, there is always at least one iteration of the loop</a:t>
            </a: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3"/>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a:bodyPr>
          <a:lstStyle/>
          <a:p>
            <a:pPr marL="457200" indent="-457200">
              <a:buAutoNum type="alphaUcPeriod"/>
            </a:pPr>
            <a:r>
              <a:rPr lang="en-US"/>
              <a:t>True</a:t>
            </a:r>
          </a:p>
          <a:p>
            <a:pPr marL="457200" indent="-457200">
              <a:buAutoNum type="alphaUcPeriod"/>
            </a:pPr>
            <a:r>
              <a:rPr lang="en-US"/>
              <a:t>False</a:t>
            </a:r>
          </a:p>
        </p:txBody>
      </p:sp>
    </p:spTree>
    <p:extLst>
      <p:ext uri="{BB962C8B-B14F-4D97-AF65-F5344CB8AC3E}">
        <p14:creationId xmlns:p14="http://schemas.microsoft.com/office/powerpoint/2010/main" val="404386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854</TotalTime>
  <Words>2025</Words>
  <Application>Microsoft Macintosh PowerPoint</Application>
  <PresentationFormat>Widescreen</PresentationFormat>
  <Paragraphs>196</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Ion</vt:lpstr>
      <vt:lpstr>CS0007 Recitation</vt:lpstr>
      <vt:lpstr>Overview</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Regardless of the Boolean condition of the do while lop, there is always at least one iteration of the loop</vt:lpstr>
      <vt:lpstr>Regardless of the Boolean condition of the do while lop, there is always at least one iteration of the loop</vt:lpstr>
      <vt:lpstr>What will happen when you run the following code?</vt:lpstr>
      <vt:lpstr>What will happen when you run the following code?</vt:lpstr>
      <vt:lpstr>What will you write inside the for loop to make the code print numbers divisible by 3 between 1 and 10 (both inclusive)?</vt:lpstr>
      <vt:lpstr>What will you write inside the for loop to make the code print numbers divisible by 3 between 1 and 10 (both inclusive)?</vt:lpstr>
      <vt:lpstr>What will happen when you run the following code?</vt:lpstr>
      <vt:lpstr>What will happen when you run the following code?</vt:lpstr>
      <vt:lpstr>Given a text file, which of the following prints out each line one at a time?</vt:lpstr>
      <vt:lpstr>Given a text file, which of the following prints out each whole line one at a time?</vt:lpstr>
      <vt:lpstr>Which of the following statements opens a file named MyFile.txt and allows you to append data to its existing contents?</vt:lpstr>
      <vt:lpstr>Which of the following statements opens a file named MyFile.txt and allows you to append data to its existing contents?</vt:lpstr>
      <vt:lpstr>What is output to the terminal when you run the following code?</vt:lpstr>
      <vt:lpstr>What is output to the terminal when you run the following code?</vt:lpstr>
      <vt:lpstr>What Exception needs to be thrown at the beginning of this method to handle what PrintWriter might throw?</vt:lpstr>
      <vt:lpstr>What Exception needs to be thrown at the beginning of this method to handle what PrintWriter might throw?</vt:lpstr>
      <vt:lpstr>Which of the following declares an array of integers named number?</vt:lpstr>
      <vt:lpstr>Which of the following declares an array of integers named number?</vt:lpstr>
      <vt:lpstr>What is the output of the code fragment?</vt:lpstr>
      <vt:lpstr>What is the output of the code fragment?</vt:lpstr>
      <vt:lpstr>What is the index of 12</vt:lpstr>
      <vt:lpstr>What is the index of 12</vt:lpstr>
      <vt:lpstr>What element will be at index 2 of the list?</vt:lpstr>
      <vt:lpstr>What element will be at index 2 of the list?</vt:lpstr>
      <vt:lpstr>PowerPoint Presentation</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40</cp:revision>
  <dcterms:created xsi:type="dcterms:W3CDTF">2021-09-09T03:17:48Z</dcterms:created>
  <dcterms:modified xsi:type="dcterms:W3CDTF">2021-10-21T16:19:12Z</dcterms:modified>
</cp:coreProperties>
</file>