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87369"/>
  </p:normalViewPr>
  <p:slideViewPr>
    <p:cSldViewPr snapToGrid="0" snapToObjects="1">
      <p:cViewPr varScale="1">
        <p:scale>
          <a:sx n="102" d="100"/>
          <a:sy n="102" d="100"/>
        </p:scale>
        <p:origin x="216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today, I’m </a:t>
            </a:r>
            <a:r>
              <a:rPr lang="en-US" dirty="0" err="1"/>
              <a:t>gonna</a:t>
            </a:r>
            <a:r>
              <a:rPr lang="en-US" dirty="0"/>
              <a:t> give you guys a quick intro about myself, I’ll talk to you about the command line one more time, we’ll go over a little bit about the Java API, and talk about variables and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4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always need a variable type before the variable, otherwise your program won’t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y’all I’m Michael and I’m a sophomore majoring in CS. I’m from the Lehigh Valley, specifically Northampton, which is on the other side of the state.</a:t>
            </a:r>
          </a:p>
          <a:p>
            <a:r>
              <a:rPr lang="en-US" dirty="0"/>
              <a:t>Outside of academics, I’m a Pathfinder, a video editor for TPN, and in the CS club.</a:t>
            </a:r>
          </a:p>
          <a:p>
            <a:r>
              <a:rPr lang="en-US" dirty="0"/>
              <a:t>Two side notes, one we are recruiting for Pathfinders please join. We’re in desperate need of CS majors.</a:t>
            </a:r>
          </a:p>
          <a:p>
            <a:r>
              <a:rPr lang="en-US" dirty="0"/>
              <a:t>Also the CS club has great resources for anyone, CS or not. Consider joining to further your professional career.</a:t>
            </a:r>
          </a:p>
          <a:p>
            <a:r>
              <a:rPr lang="en-US" dirty="0"/>
              <a:t>Please email me if you ever have questions that you think I can answer. I try to respond as quickly as possible. I don’t sleep much so I’m probably awake and can respond. I’ll try to setup a time to meet with you/Zoom if it’s something that’s in depth.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the command line again! I mentioned that cd command in the last lecture.</a:t>
            </a:r>
          </a:p>
          <a:p>
            <a:r>
              <a:rPr lang="en-US" dirty="0"/>
              <a:t>Explain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java and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/>
              <a:t>HINT for hello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Defined 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functions and procedures allowing the creation of applications that access the features or data of an operating system, application, or other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APIs for everything! Getting weather data, our Pitt dining hall menus, and even to code in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mentioned that we’ll talk some math examples, so here is an example using the Math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primitive is a data type that is composed of no other data types and can not be broken down any further. It is like the atoms in the programming scenario. I say atom because atom is a basic unit of matter and there is nothing that can be derived from it.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object, on the other hand can be thought of a molecule, consisting of more than one primitive type. For example,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comes as part of the Java standard library; however, it is an object and it is composed of smaller data types internally and contains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conventions: camelCase, other things listed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Java_keywor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.instagram.com/?u=https%3A%2F%2Fforms.gle%2FhREBWGdVktviWcuLA&amp;e=ATMA0XAN-ODvxxw4fNpjSv2uJJDqqUJYgZpHWJlxbdO85pe1OknBrJCetiBQmb0RsOqM-PXA9YCfFz2MeKGa&amp;s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b650@pitt.edu" TargetMode="External"/><Relationship Id="rId4" Type="http://schemas.openxmlformats.org/officeDocument/2006/relationships/hyperlink" Target="http://pittcsc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bartlett17/cs7-r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80" y="3874290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3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Conventionally, you name your variables in camelCase.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is out…!</a:t>
            </a:r>
          </a:p>
          <a:p>
            <a:pPr lvl="1"/>
            <a:r>
              <a:rPr lang="en-US" dirty="0"/>
              <a:t>It’s an easy one. All you have to do is show me that you have Java installed and can print “Hello world.” Due next Wednesday at 11:59! </a:t>
            </a:r>
          </a:p>
          <a:p>
            <a:pPr lvl="1"/>
            <a:r>
              <a:rPr lang="en-US" dirty="0"/>
              <a:t>Keep an eye on Canvas;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C9D-9D45-E440-85F1-0364D19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10F-D198-1B4D-AAF2-049F396D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Let’s talk the command line again</a:t>
            </a:r>
          </a:p>
          <a:p>
            <a:r>
              <a:rPr lang="en-US" dirty="0"/>
              <a:t>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7539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630-D24F-2340-80A1-18E96FC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AFB6-BC44-A44E-B872-D5033C5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name is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a sophomore majoring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from the Lehigh Valley (Other side of the state)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Specifically, Northampton,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of academics on campus, I’m also in Pathfinders, a video editor for TPN, and in the CS club.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Pathfinders: </a:t>
            </a:r>
            <a:r>
              <a:rPr lang="en-US" b="1" dirty="0">
                <a:hlinkClick r:id="rId3"/>
              </a:rPr>
              <a:t>forms.gle/hREBWGdVktviWcuLA</a:t>
            </a:r>
            <a:endParaRPr lang="en-US" b="1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Pitt CSC: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pittcsc.org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Y’all are always welcome to email me with questions: </a:t>
            </a:r>
            <a:r>
              <a:rPr lang="en-US" dirty="0">
                <a:hlinkClick r:id="rId5"/>
              </a:rPr>
              <a:t>mab650@pitt.edu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I’ll try to email back as quickly as possible and we can always setup a time to talk and go over anything you need to.</a:t>
            </a:r>
          </a:p>
        </p:txBody>
      </p:sp>
    </p:spTree>
    <p:extLst>
      <p:ext uri="{BB962C8B-B14F-4D97-AF65-F5344CB8AC3E}">
        <p14:creationId xmlns:p14="http://schemas.microsoft.com/office/powerpoint/2010/main" val="38175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7A6-753E-824F-AC1F-1381B3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8F74-BD06-7C4A-8F6A-34495F0D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Slides will be available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/michaelbartlett17/cs7-recs/</a:t>
            </a:r>
            <a:endParaRPr lang="en-US" dirty="0"/>
          </a:p>
          <a:p>
            <a:r>
              <a:rPr lang="en-US" dirty="0"/>
              <a:t>I determine due dates for the labs and submit grades to the grader, so please ask me first about the labs.</a:t>
            </a:r>
          </a:p>
          <a:p>
            <a:r>
              <a:rPr lang="en-US" dirty="0"/>
              <a:t>Recitations will always be here (and on Zoom while required by the University)</a:t>
            </a:r>
          </a:p>
          <a:p>
            <a:pPr lvl="1"/>
            <a:r>
              <a:rPr lang="en-US" dirty="0"/>
              <a:t>I’ll try not to take all 50 minutes.</a:t>
            </a:r>
          </a:p>
          <a:p>
            <a:r>
              <a:rPr lang="en-US" dirty="0"/>
              <a:t>Office hours!</a:t>
            </a:r>
          </a:p>
          <a:p>
            <a:pPr lvl="1"/>
            <a:r>
              <a:rPr lang="en-US" dirty="0"/>
              <a:t>Tuesdays and Thursdays 4PM-6PM</a:t>
            </a:r>
          </a:p>
          <a:p>
            <a:pPr lvl="1"/>
            <a:r>
              <a:rPr lang="en-US" dirty="0"/>
              <a:t>On Zoom (link on Canvas) until hybrid posture ends and I find out what room I can use.</a:t>
            </a:r>
          </a:p>
          <a:p>
            <a:pPr lvl="1"/>
            <a:r>
              <a:rPr lang="en-US" dirty="0"/>
              <a:t>Also, make an appointment with me if those times don’t work for you.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643-7609-A04C-8645-366300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AC7C-5FC4-5D4E-9516-431F91ED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isn’t required, but I strongly recommend you come because I’ll go over concepts from the class and give you as much information about solving the labs as I can</a:t>
            </a:r>
          </a:p>
          <a:p>
            <a:r>
              <a:rPr lang="en-US" dirty="0"/>
              <a:t>Labs are due Wednesdays at 11:59PM</a:t>
            </a:r>
          </a:p>
          <a:p>
            <a:pPr lvl="1"/>
            <a:r>
              <a:rPr lang="en-US" dirty="0"/>
              <a:t>I don’t care how you solve it, as long as you understand what you did.</a:t>
            </a:r>
          </a:p>
          <a:p>
            <a:pPr lvl="1"/>
            <a:r>
              <a:rPr lang="en-US" dirty="0"/>
              <a:t>That being said, I’ll be able to figure out if you found solutions online, especially if you use concepts we haven’t learned yet, so please don’t cheat.</a:t>
            </a:r>
          </a:p>
          <a:p>
            <a:pPr lvl="1"/>
            <a:r>
              <a:rPr lang="en-US" dirty="0"/>
              <a:t>If you need an extension, please let me know.</a:t>
            </a:r>
          </a:p>
          <a:p>
            <a:pPr lvl="1"/>
            <a:r>
              <a:rPr lang="en-US" dirty="0"/>
              <a:t>There will be submission links on Canvas starting today or tomorrow. There will links for each section so please be sure to submit to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20795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2046169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../ (Mac) or cd .. (Windows)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 Semester ‘21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backslash after each space</a:t>
            </a:r>
          </a:p>
          <a:p>
            <a:pPr lvl="2"/>
            <a:r>
              <a:rPr lang="en-US" dirty="0"/>
              <a:t>Or put the whole name in quotes on Windows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054622-097A-004E-B7A9-1A4787ADB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40" b="69413"/>
          <a:stretch/>
        </p:blipFill>
        <p:spPr>
          <a:xfrm>
            <a:off x="6439350" y="2046169"/>
            <a:ext cx="5591955" cy="1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3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1705</Words>
  <Application>Microsoft Macintosh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Ion</vt:lpstr>
      <vt:lpstr>CS0007 Recitation</vt:lpstr>
      <vt:lpstr>Today’s Agenda</vt:lpstr>
      <vt:lpstr>About Me</vt:lpstr>
      <vt:lpstr>About These Recitations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3</cp:revision>
  <dcterms:created xsi:type="dcterms:W3CDTF">2021-09-09T03:17:48Z</dcterms:created>
  <dcterms:modified xsi:type="dcterms:W3CDTF">2021-09-09T04:14:33Z</dcterms:modified>
</cp:coreProperties>
</file>