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/>
    <p:restoredTop sz="82415"/>
  </p:normalViewPr>
  <p:slideViewPr>
    <p:cSldViewPr snapToGrid="0" snapToObjects="1">
      <p:cViewPr varScale="1">
        <p:scale>
          <a:sx n="122" d="100"/>
          <a:sy n="122" d="100"/>
        </p:scale>
        <p:origin x="1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query-az.com/10-examples-learn-java-string-formatting-printf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23weGMF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34E1-BEC5-4F66-8244-EB9C5A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93D3-ADB2-44DA-B580-9B370A77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9" y="0"/>
            <a:ext cx="4373636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10D9A-CF1F-40E3-A81A-89A0E638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4816936" cy="3797629"/>
          </a:xfrm>
        </p:spPr>
        <p:txBody>
          <a:bodyPr>
            <a:normAutofit/>
          </a:bodyPr>
          <a:lstStyle/>
          <a:p>
            <a:r>
              <a:rPr lang="en-US" dirty="0"/>
              <a:t>The default keyword is similar to a final “else” in a chain of if statements</a:t>
            </a:r>
          </a:p>
          <a:p>
            <a:r>
              <a:rPr lang="en-US" dirty="0"/>
              <a:t>MAKE SURE YOU INCLUDE BREAKS!!! </a:t>
            </a:r>
          </a:p>
          <a:p>
            <a:pPr lvl="1"/>
            <a:r>
              <a:rPr lang="en-US" dirty="0"/>
              <a:t>Without the break keyword, monthString keeps getting reassigned and will end up as “Invalid month” </a:t>
            </a:r>
          </a:p>
        </p:txBody>
      </p:sp>
    </p:spTree>
    <p:extLst>
      <p:ext uri="{BB962C8B-B14F-4D97-AF65-F5344CB8AC3E}">
        <p14:creationId xmlns:p14="http://schemas.microsoft.com/office/powerpoint/2010/main" val="29634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AAC-BF6F-461A-8C00-3652F22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69B-814F-459B-A064-DBD7F197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23" y="4998116"/>
            <a:ext cx="9905999" cy="861804"/>
          </a:xfrm>
        </p:spPr>
        <p:txBody>
          <a:bodyPr>
            <a:normAutofit/>
          </a:bodyPr>
          <a:lstStyle/>
          <a:p>
            <a:r>
              <a:rPr lang="en-US" dirty="0"/>
              <a:t>Lots of other easy examples here: </a:t>
            </a:r>
            <a:r>
              <a:rPr lang="en-US" dirty="0">
                <a:hlinkClick r:id="rId2"/>
              </a:rPr>
              <a:t>https://www.jquery-az.com/10-examples-learn-java-string-formatting-printf-method/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2B5E-91BE-488D-ABE0-79229827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9" y="2292217"/>
            <a:ext cx="5803004" cy="227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BA4D-2576-4A2D-9585-5D2FBF04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11" y="2656373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BA5-26DD-402D-82BE-5DCF189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40" y="2689715"/>
            <a:ext cx="5454919" cy="147857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171580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>
            <a:normAutofit/>
          </a:bodyPr>
          <a:lstStyle/>
          <a:p>
            <a:r>
              <a:rPr lang="en-US" dirty="0"/>
              <a:t>No lab this week – study!!</a:t>
            </a:r>
          </a:p>
          <a:p>
            <a:r>
              <a:rPr lang="en-US" dirty="0"/>
              <a:t>Come to office hours if you’re struggling!</a:t>
            </a:r>
          </a:p>
          <a:p>
            <a:r>
              <a:rPr lang="en-US" dirty="0"/>
              <a:t>We made a Discord server! </a:t>
            </a:r>
            <a:r>
              <a:rPr lang="en-US" dirty="0">
                <a:hlinkClick r:id="rId2"/>
              </a:rPr>
              <a:t>https://discord.gg/23weGMFk</a:t>
            </a:r>
            <a:endParaRPr lang="en-US" dirty="0"/>
          </a:p>
          <a:p>
            <a:pPr lvl="1"/>
            <a:r>
              <a:rPr lang="en-US" dirty="0"/>
              <a:t>Joining is optional, but it’ll be a good point of contact with us and your peers.</a:t>
            </a:r>
          </a:p>
        </p:txBody>
      </p:sp>
    </p:spTree>
    <p:extLst>
      <p:ext uri="{BB962C8B-B14F-4D97-AF65-F5344CB8AC3E}">
        <p14:creationId xmlns:p14="http://schemas.microsoft.com/office/powerpoint/2010/main" val="42550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8A2-37B6-4977-ACB8-BA8780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740-ED68-4E77-BF99-3C102633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OneDrive Review</a:t>
            </a:r>
          </a:p>
          <a:p>
            <a:r>
              <a:rPr lang="en-US" dirty="0"/>
              <a:t>A Note on Primitives</a:t>
            </a:r>
          </a:p>
          <a:p>
            <a:r>
              <a:rPr lang="en-US" dirty="0"/>
              <a:t>If structures</a:t>
            </a:r>
          </a:p>
          <a:p>
            <a:r>
              <a:rPr lang="en-US" dirty="0"/>
              <a:t>Boolean operations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Printf</a:t>
            </a:r>
          </a:p>
          <a:p>
            <a:r>
              <a:rPr lang="en-US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24674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A85-BE32-42FB-B86D-68CB71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…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B9E7-254D-46AE-95CF-785086E1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things for us UTAs to grade is hard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This was our 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should have received an email from OneDrive… let me know if you didn’t!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that link so you can submit things later (or just go to the Shared tab in your own OneDrive)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had any specific troubles with it, I’m gonna be lenient about lab submissions. Technically the lab was due last night, but I won’t start </a:t>
            </a:r>
            <a:r>
              <a:rPr lang="en-US" i="1" dirty="0">
                <a:sym typeface="Wingdings" panose="05000000000000000000" pitchFamily="2" charset="2"/>
              </a:rPr>
              <a:t>actually</a:t>
            </a:r>
            <a:r>
              <a:rPr lang="en-US" dirty="0">
                <a:sym typeface="Wingdings" panose="05000000000000000000" pitchFamily="2" charset="2"/>
              </a:rPr>
              <a:t> grading until sometime Friday afternoon…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102-A929-4D50-81D4-1D3265D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175-300A-4266-A746-521ED0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5163"/>
            <a:ext cx="9905999" cy="3541714"/>
          </a:xfrm>
        </p:spPr>
        <p:txBody>
          <a:bodyPr/>
          <a:lstStyle/>
          <a:p>
            <a:r>
              <a:rPr lang="en-US" dirty="0"/>
              <a:t>Sometimes in the lab it can be difficult to decide which variable to use for what… here’s some notes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A652-028A-4200-9CA0-A6EF9F81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1986"/>
              </p:ext>
            </p:extLst>
          </p:nvPr>
        </p:nvGraphicFramePr>
        <p:xfrm>
          <a:off x="1370968" y="2540000"/>
          <a:ext cx="9446884" cy="431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3442">
                  <a:extLst>
                    <a:ext uri="{9D8B030D-6E8A-4147-A177-3AD203B41FA5}">
                      <a16:colId xmlns:a16="http://schemas.microsoft.com/office/drawing/2014/main" val="1758047102"/>
                    </a:ext>
                  </a:extLst>
                </a:gridCol>
                <a:gridCol w="4723442">
                  <a:extLst>
                    <a:ext uri="{9D8B030D-6E8A-4147-A177-3AD203B41FA5}">
                      <a16:colId xmlns:a16="http://schemas.microsoft.com/office/drawing/2014/main" val="18649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[-128 thru 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[-32,768 thru 32,767]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you use single quotes! </a:t>
                      </a:r>
                    </a:p>
                    <a:p>
                      <a:r>
                        <a:rPr lang="en-US" dirty="0"/>
                        <a:t>(char letter = ‘A’;)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-2,147,483,648 thru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[(-2^63) thru (2^63)-1]</a:t>
                      </a:r>
                    </a:p>
                    <a:p>
                      <a:r>
                        <a:rPr lang="en-US" dirty="0"/>
                        <a:t>Add an l when defining! (long num = 3000000l;)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f when defining! (float num = 2.50f;)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 precise decimals!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55E26-84EC-4F83-B935-35F6B55A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3" y="1721721"/>
            <a:ext cx="3965998" cy="4827855"/>
          </a:xfrm>
        </p:spPr>
      </p:pic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5C1-B913-4E9B-A08B-F140A6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Not, and, 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79D55A-233C-4832-9696-706DF927C436}"/>
              </a:ext>
            </a:extLst>
          </p:cNvPr>
          <p:cNvGraphicFramePr>
            <a:graphicFrameLocks noGrp="1"/>
          </p:cNvGraphicFramePr>
          <p:nvPr/>
        </p:nvGraphicFramePr>
        <p:xfrm>
          <a:off x="1739511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12770-A7E5-45B7-9584-91704326E3D7}"/>
              </a:ext>
            </a:extLst>
          </p:cNvPr>
          <p:cNvGraphicFramePr>
            <a:graphicFrameLocks noGrp="1"/>
          </p:cNvGraphicFramePr>
          <p:nvPr/>
        </p:nvGraphicFramePr>
        <p:xfrm>
          <a:off x="6918386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1E2AB-AD31-4AE8-9B4D-F130F6AA9DE1}"/>
              </a:ext>
            </a:extLst>
          </p:cNvPr>
          <p:cNvGraphicFramePr>
            <a:graphicFrameLocks noGrp="1"/>
          </p:cNvGraphicFramePr>
          <p:nvPr/>
        </p:nvGraphicFramePr>
        <p:xfrm>
          <a:off x="4916377" y="4515607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506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CS0007 Recitation</vt:lpstr>
      <vt:lpstr>overview</vt:lpstr>
      <vt:lpstr>Onedrive… thoughts?</vt:lpstr>
      <vt:lpstr>A Note on primitives</vt:lpstr>
      <vt:lpstr>If structures</vt:lpstr>
      <vt:lpstr>Extended if statements</vt:lpstr>
      <vt:lpstr>What goes in an if statement?</vt:lpstr>
      <vt:lpstr>What goes in an if statement?</vt:lpstr>
      <vt:lpstr>Boolean operations: Not, and, or</vt:lpstr>
      <vt:lpstr>SWITCH CASE</vt:lpstr>
      <vt:lpstr>Printf/formatting</vt:lpstr>
      <vt:lpstr>MIDTERM Q&amp;A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7</cp:revision>
  <dcterms:created xsi:type="dcterms:W3CDTF">2021-09-09T03:17:48Z</dcterms:created>
  <dcterms:modified xsi:type="dcterms:W3CDTF">2021-09-23T03:25:28Z</dcterms:modified>
</cp:coreProperties>
</file>