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9"/>
  </p:notesMasterIdLst>
  <p:handoutMasterIdLst>
    <p:handoutMasterId r:id="rId10"/>
  </p:handoutMasterIdLst>
  <p:sldIdLst>
    <p:sldId id="450" r:id="rId5"/>
    <p:sldId id="447" r:id="rId6"/>
    <p:sldId id="448" r:id="rId7"/>
    <p:sldId id="44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12/18/22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12/18/22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8A4B255-98D9-3BA8-8476-C3CEB70F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Customer Segmentation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E087DF-69ED-B674-2B86-83B53147910D}"/>
              </a:ext>
            </a:extLst>
          </p:cNvPr>
          <p:cNvSpPr txBox="1"/>
          <p:nvPr/>
        </p:nvSpPr>
        <p:spPr>
          <a:xfrm>
            <a:off x="5151517" y="4263656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K-means using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18EE6A-C579-9FC4-6047-AAA727F97F0E}"/>
              </a:ext>
            </a:extLst>
          </p:cNvPr>
          <p:cNvSpPr txBox="1"/>
          <p:nvPr/>
        </p:nvSpPr>
        <p:spPr>
          <a:xfrm>
            <a:off x="9665270" y="5888504"/>
            <a:ext cx="2279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Basta, Michael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Kent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91084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482A5-EAB8-A850-48CB-0B5F9B9C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 &amp; Approach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55C46-72F2-4F93-FDA0-9C7606E2B4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EFFFF"/>
                </a:solidFill>
              </a:rPr>
              <a:t>Data is Mall Customers from Kaggle for 200 Customers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EFFFF"/>
                </a:solidFill>
              </a:rPr>
              <a:t>Parameters are Gender, Age, Annual Income, Spending Score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EFFFF"/>
                </a:solidFill>
              </a:rPr>
              <a:t>The objective is to do customer segmentation for the Mall Customers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EFFFF"/>
                </a:solidFill>
              </a:rPr>
              <a:t>The approach is to use the K-means algorithm in R to do the analysis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EFFFF"/>
                </a:solidFill>
              </a:rPr>
              <a:t>The result should be a number of clusters, each one with different characteristics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EFFFF"/>
                </a:solidFill>
              </a:rPr>
              <a:t> Results could be used by marketing teams to put a marketing plan to target customers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3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313764-B658-C42A-9A76-5DED2691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509236" cy="11391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BBBF3-DC8B-251B-B1E3-090F8C1431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0991" y="1941362"/>
            <a:ext cx="4835845" cy="26270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highest number of customers are between the age of 30 &amp; 50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More people come to the mall from younger ages under 30 than those over 50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majority of customers are in the range of 40k to 80k annual income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highest range of spending is between 40 and 80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Slight relation between the increase in age and the decrease in spending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4 clusters are the best value to avoid bias and overfitting 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45B268-BBDB-4EC6-A664-CED7BF60D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420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 descr="Chart, scatter chart&#10;&#10;Description automatically generated">
            <a:extLst>
              <a:ext uri="{FF2B5EF4-FFF2-40B4-BE49-F238E27FC236}">
                <a16:creationId xmlns:a16="http://schemas.microsoft.com/office/drawing/2014/main" id="{0206DE95-F9CF-BD6F-81CD-E98D55393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506" y="880858"/>
            <a:ext cx="1048682" cy="647561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78B55DD-3C55-4B94-9031-4F3723BD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CF2B7A18-07B3-7D27-9A30-9AA329879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409" y="593755"/>
            <a:ext cx="2754569" cy="1700946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2D9BB05-ED63-4148-87AB-82720ACC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614" y="4769536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B00B48C-8AA7-4128-AD60-76349F0C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6020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3C6BFCAE-A281-40F7-4E69-7661BA320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806" y="3504782"/>
            <a:ext cx="1885522" cy="1164309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0D6430AF-7A85-F718-73D1-5FF05353B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608" y="5356746"/>
            <a:ext cx="2105402" cy="1300086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760511E-86BF-4340-9949-CECB774F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82DD3BA6-B6DC-10B9-CD06-17DB1F8D3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9910" y="4995433"/>
            <a:ext cx="2110556" cy="130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45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255612-3A81-C52F-1F22-8EF9E22E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0D596-C430-6B64-763D-C587BD0089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The solution indicates 4 clusters with centroid values shown in the image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First cluster is mid-range people with very high salaries and low spending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Second cluster is older people with low income and relatively low spending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Third cluster is young people with low income and mid-range spending scores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Fourth cluster is relatively younger people with high incomes and very high spending scores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Placeholder 6" descr="Chart&#10;&#10;Description automatically generated with low confidence">
            <a:extLst>
              <a:ext uri="{FF2B5EF4-FFF2-40B4-BE49-F238E27FC236}">
                <a16:creationId xmlns:a16="http://schemas.microsoft.com/office/drawing/2014/main" id="{54B0D10C-1A09-0FEE-2738-623EFEA00F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4410" b="4410"/>
          <a:stretch>
            <a:fillRect/>
          </a:stretch>
        </p:blipFill>
        <p:spPr>
          <a:xfrm>
            <a:off x="5295320" y="2203534"/>
            <a:ext cx="6253212" cy="352078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21569169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228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Customer Segmentation</vt:lpstr>
      <vt:lpstr>Objective &amp; Approach</vt:lpstr>
      <vt:lpstr>Analysis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2021-12-08T21:54:28Z</dcterms:created>
  <dcterms:modified xsi:type="dcterms:W3CDTF">2022-12-19T00:50:55Z</dcterms:modified>
</cp:coreProperties>
</file>