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87" autoAdjust="0"/>
    <p:restoredTop sz="94660"/>
  </p:normalViewPr>
  <p:slideViewPr>
    <p:cSldViewPr snapToGrid="0">
      <p:cViewPr>
        <p:scale>
          <a:sx n="140" d="100"/>
          <a:sy n="140" d="100"/>
        </p:scale>
        <p:origin x="-1542" y="-2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9C0908-6C84-439D-B786-ADC723A7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E5EB4C-C6F1-48DD-A025-1FA5D8ED1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0D9C0B-BB76-4DBD-AC44-B27B892E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EAB-207A-42C0-B390-F0732E003827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D530B9-2D9C-481B-8BF7-A4E1B4F7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4EED7E-652A-4FD5-BD5C-F474B72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1B71-9915-47E2-80FD-9095F40953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04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D85F8E-0C0E-4650-A833-1A6C1566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5F482A8-D0BC-4468-ADD1-7F19A193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A5BAA5-B956-4C56-917C-D47B933D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EAB-207A-42C0-B390-F0732E003827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71EA9A-5DE7-48F1-8501-7E6E84A0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221E15-4377-4EA6-A4BC-388B674E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1B71-9915-47E2-80FD-9095F40953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75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B127017-E187-406E-A576-E6D45BEC7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B385CAF-1E8B-4FA9-9BA1-F1A53A670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ED1965-15D9-48C4-BC0B-AAA10276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EAB-207A-42C0-B390-F0732E003827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06CDC2-DE07-4F76-9D65-701636C7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C9495C-7CE9-4B44-B0D0-45FDF2C4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1B71-9915-47E2-80FD-9095F40953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7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F031FB-535E-4B99-A8C9-223E4866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EED909-E08E-44F5-AB60-FB0C875C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B7FCF8-9639-4099-8B25-79B1D687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EAB-207A-42C0-B390-F0732E003827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077766-61CB-42C7-891C-412EFDA8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360A84-570B-41BF-9A34-DE3C88EA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1B71-9915-47E2-80FD-9095F40953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34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E32DAB-ED15-4FB5-92A4-0071B9CC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F186D1B-3EC6-4087-A093-936C23487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E35CEB-6972-4D80-97EF-22024C0E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EAB-207A-42C0-B390-F0732E003827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BBEE2A-270D-4E79-9A9E-F7EB8727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FC1E40-E41F-439F-B458-A391EFA4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1B71-9915-47E2-80FD-9095F40953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775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09A9FF-E4DA-4CEA-AA75-3FEC6842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60E019-0841-44BD-822B-399F59262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F63842-5325-46CC-B53A-57DAD1F97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B999F69-903F-48FA-8C22-F969B744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EAB-207A-42C0-B390-F0732E003827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331C8AE-7DF3-46B4-BD8D-3CBABA4F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777BE39-1E83-46EF-AAC3-DB2616E8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1B71-9915-47E2-80FD-9095F40953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720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5A2CEB-526E-46A7-8F45-6D82E791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7D15D61-4C85-41C4-B2A7-AAEF1AEB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95C2F45-2578-4342-8A0C-08190910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7BEB218-1FC3-4731-82D3-51B45F79A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BE7C6A0-F8C9-4B9F-BA35-36893BF8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0B6AA6E-B9E2-48C7-8B06-598E76DA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EAB-207A-42C0-B390-F0732E003827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89DBA82-AE9E-40E3-B793-D8D8ACD2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402654-7B00-4D06-9A52-F4EFF54A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1B71-9915-47E2-80FD-9095F40953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0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9F8C4C-08F2-4D2D-842E-CC0F4273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AB00F8C-EB0C-4A0A-AA39-93F76C0C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EAB-207A-42C0-B390-F0732E003827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C154174-6387-4528-B909-39E51457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7BF1786-A26F-4EF6-82BF-836DFF0A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1B71-9915-47E2-80FD-9095F40953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29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8A1FEB5-37EC-454E-8F49-7D452576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EAB-207A-42C0-B390-F0732E003827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33F1A38-C7E0-4D07-9C51-1D9064A0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DD5FD4E-321B-4774-BFD8-9268F287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1B71-9915-47E2-80FD-9095F40953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771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2FA08D-EDD4-4981-9FA6-678417F3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3570FE-72B6-48AD-83A5-D374B367A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4FDB9B0-4AE1-4A62-97AA-7215E8F36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8646F82-0686-4F18-8F81-993C8205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EAB-207A-42C0-B390-F0732E003827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DB0A55-9C2A-41F7-B58D-9DC31BA6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4574A3-FC0F-46C0-A4FC-4C8EF278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1B71-9915-47E2-80FD-9095F40953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02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348E88-1C44-458E-A2C5-E16556D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992C904-B16C-4240-BDB0-59030B082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EE7E109-4843-4457-BAAE-BE221487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CC93274-3990-4AA8-8B75-628520A5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EAB-207A-42C0-B390-F0732E003827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6185637-02FE-489D-A46C-31EFEBC1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D61277F-A596-47FE-9F2F-CA91C1E9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1B71-9915-47E2-80FD-9095F40953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952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5CC8F60-9637-4EF5-B0A7-BBE9D0B7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18D793D-19CB-4F37-ADC8-1BEF4535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AEFB35-CD19-490F-B7BB-12068F923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FFEAB-207A-42C0-B390-F0732E003827}" type="datetimeFigureOut">
              <a:rPr lang="he-IL" smtClean="0"/>
              <a:t>ט'/כסלו/תשע"ט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CFDC3A-50D0-4A62-9749-2D2964068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17EE80-78A7-446E-84DB-9A1CB43C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21B71-9915-47E2-80FD-9095F40953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63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50487B-34CC-4AE5-BAA1-BED14D5CB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12" b="20806"/>
          <a:stretch/>
        </p:blipFill>
        <p:spPr>
          <a:xfrm>
            <a:off x="315769" y="237994"/>
            <a:ext cx="2004164" cy="1954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0D615CE-0009-44D6-9456-DB6614848E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4" t="30867" r="17832" b="54886"/>
          <a:stretch/>
        </p:blipFill>
        <p:spPr>
          <a:xfrm>
            <a:off x="2491845" y="3507340"/>
            <a:ext cx="1795397" cy="17505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3AF322CF-0D2C-4C1F-88C5-AAD68693F0F4}"/>
              </a:ext>
            </a:extLst>
          </p:cNvPr>
          <p:cNvSpPr/>
          <p:nvPr/>
        </p:nvSpPr>
        <p:spPr>
          <a:xfrm>
            <a:off x="660134" y="953414"/>
            <a:ext cx="13154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EARTH</a:t>
            </a:r>
            <a:endParaRPr lang="he-IL" sz="5400" b="1" cap="none" spc="0" dirty="0"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73128B8-3184-4F36-B04E-07F9955C1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9" y="1581942"/>
            <a:ext cx="4370522" cy="43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9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2E7E30F5-B1D1-415F-BD65-47810733E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4" t="30867" r="17832" b="54886"/>
          <a:stretch/>
        </p:blipFill>
        <p:spPr>
          <a:xfrm>
            <a:off x="420152" y="339768"/>
            <a:ext cx="1795397" cy="17505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B968D80-CD4B-452E-8130-14980A355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6" t="30896" r="18066" b="54776"/>
          <a:stretch/>
        </p:blipFill>
        <p:spPr>
          <a:xfrm>
            <a:off x="4633414" y="4183039"/>
            <a:ext cx="972000" cy="992025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A4FC7C0D-7BEB-444F-9920-B2CADBFF7D06}"/>
              </a:ext>
            </a:extLst>
          </p:cNvPr>
          <p:cNvSpPr/>
          <p:nvPr/>
        </p:nvSpPr>
        <p:spPr>
          <a:xfrm>
            <a:off x="4576945" y="4495462"/>
            <a:ext cx="107880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E</a:t>
            </a:r>
            <a:r>
              <a:rPr lang="en-US" b="1" cap="none" spc="0" dirty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arth</a:t>
            </a:r>
            <a:endParaRPr lang="he-IL" sz="3200" b="1" cap="none" spc="0" dirty="0"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8ADE7F3B-34E8-4AEB-8F5C-15D5F2F49E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6" t="30896" r="18066" b="54776"/>
          <a:stretch/>
        </p:blipFill>
        <p:spPr>
          <a:xfrm>
            <a:off x="6996751" y="3079845"/>
            <a:ext cx="972000" cy="992025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6B621CAA-8E2B-4FFF-9057-57B2C1767EB0}"/>
              </a:ext>
            </a:extLst>
          </p:cNvPr>
          <p:cNvSpPr/>
          <p:nvPr/>
        </p:nvSpPr>
        <p:spPr>
          <a:xfrm>
            <a:off x="6940282" y="3392268"/>
            <a:ext cx="107880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EARTH</a:t>
            </a:r>
            <a:endParaRPr lang="he-IL" sz="3200" b="1" cap="none" spc="0" dirty="0"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2E7E30F5-B1D1-415F-BD65-47810733E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4" t="30867" r="17832" b="54886"/>
          <a:stretch/>
        </p:blipFill>
        <p:spPr>
          <a:xfrm>
            <a:off x="420152" y="339768"/>
            <a:ext cx="1795397" cy="17505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B968D80-CD4B-452E-8130-14980A355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2" t="31093" r="42900" b="54579"/>
          <a:stretch/>
        </p:blipFill>
        <p:spPr>
          <a:xfrm>
            <a:off x="4647062" y="4183039"/>
            <a:ext cx="1008692" cy="992025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A4FC7C0D-7BEB-444F-9920-B2CADBFF7D06}"/>
              </a:ext>
            </a:extLst>
          </p:cNvPr>
          <p:cNvSpPr/>
          <p:nvPr/>
        </p:nvSpPr>
        <p:spPr>
          <a:xfrm>
            <a:off x="4612003" y="4494385"/>
            <a:ext cx="107880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err="1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venus</a:t>
            </a:r>
            <a:endParaRPr lang="he-IL" sz="3200" b="1" cap="none" spc="0" dirty="0"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8ADE7F3B-34E8-4AEB-8F5C-15D5F2F49E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6" t="30896" r="18066" b="54776"/>
          <a:stretch/>
        </p:blipFill>
        <p:spPr>
          <a:xfrm>
            <a:off x="6996751" y="3079845"/>
            <a:ext cx="972000" cy="992025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6B621CAA-8E2B-4FFF-9057-57B2C1767EB0}"/>
              </a:ext>
            </a:extLst>
          </p:cNvPr>
          <p:cNvSpPr/>
          <p:nvPr/>
        </p:nvSpPr>
        <p:spPr>
          <a:xfrm>
            <a:off x="6940282" y="3392268"/>
            <a:ext cx="107880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EARTH</a:t>
            </a:r>
            <a:endParaRPr lang="he-IL" sz="3200" b="1" cap="none" spc="0" dirty="0"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2E7E30F5-B1D1-415F-BD65-47810733E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4" t="30867" r="17832" b="54886"/>
          <a:stretch/>
        </p:blipFill>
        <p:spPr>
          <a:xfrm>
            <a:off x="420152" y="339768"/>
            <a:ext cx="1795397" cy="17505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B968D80-CD4B-452E-8130-14980A355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50903" r="67440" b="34769"/>
          <a:stretch/>
        </p:blipFill>
        <p:spPr>
          <a:xfrm>
            <a:off x="4647061" y="4183038"/>
            <a:ext cx="1008692" cy="992025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A4FC7C0D-7BEB-444F-9920-B2CADBFF7D06}"/>
              </a:ext>
            </a:extLst>
          </p:cNvPr>
          <p:cNvSpPr/>
          <p:nvPr/>
        </p:nvSpPr>
        <p:spPr>
          <a:xfrm>
            <a:off x="4632475" y="4494385"/>
            <a:ext cx="107880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MARS</a:t>
            </a:r>
            <a:endParaRPr lang="he-IL" sz="3200" b="1" cap="none" spc="0" dirty="0"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3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2E7E30F5-B1D1-415F-BD65-47810733E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4" t="30867" r="17832" b="54886"/>
          <a:stretch/>
        </p:blipFill>
        <p:spPr>
          <a:xfrm>
            <a:off x="420152" y="339768"/>
            <a:ext cx="1795397" cy="17505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B968D80-CD4B-452E-8130-14980A355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6" t="70910" r="42716" b="14762"/>
          <a:stretch/>
        </p:blipFill>
        <p:spPr>
          <a:xfrm>
            <a:off x="4647061" y="4183038"/>
            <a:ext cx="1008692" cy="992025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A4FC7C0D-7BEB-444F-9920-B2CADBFF7D06}"/>
              </a:ext>
            </a:extLst>
          </p:cNvPr>
          <p:cNvSpPr/>
          <p:nvPr/>
        </p:nvSpPr>
        <p:spPr>
          <a:xfrm>
            <a:off x="4476467" y="4494385"/>
            <a:ext cx="1344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NAPTUNE</a:t>
            </a:r>
            <a:endParaRPr lang="he-IL" sz="3200" b="1" cap="none" spc="0" dirty="0">
              <a:ln w="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8668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</Words>
  <Application>Microsoft Office PowerPoint</Application>
  <PresentationFormat>מסך רחב</PresentationFormat>
  <Paragraphs>7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Owner</dc:creator>
  <cp:lastModifiedBy>Owner</cp:lastModifiedBy>
  <cp:revision>10</cp:revision>
  <dcterms:created xsi:type="dcterms:W3CDTF">2018-11-10T14:47:55Z</dcterms:created>
  <dcterms:modified xsi:type="dcterms:W3CDTF">2018-11-17T15:52:04Z</dcterms:modified>
</cp:coreProperties>
</file>