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562" y="-9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1F08-882F-49FF-B5F0-100D8F8D6982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06A2-0E9B-4D49-958A-2D593E28B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1F08-882F-49FF-B5F0-100D8F8D6982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06A2-0E9B-4D49-958A-2D593E28B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1F08-882F-49FF-B5F0-100D8F8D6982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06A2-0E9B-4D49-958A-2D593E28B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1F08-882F-49FF-B5F0-100D8F8D6982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06A2-0E9B-4D49-958A-2D593E28B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1F08-882F-49FF-B5F0-100D8F8D6982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06A2-0E9B-4D49-958A-2D593E28B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1F08-882F-49FF-B5F0-100D8F8D6982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06A2-0E9B-4D49-958A-2D593E28B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1F08-882F-49FF-B5F0-100D8F8D6982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06A2-0E9B-4D49-958A-2D593E28B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1F08-882F-49FF-B5F0-100D8F8D6982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06A2-0E9B-4D49-958A-2D593E28B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1F08-882F-49FF-B5F0-100D8F8D6982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06A2-0E9B-4D49-958A-2D593E28B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1F08-882F-49FF-B5F0-100D8F8D6982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06A2-0E9B-4D49-958A-2D593E28B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1F08-882F-49FF-B5F0-100D8F8D6982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06A2-0E9B-4D49-958A-2D593E28B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31F08-882F-49FF-B5F0-100D8F8D6982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706A2-0E9B-4D49-958A-2D593E28B0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odybackground.jpg"/>
          <p:cNvPicPr>
            <a:picLocks noChangeAspect="1"/>
          </p:cNvPicPr>
          <p:nvPr/>
        </p:nvPicPr>
        <p:blipFill>
          <a:blip r:embed="rId2" cstate="print"/>
          <a:srcRect b="64734"/>
          <a:stretch>
            <a:fillRect/>
          </a:stretch>
        </p:blipFill>
        <p:spPr>
          <a:xfrm>
            <a:off x="0" y="4343400"/>
            <a:ext cx="9144000" cy="2188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10917"/>
          <a:stretch>
            <a:fillRect/>
          </a:stretch>
        </p:blipFill>
        <p:spPr bwMode="auto">
          <a:xfrm>
            <a:off x="1219200" y="152400"/>
            <a:ext cx="696498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0"/>
            <a:ext cx="7258050" cy="4676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6615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Microsoft</dc:creator>
  <cp:lastModifiedBy>Microsoft</cp:lastModifiedBy>
  <cp:revision>351</cp:revision>
  <dcterms:created xsi:type="dcterms:W3CDTF">2016-09-16T18:31:29Z</dcterms:created>
  <dcterms:modified xsi:type="dcterms:W3CDTF">2016-09-21T08:47:26Z</dcterms:modified>
</cp:coreProperties>
</file>