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22"/>
  </p:normalViewPr>
  <p:slideViewPr>
    <p:cSldViewPr snapToGrid="0" snapToObjects="1">
      <p:cViewPr>
        <p:scale>
          <a:sx n="96" d="100"/>
          <a:sy n="96" d="100"/>
        </p:scale>
        <p:origin x="95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RWTH </a:t>
            </a:r>
            <a:r>
              <a:rPr lang="en-US" dirty="0" err="1" smtClean="0"/>
              <a:t>Hackathon</a:t>
            </a:r>
            <a:r>
              <a:rPr lang="en-US" dirty="0" smtClean="0"/>
              <a:t> Spring 2016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Viessmann</a:t>
            </a:r>
            <a:r>
              <a:rPr lang="en-US" dirty="0" smtClean="0"/>
              <a:t>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2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97541"/>
          </a:xfrm>
        </p:spPr>
        <p:txBody>
          <a:bodyPr/>
          <a:lstStyle/>
          <a:p>
            <a:r>
              <a:rPr lang="en-US" sz="2000" dirty="0" err="1" smtClean="0"/>
              <a:t>Weitere</a:t>
            </a:r>
            <a:r>
              <a:rPr lang="en-US" sz="2000" dirty="0" smtClean="0"/>
              <a:t> </a:t>
            </a:r>
            <a:r>
              <a:rPr lang="en-US" sz="2000" dirty="0" err="1" smtClean="0"/>
              <a:t>Beispiele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864396"/>
            <a:ext cx="7440211" cy="5392969"/>
          </a:xfrm>
        </p:spPr>
      </p:pic>
    </p:spTree>
    <p:extLst>
      <p:ext uri="{BB962C8B-B14F-4D97-AF65-F5344CB8AC3E}">
        <p14:creationId xmlns:p14="http://schemas.microsoft.com/office/powerpoint/2010/main" val="193426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4" y="357120"/>
            <a:ext cx="7954062" cy="6079538"/>
          </a:xfrm>
        </p:spPr>
      </p:pic>
    </p:spTree>
    <p:extLst>
      <p:ext uri="{BB962C8B-B14F-4D97-AF65-F5344CB8AC3E}">
        <p14:creationId xmlns:p14="http://schemas.microsoft.com/office/powerpoint/2010/main" val="132836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Einsicht</a:t>
            </a:r>
            <a:r>
              <a:rPr lang="en-US" dirty="0" smtClean="0"/>
              <a:t> </a:t>
            </a:r>
            <a:r>
              <a:rPr lang="en-US" dirty="0" err="1" smtClean="0"/>
              <a:t>gewinnen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Potenzielle</a:t>
            </a:r>
            <a:r>
              <a:rPr lang="en-US" dirty="0" smtClean="0"/>
              <a:t> </a:t>
            </a:r>
            <a:r>
              <a:rPr lang="en-US" dirty="0" err="1" smtClean="0"/>
              <a:t>Ersparungsmöglichkeiten</a:t>
            </a:r>
            <a:endParaRPr lang="en-US" dirty="0" smtClean="0"/>
          </a:p>
          <a:p>
            <a:pPr lvl="1"/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aufgrund</a:t>
            </a:r>
            <a:r>
              <a:rPr lang="en-US" dirty="0" smtClean="0"/>
              <a:t> von </a:t>
            </a:r>
            <a:r>
              <a:rPr lang="en-US" dirty="0" err="1" smtClean="0"/>
              <a:t>falscher</a:t>
            </a:r>
            <a:r>
              <a:rPr lang="en-US" dirty="0" smtClean="0"/>
              <a:t> </a:t>
            </a:r>
            <a:r>
              <a:rPr lang="en-US" dirty="0" err="1" smtClean="0"/>
              <a:t>Konfiguration</a:t>
            </a:r>
            <a:endParaRPr lang="en-US" dirty="0"/>
          </a:p>
          <a:p>
            <a:pPr lvl="1"/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um </a:t>
            </a:r>
            <a:r>
              <a:rPr lang="en-US" sz="2000" dirty="0" err="1" smtClean="0"/>
              <a:t>erste</a:t>
            </a:r>
            <a:r>
              <a:rPr lang="en-US" sz="2000" dirty="0" smtClean="0"/>
              <a:t> </a:t>
            </a:r>
            <a:r>
              <a:rPr lang="en-US" sz="2000" dirty="0" err="1" smtClean="0"/>
              <a:t>Analysen</a:t>
            </a:r>
            <a:r>
              <a:rPr lang="en-US" sz="2000" dirty="0" smtClean="0"/>
              <a:t> </a:t>
            </a: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 smtClean="0"/>
              <a:t>machen</a:t>
            </a:r>
            <a:r>
              <a:rPr lang="en-US" sz="2000" dirty="0" smtClean="0"/>
              <a:t> und den </a:t>
            </a:r>
            <a:r>
              <a:rPr lang="en-US" sz="2000" dirty="0" err="1" smtClean="0"/>
              <a:t>Datensatz</a:t>
            </a:r>
            <a:r>
              <a:rPr lang="en-US" sz="2000" dirty="0" smtClean="0"/>
              <a:t> </a:t>
            </a: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 smtClean="0"/>
              <a:t>verstehen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65" y="1687576"/>
            <a:ext cx="6885666" cy="4540199"/>
          </a:xfrm>
        </p:spPr>
      </p:pic>
    </p:spTree>
    <p:extLst>
      <p:ext uri="{BB962C8B-B14F-4D97-AF65-F5344CB8AC3E}">
        <p14:creationId xmlns:p14="http://schemas.microsoft.com/office/powerpoint/2010/main" val="119698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0" y="742122"/>
            <a:ext cx="8793795" cy="5299624"/>
          </a:xfrm>
        </p:spPr>
      </p:pic>
    </p:spTree>
    <p:extLst>
      <p:ext uri="{BB962C8B-B14F-4D97-AF65-F5344CB8AC3E}">
        <p14:creationId xmlns:p14="http://schemas.microsoft.com/office/powerpoint/2010/main" val="25959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2" y="636105"/>
            <a:ext cx="8400017" cy="5665304"/>
          </a:xfrm>
        </p:spPr>
      </p:pic>
    </p:spTree>
    <p:extLst>
      <p:ext uri="{BB962C8B-B14F-4D97-AF65-F5344CB8AC3E}">
        <p14:creationId xmlns:p14="http://schemas.microsoft.com/office/powerpoint/2010/main" val="101474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4" y="281385"/>
            <a:ext cx="3917620" cy="60332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40" y="281386"/>
            <a:ext cx="4177195" cy="60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Prototypische</a:t>
            </a:r>
            <a:r>
              <a:rPr lang="en-US" dirty="0" smtClean="0"/>
              <a:t> </a:t>
            </a:r>
            <a:r>
              <a:rPr lang="en-US" dirty="0" err="1" smtClean="0"/>
              <a:t>Umsetzung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in Form </a:t>
            </a:r>
            <a:r>
              <a:rPr lang="en-US" sz="2000" dirty="0" err="1" smtClean="0"/>
              <a:t>einer</a:t>
            </a:r>
            <a:r>
              <a:rPr lang="en-US" sz="2000" dirty="0" smtClean="0"/>
              <a:t> Web App (HTML, CSS, JS)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87" y="2052638"/>
            <a:ext cx="5625402" cy="4195762"/>
          </a:xfrm>
        </p:spPr>
      </p:pic>
    </p:spTree>
    <p:extLst>
      <p:ext uri="{BB962C8B-B14F-4D97-AF65-F5344CB8AC3E}">
        <p14:creationId xmlns:p14="http://schemas.microsoft.com/office/powerpoint/2010/main" val="176125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07894"/>
          </a:xfrm>
        </p:spPr>
        <p:txBody>
          <a:bodyPr/>
          <a:lstStyle/>
          <a:p>
            <a:r>
              <a:rPr lang="en-US" sz="2000" dirty="0" err="1" smtClean="0"/>
              <a:t>Überblick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</a:t>
            </a:r>
            <a:r>
              <a:rPr lang="en-US" sz="2000" dirty="0" err="1" smtClean="0"/>
              <a:t>eine</a:t>
            </a:r>
            <a:r>
              <a:rPr lang="en-US" sz="2000" dirty="0" smtClean="0"/>
              <a:t> </a:t>
            </a:r>
            <a:r>
              <a:rPr lang="en-US" sz="2000" dirty="0" err="1" smtClean="0"/>
              <a:t>einzelne</a:t>
            </a:r>
            <a:r>
              <a:rPr lang="en-US" sz="2000" dirty="0" smtClean="0"/>
              <a:t> Anlage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950259"/>
            <a:ext cx="7793801" cy="5298141"/>
          </a:xfrm>
        </p:spPr>
      </p:pic>
      <p:sp>
        <p:nvSpPr>
          <p:cNvPr id="5" name="TextBox 4"/>
          <p:cNvSpPr txBox="1"/>
          <p:nvPr/>
        </p:nvSpPr>
        <p:spPr>
          <a:xfrm>
            <a:off x="8866094" y="1515035"/>
            <a:ext cx="2877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Durchschnittliche</a:t>
            </a:r>
            <a:r>
              <a:rPr lang="en-US" dirty="0" smtClean="0"/>
              <a:t> </a:t>
            </a:r>
            <a:r>
              <a:rPr lang="en-US" dirty="0" err="1" smtClean="0"/>
              <a:t>Temperaturen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Summierter</a:t>
            </a:r>
            <a:r>
              <a:rPr lang="en-US" dirty="0" smtClean="0"/>
              <a:t> </a:t>
            </a:r>
            <a:r>
              <a:rPr lang="en-US" dirty="0" err="1" smtClean="0"/>
              <a:t>Energieverbrauch</a:t>
            </a:r>
            <a:r>
              <a:rPr lang="en-US" dirty="0" smtClean="0"/>
              <a:t> pro Tag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“Heat Map” der </a:t>
            </a:r>
            <a:r>
              <a:rPr lang="en-US" dirty="0" err="1" smtClean="0"/>
              <a:t>Energieverbräuche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70647"/>
          </a:xfrm>
        </p:spPr>
        <p:txBody>
          <a:bodyPr/>
          <a:lstStyle/>
          <a:p>
            <a:r>
              <a:rPr lang="en-US" sz="2000" dirty="0" smtClean="0"/>
              <a:t>Detail </a:t>
            </a:r>
            <a:r>
              <a:rPr lang="en-US" sz="2000" dirty="0" err="1" smtClean="0"/>
              <a:t>Ansichten</a:t>
            </a:r>
            <a:r>
              <a:rPr lang="en-US" sz="2000" dirty="0" smtClean="0"/>
              <a:t> </a:t>
            </a:r>
            <a:r>
              <a:rPr lang="en-US" sz="2000" dirty="0" err="1" smtClean="0"/>
              <a:t>einzelner</a:t>
            </a:r>
            <a:r>
              <a:rPr lang="en-US" sz="2000" dirty="0" smtClean="0"/>
              <a:t> </a:t>
            </a:r>
            <a:r>
              <a:rPr lang="en-US" sz="2000" dirty="0" err="1" smtClean="0"/>
              <a:t>Tage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1" y="923365"/>
            <a:ext cx="7431246" cy="5386470"/>
          </a:xfrm>
        </p:spPr>
      </p:pic>
      <p:sp>
        <p:nvSpPr>
          <p:cNvPr id="5" name="TextBox 4"/>
          <p:cNvSpPr txBox="1"/>
          <p:nvPr/>
        </p:nvSpPr>
        <p:spPr>
          <a:xfrm>
            <a:off x="8435788" y="1335741"/>
            <a:ext cx="359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Temperaturen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Tagesverlauf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Energieverbrauch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Tagesverlauf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8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58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Ion</vt:lpstr>
      <vt:lpstr>RWTH Hackathon Spring 2016 </vt:lpstr>
      <vt:lpstr>Idee</vt:lpstr>
      <vt:lpstr>Data exploration mit Jupyter um erste Analysen zu machen und den Datensatz zu verstehen</vt:lpstr>
      <vt:lpstr>PowerPoint Presentation</vt:lpstr>
      <vt:lpstr>PowerPoint Presentation</vt:lpstr>
      <vt:lpstr>PowerPoint Presentation</vt:lpstr>
      <vt:lpstr>Prototypische Umsetzung in Form einer Web App (HTML, CSS, JS) </vt:lpstr>
      <vt:lpstr>Überblick über eine einzelne Anlage</vt:lpstr>
      <vt:lpstr>Detail Ansichten einzelner Tage</vt:lpstr>
      <vt:lpstr>Weitere Beispiele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RWTH Hackathon Spring 2016 </dc:title>
  <dc:creator>Joel Hermanns</dc:creator>
  <cp:lastModifiedBy>Joel Hermanns</cp:lastModifiedBy>
  <cp:revision>3</cp:revision>
  <dcterms:created xsi:type="dcterms:W3CDTF">2016-04-30T00:00:54Z</dcterms:created>
  <dcterms:modified xsi:type="dcterms:W3CDTF">2016-04-30T00:21:14Z</dcterms:modified>
</cp:coreProperties>
</file>