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5948-3AAA-4EEE-867F-A4DE565A5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F6AC8-3886-4286-A466-0CE42D8BD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0589-13DA-41C3-8117-A61CEAB9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A2AC-0673-4B37-93BC-CE1B8F49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2A12-EDEA-45B1-9C71-483D7D44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3C08-FD28-4605-A7F8-32A487C3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FAC4A-121C-43DC-A7E9-6B876FB83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810F9-1C7D-4F0B-8881-211FA62F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EAF38-00E1-4F1F-BBC7-1287A1D0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7699C-7138-497B-A4C8-66DF46EE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5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4DC69-2F92-4C72-9C01-DE31BF77A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28B60-E4B7-4BA0-B4B5-3E75EEA12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CE3E5-7191-45B8-9D2B-9301D318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47AF3-0F3F-44CD-A507-D5A059C2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2F11-70EF-4472-970F-78005AC7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0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6192-4BEA-4D71-A17E-45C2ADE9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A29E-E074-4BF7-830F-4F0935DC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606D9-0A94-4674-86DA-FDE9728E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4484-5C64-46BD-B085-49ED5A72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CB87-124F-4B34-B1E2-A6DC030E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9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B533-B345-4947-A21D-C044486C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31C6A-8DBE-40E1-8A82-412E15A0F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8AF9-211A-43A8-8CCB-77E75DAD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E720-B6F8-4666-B4B7-49E3C5A3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3EDBD-785C-47B9-A98D-2F51BB2D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9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AFF3-E828-489F-9913-59FA6F65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D530-B622-4EF5-AD07-76155189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123AF-304B-4185-988C-9E0F07AA2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2DA81-B764-4AC1-AB01-72F2F31C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11231-BB45-4002-A8FD-530B44AD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3DF20-408A-4CA9-8E6E-0DB46D3F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9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B0BB-176A-4938-933C-1B875B2D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D8818-0A4E-463A-A199-F04A6C0AF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4F1BE-B694-4155-9E4D-B30AD5330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90579-6DEA-456C-90AA-5A8C1F8F9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B4E6C-2DEC-4E0C-BF02-03DED5066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B15B4-AED0-4F17-963C-385A1BB2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BA110-6F6B-4312-AC9F-C7F5DBFE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B5911-0E90-48A5-ACE0-9371DA25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152-5774-4DC9-98A7-7AF16F8B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76D84-31D3-44B7-A21A-9F278B09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83E39-E3FE-4401-8959-0F6FF0B1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C8DC8-7D6D-4965-94CF-CA8DC962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5F19E-5F8D-4BD6-B613-0EA6B610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8D14D-AC72-4724-B249-47A2FEAD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C8F7A-596F-4681-BE8D-E5523806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0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94C3-D83B-41EF-A007-0E116FD6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6D8B-052C-4258-B48E-723C80CC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81692-8388-48CA-A5FD-31C89EC95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3A537-8F40-4C47-8039-7BF2E508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C144D-5A27-4AF7-B61D-C4FB8227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F9FC8-8993-4AAA-AB18-EFFC04FF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1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677B-33DD-4FCA-BAAA-C6C4F5E3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76F82-BB96-42E2-84AA-E4AEBB24B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23D13-31C3-416A-946F-A2B6A584E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0FB58-7051-4724-B20D-EEA024C0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04A6D-AF31-4504-B854-4BD6FB19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9BF92-5CD2-41D2-BE49-CC0A3971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3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9E32E-FDDA-45E2-8ECF-8123F536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13AF3-5875-498B-9A5A-C24B0E16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2288-C0FF-49E3-B6CD-D8BEF998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C2BE2-2C15-4FD5-80DC-50BD47955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1825E-894D-4961-B48F-4E52CC1FB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E3E6286-30ED-4F7C-9DD0-2C0AECB958F7}"/>
              </a:ext>
            </a:extLst>
          </p:cNvPr>
          <p:cNvGrpSpPr/>
          <p:nvPr/>
        </p:nvGrpSpPr>
        <p:grpSpPr>
          <a:xfrm>
            <a:off x="1409700" y="1284959"/>
            <a:ext cx="9874027" cy="3282646"/>
            <a:chOff x="1409700" y="1284959"/>
            <a:chExt cx="9874027" cy="3282646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8DBEE9A2-3DBE-49EA-8F8C-5C294F7D2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75" t="18675" r="7224" b="28984"/>
            <a:stretch/>
          </p:blipFill>
          <p:spPr>
            <a:xfrm>
              <a:off x="1463919" y="1429923"/>
              <a:ext cx="9819808" cy="31376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2E44AF-DE68-474C-B4C7-C0D84A754FF6}"/>
                </a:ext>
              </a:extLst>
            </p:cNvPr>
            <p:cNvSpPr/>
            <p:nvPr/>
          </p:nvSpPr>
          <p:spPr>
            <a:xfrm>
              <a:off x="2494866" y="1284959"/>
              <a:ext cx="7448454" cy="3282646"/>
            </a:xfrm>
            <a:prstGeom prst="rect">
              <a:avLst/>
            </a:prstGeom>
            <a:solidFill>
              <a:srgbClr val="FFFFFF">
                <a:alpha val="92941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883A35-B655-49EA-9280-01183F912B20}"/>
                </a:ext>
              </a:extLst>
            </p:cNvPr>
            <p:cNvSpPr txBox="1"/>
            <p:nvPr/>
          </p:nvSpPr>
          <p:spPr>
            <a:xfrm>
              <a:off x="1409700" y="1640637"/>
              <a:ext cx="9513277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Population Density </a:t>
              </a:r>
            </a:p>
            <a:p>
              <a:pPr algn="ctr"/>
              <a:r>
                <a:rPr lang="en-US" sz="4400" i="1" dirty="0">
                  <a:solidFill>
                    <a:srgbClr val="FF0000"/>
                  </a:solidFill>
                  <a:latin typeface="Bahnschrift" panose="020B0502040204020203" pitchFamily="34" charset="0"/>
                </a:rPr>
                <a:t>and</a:t>
              </a:r>
              <a:endParaRPr lang="en-US" sz="6600" i="1" dirty="0">
                <a:solidFill>
                  <a:srgbClr val="FF0000"/>
                </a:solidFill>
                <a:latin typeface="Bahnschrift" panose="020B0502040204020203" pitchFamily="34" charset="0"/>
              </a:endParaRPr>
            </a:p>
            <a:p>
              <a:pPr algn="ctr"/>
              <a:r>
                <a:rPr lang="en-US" sz="6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 COVID Cases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85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Boerman</dc:creator>
  <cp:lastModifiedBy>Michael Boerman</cp:lastModifiedBy>
  <cp:revision>4</cp:revision>
  <dcterms:created xsi:type="dcterms:W3CDTF">2021-02-01T21:18:10Z</dcterms:created>
  <dcterms:modified xsi:type="dcterms:W3CDTF">2021-02-02T00:52:50Z</dcterms:modified>
</cp:coreProperties>
</file>