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1"/>
  </p:notesMasterIdLst>
  <p:handoutMasterIdLst>
    <p:handoutMasterId r:id="rId12"/>
  </p:handoutMasterIdLst>
  <p:sldIdLst>
    <p:sldId id="274" r:id="rId5"/>
    <p:sldId id="287" r:id="rId6"/>
    <p:sldId id="281" r:id="rId7"/>
    <p:sldId id="283" r:id="rId8"/>
    <p:sldId id="286" r:id="rId9"/>
    <p:sldId id="262" r:id="rId10"/>
  </p:sldIdLst>
  <p:sldSz cx="12192000" cy="6858000"/>
  <p:notesSz cx="6888163"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8B8"/>
    <a:srgbClr val="CF73B6"/>
    <a:srgbClr val="A779AD"/>
    <a:srgbClr val="8EA7CB"/>
    <a:srgbClr val="7795BD"/>
    <a:srgbClr val="F5AFCF"/>
    <a:srgbClr val="DFA2CE"/>
    <a:srgbClr val="C5A6C9"/>
    <a:srgbClr val="B3C5DD"/>
    <a:srgbClr val="A5B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49" autoAdjust="0"/>
    <p:restoredTop sz="79228" autoAdjust="0"/>
  </p:normalViewPr>
  <p:slideViewPr>
    <p:cSldViewPr snapToGrid="0" showGuides="1">
      <p:cViewPr varScale="1">
        <p:scale>
          <a:sx n="76" d="100"/>
          <a:sy n="76" d="100"/>
        </p:scale>
        <p:origin x="858" y="84"/>
      </p:cViewPr>
      <p:guideLst/>
    </p:cSldViewPr>
  </p:slideViewPr>
  <p:outlineViewPr>
    <p:cViewPr>
      <p:scale>
        <a:sx n="33" d="100"/>
        <a:sy n="33" d="100"/>
      </p:scale>
      <p:origin x="0" y="-8784"/>
    </p:cViewPr>
  </p:outlineViewPr>
  <p:notesTextViewPr>
    <p:cViewPr>
      <p:scale>
        <a:sx n="1" d="1"/>
        <a:sy n="1" d="1"/>
      </p:scale>
      <p:origin x="0" y="0"/>
    </p:cViewPr>
  </p:notesTextViewPr>
  <p:sorterViewPr>
    <p:cViewPr>
      <p:scale>
        <a:sx n="100" d="100"/>
        <a:sy n="100" d="100"/>
      </p:scale>
      <p:origin x="0" y="-3600"/>
    </p:cViewPr>
  </p:sorterViewPr>
  <p:notesViewPr>
    <p:cSldViewPr snapToGrid="0" showGuides="1">
      <p:cViewPr varScale="1">
        <p:scale>
          <a:sx n="80" d="100"/>
          <a:sy n="80" d="100"/>
        </p:scale>
        <p:origin x="19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835"/>
          </a:xfrm>
          <a:prstGeom prst="rect">
            <a:avLst/>
          </a:prstGeom>
        </p:spPr>
        <p:txBody>
          <a:bodyPr vert="horz" lIns="96625" tIns="48312" rIns="96625" bIns="48312" rtlCol="0"/>
          <a:lstStyle>
            <a:lvl1pPr algn="l">
              <a:defRPr sz="1300"/>
            </a:lvl1pPr>
          </a:lstStyle>
          <a:p>
            <a:endParaRPr lang="en-GB"/>
          </a:p>
        </p:txBody>
      </p:sp>
      <p:sp>
        <p:nvSpPr>
          <p:cNvPr id="3" name="Date Placeholder 2"/>
          <p:cNvSpPr>
            <a:spLocks noGrp="1"/>
          </p:cNvSpPr>
          <p:nvPr>
            <p:ph type="dt" sz="quarter" idx="1"/>
          </p:nvPr>
        </p:nvSpPr>
        <p:spPr>
          <a:xfrm>
            <a:off x="3901698" y="0"/>
            <a:ext cx="2984871" cy="502835"/>
          </a:xfrm>
          <a:prstGeom prst="rect">
            <a:avLst/>
          </a:prstGeom>
        </p:spPr>
        <p:txBody>
          <a:bodyPr vert="horz" lIns="96625" tIns="48312" rIns="96625" bIns="48312" rtlCol="0"/>
          <a:lstStyle>
            <a:lvl1pPr algn="r">
              <a:defRPr sz="1300"/>
            </a:lvl1pPr>
          </a:lstStyle>
          <a:p>
            <a:fld id="{1ED1F7E9-EE9F-4EAC-9738-25639A81C8AA}" type="datetimeFigureOut">
              <a:rPr lang="en-GB" smtClean="0"/>
              <a:t>18/04/2023</a:t>
            </a:fld>
            <a:endParaRPr lang="en-GB"/>
          </a:p>
        </p:txBody>
      </p:sp>
      <p:sp>
        <p:nvSpPr>
          <p:cNvPr id="4" name="Footer Placeholder 3"/>
          <p:cNvSpPr>
            <a:spLocks noGrp="1"/>
          </p:cNvSpPr>
          <p:nvPr>
            <p:ph type="ftr" sz="quarter" idx="2"/>
          </p:nvPr>
        </p:nvSpPr>
        <p:spPr>
          <a:xfrm>
            <a:off x="0" y="9519055"/>
            <a:ext cx="2984871" cy="502834"/>
          </a:xfrm>
          <a:prstGeom prst="rect">
            <a:avLst/>
          </a:prstGeom>
        </p:spPr>
        <p:txBody>
          <a:bodyPr vert="horz" lIns="96625" tIns="48312" rIns="96625" bIns="48312" rtlCol="0" anchor="b"/>
          <a:lstStyle>
            <a:lvl1pPr algn="l">
              <a:defRPr sz="1300"/>
            </a:lvl1pPr>
          </a:lstStyle>
          <a:p>
            <a:endParaRPr lang="en-GB"/>
          </a:p>
        </p:txBody>
      </p:sp>
      <p:sp>
        <p:nvSpPr>
          <p:cNvPr id="5" name="Slide Number Placeholder 4"/>
          <p:cNvSpPr>
            <a:spLocks noGrp="1"/>
          </p:cNvSpPr>
          <p:nvPr>
            <p:ph type="sldNum" sz="quarter" idx="3"/>
          </p:nvPr>
        </p:nvSpPr>
        <p:spPr>
          <a:xfrm>
            <a:off x="3901698" y="9519055"/>
            <a:ext cx="2984871" cy="502834"/>
          </a:xfrm>
          <a:prstGeom prst="rect">
            <a:avLst/>
          </a:prstGeom>
        </p:spPr>
        <p:txBody>
          <a:bodyPr vert="horz" lIns="96625" tIns="48312" rIns="96625" bIns="48312" rtlCol="0" anchor="b"/>
          <a:lstStyle>
            <a:lvl1pPr algn="r">
              <a:defRPr sz="1300"/>
            </a:lvl1pPr>
          </a:lstStyle>
          <a:p>
            <a:fld id="{F53ABE09-0D43-4644-A857-553AFEF2309C}" type="slidenum">
              <a:rPr lang="en-GB" smtClean="0"/>
              <a:t>‹#›</a:t>
            </a:fld>
            <a:endParaRPr lang="en-GB"/>
          </a:p>
        </p:txBody>
      </p:sp>
    </p:spTree>
    <p:extLst>
      <p:ext uri="{BB962C8B-B14F-4D97-AF65-F5344CB8AC3E}">
        <p14:creationId xmlns:p14="http://schemas.microsoft.com/office/powerpoint/2010/main" val="2371095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835"/>
          </a:xfrm>
          <a:prstGeom prst="rect">
            <a:avLst/>
          </a:prstGeom>
        </p:spPr>
        <p:txBody>
          <a:bodyPr vert="horz" lIns="96625" tIns="48312" rIns="96625" bIns="48312" rtlCol="0"/>
          <a:lstStyle>
            <a:lvl1pPr algn="l">
              <a:defRPr sz="1300"/>
            </a:lvl1pPr>
          </a:lstStyle>
          <a:p>
            <a:endParaRPr lang="en-GB"/>
          </a:p>
        </p:txBody>
      </p:sp>
      <p:sp>
        <p:nvSpPr>
          <p:cNvPr id="3" name="Date Placeholder 2"/>
          <p:cNvSpPr>
            <a:spLocks noGrp="1"/>
          </p:cNvSpPr>
          <p:nvPr>
            <p:ph type="dt" idx="1"/>
          </p:nvPr>
        </p:nvSpPr>
        <p:spPr>
          <a:xfrm>
            <a:off x="3901698" y="0"/>
            <a:ext cx="2984871" cy="502835"/>
          </a:xfrm>
          <a:prstGeom prst="rect">
            <a:avLst/>
          </a:prstGeom>
        </p:spPr>
        <p:txBody>
          <a:bodyPr vert="horz" lIns="96625" tIns="48312" rIns="96625" bIns="48312" rtlCol="0"/>
          <a:lstStyle>
            <a:lvl1pPr algn="r">
              <a:defRPr sz="1300"/>
            </a:lvl1pPr>
          </a:lstStyle>
          <a:p>
            <a:fld id="{FD9BD0DE-58B2-4BE5-9870-8E7FE93CF5D8}" type="datetimeFigureOut">
              <a:rPr lang="en-GB" smtClean="0"/>
              <a:t>18/04/2023</a:t>
            </a:fld>
            <a:endParaRPr lang="en-GB"/>
          </a:p>
        </p:txBody>
      </p:sp>
      <p:sp>
        <p:nvSpPr>
          <p:cNvPr id="4" name="Slide Image Placeholder 3"/>
          <p:cNvSpPr>
            <a:spLocks noGrp="1" noRot="1" noChangeAspect="1"/>
          </p:cNvSpPr>
          <p:nvPr>
            <p:ph type="sldImg" idx="2"/>
          </p:nvPr>
        </p:nvSpPr>
        <p:spPr>
          <a:xfrm>
            <a:off x="438150" y="1252538"/>
            <a:ext cx="6011863" cy="3382962"/>
          </a:xfrm>
          <a:prstGeom prst="rect">
            <a:avLst/>
          </a:prstGeom>
          <a:noFill/>
          <a:ln w="12700">
            <a:solidFill>
              <a:prstClr val="black"/>
            </a:solidFill>
          </a:ln>
        </p:spPr>
        <p:txBody>
          <a:bodyPr vert="horz" lIns="96625" tIns="48312" rIns="96625" bIns="48312" rtlCol="0" anchor="ctr"/>
          <a:lstStyle/>
          <a:p>
            <a:endParaRPr lang="en-GB"/>
          </a:p>
        </p:txBody>
      </p:sp>
      <p:sp>
        <p:nvSpPr>
          <p:cNvPr id="5" name="Notes Placeholder 4"/>
          <p:cNvSpPr>
            <a:spLocks noGrp="1"/>
          </p:cNvSpPr>
          <p:nvPr>
            <p:ph type="body" sz="quarter" idx="3"/>
          </p:nvPr>
        </p:nvSpPr>
        <p:spPr>
          <a:xfrm>
            <a:off x="688817" y="4823034"/>
            <a:ext cx="5510530" cy="3946118"/>
          </a:xfrm>
          <a:prstGeom prst="rect">
            <a:avLst/>
          </a:prstGeom>
        </p:spPr>
        <p:txBody>
          <a:bodyPr vert="horz" lIns="96625" tIns="48312" rIns="96625" bIns="4831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19055"/>
            <a:ext cx="2984871" cy="502834"/>
          </a:xfrm>
          <a:prstGeom prst="rect">
            <a:avLst/>
          </a:prstGeom>
        </p:spPr>
        <p:txBody>
          <a:bodyPr vert="horz" lIns="96625" tIns="48312" rIns="96625" bIns="48312" rtlCol="0" anchor="b"/>
          <a:lstStyle>
            <a:lvl1pPr algn="l">
              <a:defRPr sz="1300"/>
            </a:lvl1pPr>
          </a:lstStyle>
          <a:p>
            <a:endParaRPr lang="en-GB"/>
          </a:p>
        </p:txBody>
      </p:sp>
      <p:sp>
        <p:nvSpPr>
          <p:cNvPr id="7" name="Slide Number Placeholder 6"/>
          <p:cNvSpPr>
            <a:spLocks noGrp="1"/>
          </p:cNvSpPr>
          <p:nvPr>
            <p:ph type="sldNum" sz="quarter" idx="5"/>
          </p:nvPr>
        </p:nvSpPr>
        <p:spPr>
          <a:xfrm>
            <a:off x="3901698" y="9519055"/>
            <a:ext cx="2984871" cy="502834"/>
          </a:xfrm>
          <a:prstGeom prst="rect">
            <a:avLst/>
          </a:prstGeom>
        </p:spPr>
        <p:txBody>
          <a:bodyPr vert="horz" lIns="96625" tIns="48312" rIns="96625" bIns="48312" rtlCol="0" anchor="b"/>
          <a:lstStyle>
            <a:lvl1pPr algn="r">
              <a:defRPr sz="1300"/>
            </a:lvl1pPr>
          </a:lstStyle>
          <a:p>
            <a:fld id="{5D958377-8945-4A29-AA61-C5A798FE2322}" type="slidenum">
              <a:rPr lang="en-GB" smtClean="0"/>
              <a:t>‹#›</a:t>
            </a:fld>
            <a:endParaRPr lang="en-GB"/>
          </a:p>
        </p:txBody>
      </p:sp>
    </p:spTree>
    <p:extLst>
      <p:ext uri="{BB962C8B-B14F-4D97-AF65-F5344CB8AC3E}">
        <p14:creationId xmlns:p14="http://schemas.microsoft.com/office/powerpoint/2010/main" val="201257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chemeClr val="tx2"/>
                </a:solidFill>
                <a:latin typeface="Arial" panose="020B0604020202020204" pitchFamily="34" charset="0"/>
                <a:cs typeface="Arial" panose="020B0604020202020204" pitchFamily="34" charset="0"/>
              </a:rPr>
              <a:t>Closing slide </a:t>
            </a:r>
            <a:r>
              <a:rPr lang="en-GB" dirty="0">
                <a:solidFill>
                  <a:schemeClr val="tx2"/>
                </a:solidFill>
                <a:latin typeface="Arial" panose="020B0604020202020204" pitchFamily="34" charset="0"/>
                <a:cs typeface="Arial" panose="020B0604020202020204" pitchFamily="34" charset="0"/>
              </a:rPr>
              <a:t>[uses Holding Slide layout]</a:t>
            </a:r>
          </a:p>
          <a:p>
            <a:r>
              <a:rPr lang="en-GB" dirty="0">
                <a:solidFill>
                  <a:schemeClr val="tx2"/>
                </a:solidFill>
                <a:latin typeface="Arial" panose="020B0604020202020204" pitchFamily="34" charset="0"/>
                <a:cs typeface="Arial" panose="020B0604020202020204" pitchFamily="34" charset="0"/>
              </a:rPr>
              <a:t>This slide can be used as a ‘closing’ slide and should not include any additional text or graphics. The same slide layout is used as a presentation</a:t>
            </a:r>
            <a:r>
              <a:rPr lang="en-GB" baseline="0" dirty="0">
                <a:solidFill>
                  <a:schemeClr val="tx2"/>
                </a:solidFill>
                <a:latin typeface="Arial" panose="020B0604020202020204" pitchFamily="34" charset="0"/>
                <a:cs typeface="Arial" panose="020B0604020202020204" pitchFamily="34" charset="0"/>
              </a:rPr>
              <a:t> opening slide. The brand mark and data art graphic on this slide layout are set up at the correct size and position and should not be altered.</a:t>
            </a:r>
            <a:endParaRPr lang="en-GB" dirty="0">
              <a:solidFill>
                <a:schemeClr val="tx2"/>
              </a:solidFill>
              <a:latin typeface="Arial" panose="020B0604020202020204" pitchFamily="34" charset="0"/>
              <a:cs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fld id="{5D958377-8945-4A29-AA61-C5A798FE2322}" type="slidenum">
              <a:rPr lang="en-GB" smtClean="0"/>
              <a:t>6</a:t>
            </a:fld>
            <a:endParaRPr lang="en-GB"/>
          </a:p>
        </p:txBody>
      </p:sp>
    </p:spTree>
    <p:extLst>
      <p:ext uri="{BB962C8B-B14F-4D97-AF65-F5344CB8AC3E}">
        <p14:creationId xmlns:p14="http://schemas.microsoft.com/office/powerpoint/2010/main" val="2714292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lding Slid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494191" y="6405118"/>
            <a:ext cx="720000" cy="216000"/>
          </a:xfrm>
          <a:prstGeom prst="rect">
            <a:avLst/>
          </a:prstGeom>
        </p:spPr>
        <p:txBody>
          <a:bodyPr/>
          <a:lstStyle/>
          <a:p>
            <a:fld id="{1214EAE2-2198-4D7A-9D8A-276EC651CDD7}" type="datetime1">
              <a:rPr lang="en-GB" smtClean="0"/>
              <a:t>18/04/2023</a:t>
            </a:fld>
            <a:endParaRPr lang="en-GB" dirty="0"/>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dirty="0"/>
              <a:t>Private and confidential     Presentation Title</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pic>
        <p:nvPicPr>
          <p:cNvPr id="6" name="Picture 5">
            <a:extLst>
              <a:ext uri="{FF2B5EF4-FFF2-40B4-BE49-F238E27FC236}">
                <a16:creationId xmlns:a16="http://schemas.microsoft.com/office/drawing/2014/main" id="{906C0008-9A78-4936-8D75-711FF6468C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60876" y="2187358"/>
            <a:ext cx="3811755" cy="2483284"/>
          </a:xfrm>
          <a:prstGeom prst="rect">
            <a:avLst/>
          </a:prstGeom>
        </p:spPr>
      </p:pic>
    </p:spTree>
    <p:extLst>
      <p:ext uri="{BB962C8B-B14F-4D97-AF65-F5344CB8AC3E}">
        <p14:creationId xmlns:p14="http://schemas.microsoft.com/office/powerpoint/2010/main" val="230786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8377" y="566739"/>
            <a:ext cx="5087537" cy="4564061"/>
          </a:xfrm>
        </p:spPr>
        <p:txBody>
          <a:bodyPr anchor="ctr" anchorCtr="0"/>
          <a:lstStyle>
            <a:lvl1pPr marL="128588" indent="-128588">
              <a:lnSpc>
                <a:spcPct val="95000"/>
              </a:lnSpc>
              <a:spcBef>
                <a:spcPts val="0"/>
              </a:spcBef>
              <a:defRPr sz="2200">
                <a:solidFill>
                  <a:schemeClr val="accent1"/>
                </a:solidFill>
              </a:defRPr>
            </a:lvl1pPr>
            <a:lvl2pPr marL="128588" indent="-128588">
              <a:lnSpc>
                <a:spcPct val="95000"/>
              </a:lnSpc>
              <a:spcBef>
                <a:spcPts val="0"/>
              </a:spcBef>
              <a:buNone/>
              <a:defRPr sz="2200" b="0">
                <a:solidFill>
                  <a:schemeClr val="accent1"/>
                </a:solidFill>
              </a:defRPr>
            </a:lvl2pPr>
            <a:lvl3pPr marL="128588" indent="-128588">
              <a:lnSpc>
                <a:spcPct val="95000"/>
              </a:lnSpc>
              <a:spcBef>
                <a:spcPts val="0"/>
              </a:spcBef>
              <a:buNone/>
              <a:defRPr sz="2200" b="0">
                <a:solidFill>
                  <a:schemeClr val="accent1"/>
                </a:solidFill>
              </a:defRPr>
            </a:lvl3pPr>
            <a:lvl4pPr marL="128588" indent="-128588">
              <a:lnSpc>
                <a:spcPct val="95000"/>
              </a:lnSpc>
              <a:spcBef>
                <a:spcPts val="0"/>
              </a:spcBef>
              <a:buNone/>
              <a:defRPr sz="2200" b="0">
                <a:solidFill>
                  <a:schemeClr val="accent1"/>
                </a:solidFill>
              </a:defRPr>
            </a:lvl4pPr>
            <a:lvl5pPr marL="128588" indent="-128588">
              <a:lnSpc>
                <a:spcPct val="95000"/>
              </a:lnSpc>
              <a:spcBef>
                <a:spcPts val="0"/>
              </a:spcBef>
              <a:buNone/>
              <a:defRPr sz="220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EBC41589-D1C4-4BDC-AA48-3EF7E766A328}" type="datetime1">
              <a:rPr lang="en-GB" smtClean="0"/>
              <a:t>18/04/2023</a:t>
            </a:fld>
            <a:endParaRPr lang="en-GB"/>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a:t>Private and confidential     Presentation Title</a:t>
            </a:r>
          </a:p>
        </p:txBody>
      </p:sp>
      <p:sp>
        <p:nvSpPr>
          <p:cNvPr id="7" name="Picture Placeholder 9"/>
          <p:cNvSpPr>
            <a:spLocks noGrp="1"/>
          </p:cNvSpPr>
          <p:nvPr>
            <p:ph type="pic" sz="quarter" idx="13"/>
          </p:nvPr>
        </p:nvSpPr>
        <p:spPr>
          <a:xfrm>
            <a:off x="-12879" y="-5074"/>
            <a:ext cx="5758165" cy="5750091"/>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0091">
                <a:moveTo>
                  <a:pt x="4350" y="2044535"/>
                </a:moveTo>
                <a:lnTo>
                  <a:pt x="0" y="1284"/>
                </a:lnTo>
                <a:lnTo>
                  <a:pt x="2048885" y="0"/>
                </a:lnTo>
                <a:lnTo>
                  <a:pt x="3708867" y="0"/>
                </a:lnTo>
                <a:lnTo>
                  <a:pt x="5758165" y="311"/>
                </a:lnTo>
                <a:cubicBezTo>
                  <a:pt x="5757371" y="679338"/>
                  <a:pt x="5754196" y="1365508"/>
                  <a:pt x="5753402" y="2044535"/>
                </a:cubicBezTo>
                <a:lnTo>
                  <a:pt x="5753402" y="3704516"/>
                </a:lnTo>
                <a:cubicBezTo>
                  <a:pt x="5753402" y="4833682"/>
                  <a:pt x="4838033" y="5749051"/>
                  <a:pt x="3708867" y="5749051"/>
                </a:cubicBezTo>
                <a:lnTo>
                  <a:pt x="2048885" y="5749051"/>
                </a:lnTo>
                <a:lnTo>
                  <a:pt x="6743" y="5750091"/>
                </a:lnTo>
                <a:cubicBezTo>
                  <a:pt x="6739" y="5072201"/>
                  <a:pt x="4354" y="4382406"/>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164888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15" name="Picture Placeholder 14"/>
          <p:cNvSpPr>
            <a:spLocks noGrp="1"/>
          </p:cNvSpPr>
          <p:nvPr>
            <p:ph type="pic" sz="quarter" idx="12"/>
          </p:nvPr>
        </p:nvSpPr>
        <p:spPr>
          <a:xfrm>
            <a:off x="-1" y="-2382"/>
            <a:ext cx="11745914" cy="5781431"/>
          </a:xfrm>
          <a:custGeom>
            <a:avLst/>
            <a:gdLst>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1397894 w 11745914"/>
              <a:gd name="connsiteY8"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483623 w 11831643"/>
              <a:gd name="connsiteY0" fmla="*/ 86592 h 5846592"/>
              <a:gd name="connsiteX1" fmla="*/ 11831643 w 11831643"/>
              <a:gd name="connsiteY1" fmla="*/ 86592 h 5846592"/>
              <a:gd name="connsiteX2" fmla="*/ 11831643 w 11831643"/>
              <a:gd name="connsiteY2" fmla="*/ 86592 h 5846592"/>
              <a:gd name="connsiteX3" fmla="*/ 11831643 w 11831643"/>
              <a:gd name="connsiteY3" fmla="*/ 4448698 h 5846592"/>
              <a:gd name="connsiteX4" fmla="*/ 10433749 w 11831643"/>
              <a:gd name="connsiteY4" fmla="*/ 5846592 h 5846592"/>
              <a:gd name="connsiteX5" fmla="*/ 85729 w 11831643"/>
              <a:gd name="connsiteY5" fmla="*/ 5846592 h 5846592"/>
              <a:gd name="connsiteX6" fmla="*/ 85729 w 11831643"/>
              <a:gd name="connsiteY6" fmla="*/ 5846592 h 5846592"/>
              <a:gd name="connsiteX7" fmla="*/ 85729 w 11831643"/>
              <a:gd name="connsiteY7" fmla="*/ 1484486 h 5846592"/>
              <a:gd name="connsiteX8" fmla="*/ 90493 w 11831643"/>
              <a:gd name="connsiteY8" fmla="*/ 91355 h 5846592"/>
              <a:gd name="connsiteX9" fmla="*/ 1483623 w 11831643"/>
              <a:gd name="connsiteY9" fmla="*/ 86592 h 5846592"/>
              <a:gd name="connsiteX0" fmla="*/ 1483623 w 11831643"/>
              <a:gd name="connsiteY0" fmla="*/ 0 h 5760000"/>
              <a:gd name="connsiteX1" fmla="*/ 11831643 w 11831643"/>
              <a:gd name="connsiteY1" fmla="*/ 0 h 5760000"/>
              <a:gd name="connsiteX2" fmla="*/ 11831643 w 11831643"/>
              <a:gd name="connsiteY2" fmla="*/ 0 h 5760000"/>
              <a:gd name="connsiteX3" fmla="*/ 11831643 w 11831643"/>
              <a:gd name="connsiteY3" fmla="*/ 4362106 h 5760000"/>
              <a:gd name="connsiteX4" fmla="*/ 10433749 w 11831643"/>
              <a:gd name="connsiteY4" fmla="*/ 5760000 h 5760000"/>
              <a:gd name="connsiteX5" fmla="*/ 85729 w 11831643"/>
              <a:gd name="connsiteY5" fmla="*/ 5760000 h 5760000"/>
              <a:gd name="connsiteX6" fmla="*/ 85729 w 11831643"/>
              <a:gd name="connsiteY6" fmla="*/ 5760000 h 5760000"/>
              <a:gd name="connsiteX7" fmla="*/ 85729 w 11831643"/>
              <a:gd name="connsiteY7" fmla="*/ 1397894 h 5760000"/>
              <a:gd name="connsiteX8" fmla="*/ 90493 w 11831643"/>
              <a:gd name="connsiteY8" fmla="*/ 4763 h 5760000"/>
              <a:gd name="connsiteX9" fmla="*/ 1483623 w 11831643"/>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764 w 11745914"/>
              <a:gd name="connsiteY8" fmla="*/ 4763 h 5760000"/>
              <a:gd name="connsiteX9" fmla="*/ 1397894 w 11745914"/>
              <a:gd name="connsiteY9" fmla="*/ 0 h 5760000"/>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436448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244043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45914" h="5781431">
                <a:moveTo>
                  <a:pt x="1397894" y="2381"/>
                </a:moveTo>
                <a:lnTo>
                  <a:pt x="11745914" y="2381"/>
                </a:lnTo>
                <a:lnTo>
                  <a:pt x="11745914" y="2381"/>
                </a:lnTo>
                <a:lnTo>
                  <a:pt x="11745914" y="2440437"/>
                </a:lnTo>
                <a:cubicBezTo>
                  <a:pt x="11745914" y="3212473"/>
                  <a:pt x="10529506" y="5781431"/>
                  <a:pt x="7795320" y="5781431"/>
                </a:cubicBezTo>
                <a:lnTo>
                  <a:pt x="0" y="5762381"/>
                </a:lnTo>
                <a:lnTo>
                  <a:pt x="0" y="5762381"/>
                </a:lnTo>
                <a:lnTo>
                  <a:pt x="0" y="1400275"/>
                </a:lnTo>
                <a:lnTo>
                  <a:pt x="2382" y="0"/>
                </a:lnTo>
                <a:lnTo>
                  <a:pt x="1397894" y="2381"/>
                </a:lnTo>
                <a:close/>
              </a:path>
            </a:pathLst>
          </a:custGeom>
        </p:spPr>
        <p:txBody>
          <a:bodyPr/>
          <a:lstStyle/>
          <a:p>
            <a:r>
              <a:rPr lang="en-US"/>
              <a:t>Drag picture to placeholder or click icon to add</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EBC41589-D1C4-4BDC-AA48-3EF7E766A328}" type="datetime1">
              <a:rPr lang="en-GB" smtClean="0"/>
              <a:t>18/04/2023</a:t>
            </a:fld>
            <a:endParaRPr lang="en-GB"/>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a:t>Private and confidential     Presentation Title</a:t>
            </a:r>
          </a:p>
        </p:txBody>
      </p:sp>
    </p:spTree>
    <p:extLst>
      <p:ext uri="{BB962C8B-B14F-4D97-AF65-F5344CB8AC3E}">
        <p14:creationId xmlns:p14="http://schemas.microsoft.com/office/powerpoint/2010/main" val="2681657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Title, Text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725"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6181725" y="528034"/>
            <a:ext cx="5564188" cy="1007678"/>
          </a:xfrm>
        </p:spPr>
        <p:txBody>
          <a:bodyPr/>
          <a:lstStyle/>
          <a:p>
            <a:r>
              <a:rPr lang="en-US"/>
              <a:t>Click to edit Master title style</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EBC41589-D1C4-4BDC-AA48-3EF7E766A328}" type="datetime1">
              <a:rPr lang="en-GB" smtClean="0"/>
              <a:t>18/04/2023</a:t>
            </a:fld>
            <a:endParaRPr lang="en-GB"/>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a:t>Private and confidential     Presentation Title</a:t>
            </a:r>
          </a:p>
        </p:txBody>
      </p:sp>
      <p:sp>
        <p:nvSpPr>
          <p:cNvPr id="10" name="Picture Placeholder 9"/>
          <p:cNvSpPr>
            <a:spLocks noGrp="1"/>
          </p:cNvSpPr>
          <p:nvPr>
            <p:ph type="pic" sz="quarter" idx="12"/>
          </p:nvPr>
        </p:nvSpPr>
        <p:spPr>
          <a:xfrm>
            <a:off x="463550" y="566738"/>
            <a:ext cx="5113338" cy="5113337"/>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317799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Image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550"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74662" y="528034"/>
            <a:ext cx="5564188" cy="1007678"/>
          </a:xfrm>
        </p:spPr>
        <p:txBody>
          <a:bodyPr/>
          <a:lstStyle/>
          <a:p>
            <a:r>
              <a:rPr lang="en-US"/>
              <a:t>Click to edit Master title style</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EBC41589-D1C4-4BDC-AA48-3EF7E766A328}" type="datetime1">
              <a:rPr lang="en-GB" smtClean="0"/>
              <a:t>18/04/2023</a:t>
            </a:fld>
            <a:endParaRPr lang="en-GB"/>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a:t>Private and confidential     Presentation Title</a:t>
            </a:r>
          </a:p>
        </p:txBody>
      </p:sp>
      <p:sp>
        <p:nvSpPr>
          <p:cNvPr id="10" name="Picture Placeholder 9"/>
          <p:cNvSpPr>
            <a:spLocks noGrp="1"/>
          </p:cNvSpPr>
          <p:nvPr>
            <p:ph type="pic" sz="quarter" idx="12"/>
          </p:nvPr>
        </p:nvSpPr>
        <p:spPr>
          <a:xfrm>
            <a:off x="6632575" y="566738"/>
            <a:ext cx="5113338" cy="5113337"/>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2842419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ECF0F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999" y="1583999"/>
            <a:ext cx="9366564" cy="3600000"/>
          </a:xfrm>
        </p:spPr>
        <p:txBody>
          <a:bodyPr/>
          <a:lstStyle>
            <a:lvl1pPr>
              <a:defRPr sz="4000"/>
            </a:lvl1pPr>
          </a:lstStyle>
          <a:p>
            <a:r>
              <a:rPr lang="en-US"/>
              <a:t>Click to edit Master title style</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EBC41589-D1C4-4BDC-AA48-3EF7E766A328}" type="datetime1">
              <a:rPr lang="en-GB" smtClean="0"/>
              <a:t>18/04/2023</a:t>
            </a:fld>
            <a:endParaRPr lang="en-GB"/>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a:t>Private and confidential     Presentation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spTree>
    <p:extLst>
      <p:ext uri="{BB962C8B-B14F-4D97-AF65-F5344CB8AC3E}">
        <p14:creationId xmlns:p14="http://schemas.microsoft.com/office/powerpoint/2010/main" val="2396193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4" name="Footer Placeholder 3"/>
          <p:cNvSpPr>
            <a:spLocks noGrp="1"/>
          </p:cNvSpPr>
          <p:nvPr>
            <p:ph type="ftr" sz="quarter" idx="11"/>
          </p:nvPr>
        </p:nvSpPr>
        <p:spPr>
          <a:xfrm>
            <a:off x="2240811" y="6405118"/>
            <a:ext cx="6114625" cy="216000"/>
          </a:xfrm>
          <a:prstGeom prst="rect">
            <a:avLst/>
          </a:prstGeom>
        </p:spPr>
        <p:txBody>
          <a:bodyPr/>
          <a:lstStyle/>
          <a:p>
            <a:r>
              <a:rPr lang="en-GB" dirty="0"/>
              <a:t>Private and confidential</a:t>
            </a:r>
          </a:p>
        </p:txBody>
      </p:sp>
    </p:spTree>
    <p:extLst>
      <p:ext uri="{BB962C8B-B14F-4D97-AF65-F5344CB8AC3E}">
        <p14:creationId xmlns:p14="http://schemas.microsoft.com/office/powerpoint/2010/main" val="396198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494191" y="6405118"/>
            <a:ext cx="720000" cy="216000"/>
          </a:xfrm>
          <a:prstGeom prst="rect">
            <a:avLst/>
          </a:prstGeom>
        </p:spPr>
        <p:txBody>
          <a:bodyPr/>
          <a:lstStyle/>
          <a:p>
            <a:fld id="{13E6D4E0-F9DB-4A14-89F2-854CF7BC37F7}" type="datetime1">
              <a:rPr lang="en-GB" smtClean="0"/>
              <a:t>18/04/2023</a:t>
            </a:fld>
            <a:endParaRPr lang="en-GB"/>
          </a:p>
        </p:txBody>
      </p:sp>
      <p:sp>
        <p:nvSpPr>
          <p:cNvPr id="3" name="Footer Placeholder 2"/>
          <p:cNvSpPr>
            <a:spLocks noGrp="1"/>
          </p:cNvSpPr>
          <p:nvPr>
            <p:ph type="ftr" sz="quarter" idx="11"/>
          </p:nvPr>
        </p:nvSpPr>
        <p:spPr>
          <a:xfrm>
            <a:off x="2240811" y="6405118"/>
            <a:ext cx="6114625" cy="216000"/>
          </a:xfrm>
          <a:prstGeom prst="rect">
            <a:avLst/>
          </a:prstGeom>
        </p:spPr>
        <p:txBody>
          <a:bodyPr/>
          <a:lstStyle/>
          <a:p>
            <a:r>
              <a:rPr lang="en-GB"/>
              <a:t>Private and confidential     Presentation Title</a:t>
            </a:r>
            <a:endParaRPr lang="en-GB" dirty="0"/>
          </a:p>
        </p:txBody>
      </p:sp>
    </p:spTree>
    <p:extLst>
      <p:ext uri="{BB962C8B-B14F-4D97-AF65-F5344CB8AC3E}">
        <p14:creationId xmlns:p14="http://schemas.microsoft.com/office/powerpoint/2010/main" val="148552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Background Image Fi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000" y="1584102"/>
            <a:ext cx="9366563" cy="759854"/>
          </a:xfrm>
        </p:spPr>
        <p:txBody>
          <a:bodyPr anchor="t" anchorCtr="0"/>
          <a:lstStyle>
            <a:lvl1pPr algn="l">
              <a:lnSpc>
                <a:spcPct val="90000"/>
              </a:lnSpc>
              <a:defRPr sz="4000"/>
            </a:lvl1pPr>
          </a:lstStyle>
          <a:p>
            <a:r>
              <a:rPr lang="en-US"/>
              <a:t>Click to edit Master title style</a:t>
            </a:r>
            <a:endParaRPr lang="en-GB" dirty="0"/>
          </a:p>
        </p:txBody>
      </p:sp>
      <p:sp>
        <p:nvSpPr>
          <p:cNvPr id="3" name="Subtitle 2"/>
          <p:cNvSpPr>
            <a:spLocks noGrp="1"/>
          </p:cNvSpPr>
          <p:nvPr>
            <p:ph type="subTitle" idx="1"/>
          </p:nvPr>
        </p:nvSpPr>
        <p:spPr>
          <a:xfrm>
            <a:off x="468000" y="2640169"/>
            <a:ext cx="9366563" cy="2340000"/>
          </a:xfrm>
        </p:spPr>
        <p:txBody>
          <a:bodyPr anchor="t" anchorCtr="0"/>
          <a:lstStyle>
            <a:lvl1pPr marL="0" indent="0" algn="l">
              <a:spcBef>
                <a:spcPts val="0"/>
              </a:spcBef>
              <a:buNone/>
              <a:defRPr sz="17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1214EAE2-2198-4D7A-9D8A-276EC651CDD7}" type="datetime1">
              <a:rPr lang="en-GB" smtClean="0"/>
              <a:t>18/04/2023</a:t>
            </a:fld>
            <a:endParaRPr lang="en-GB" dirty="0"/>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dirty="0"/>
              <a:t>Private and confidential     Presentation Title</a:t>
            </a: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pic>
        <p:nvPicPr>
          <p:cNvPr id="11" name="Picture 10">
            <a:extLst>
              <a:ext uri="{FF2B5EF4-FFF2-40B4-BE49-F238E27FC236}">
                <a16:creationId xmlns:a16="http://schemas.microsoft.com/office/drawing/2014/main" id="{2AB3C8BF-B68A-4255-9681-600355BC9B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79512" y="4980169"/>
            <a:ext cx="2644488" cy="1722833"/>
          </a:xfrm>
          <a:prstGeom prst="rect">
            <a:avLst/>
          </a:prstGeom>
        </p:spPr>
      </p:pic>
    </p:spTree>
    <p:extLst>
      <p:ext uri="{BB962C8B-B14F-4D97-AF65-F5344CB8AC3E}">
        <p14:creationId xmlns:p14="http://schemas.microsoft.com/office/powerpoint/2010/main" val="318491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000" y="1584102"/>
            <a:ext cx="9366563" cy="759854"/>
          </a:xfrm>
        </p:spPr>
        <p:txBody>
          <a:bodyPr anchor="t" anchorCtr="0"/>
          <a:lstStyle>
            <a:lvl1pPr algn="l">
              <a:lnSpc>
                <a:spcPct val="90000"/>
              </a:lnSpc>
              <a:defRPr sz="4000"/>
            </a:lvl1pPr>
          </a:lstStyle>
          <a:p>
            <a:r>
              <a:rPr lang="en-US"/>
              <a:t>Click to edit Master title style</a:t>
            </a:r>
            <a:endParaRPr lang="en-GB" dirty="0"/>
          </a:p>
        </p:txBody>
      </p:sp>
      <p:sp>
        <p:nvSpPr>
          <p:cNvPr id="3" name="Subtitle 2"/>
          <p:cNvSpPr>
            <a:spLocks noGrp="1"/>
          </p:cNvSpPr>
          <p:nvPr>
            <p:ph type="subTitle" idx="1"/>
          </p:nvPr>
        </p:nvSpPr>
        <p:spPr>
          <a:xfrm>
            <a:off x="468000" y="2640169"/>
            <a:ext cx="9366563" cy="2340000"/>
          </a:xfrm>
        </p:spPr>
        <p:txBody>
          <a:bodyPr anchor="t" anchorCtr="0"/>
          <a:lstStyle>
            <a:lvl1pPr marL="0" indent="0" algn="l">
              <a:spcBef>
                <a:spcPts val="0"/>
              </a:spcBef>
              <a:buNone/>
              <a:defRPr sz="17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1214EAE2-2198-4D7A-9D8A-276EC651CDD7}" type="datetime1">
              <a:rPr lang="en-GB" smtClean="0"/>
              <a:t>18/04/2023</a:t>
            </a:fld>
            <a:endParaRPr lang="en-GB" dirty="0"/>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dirty="0"/>
              <a:t>Private and confidential     Presentation Title</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pic>
        <p:nvPicPr>
          <p:cNvPr id="7" name="Picture 6">
            <a:extLst>
              <a:ext uri="{FF2B5EF4-FFF2-40B4-BE49-F238E27FC236}">
                <a16:creationId xmlns:a16="http://schemas.microsoft.com/office/drawing/2014/main" id="{EA5CC780-123C-46C6-91C4-DC95ADB4A31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81125" y="5741724"/>
            <a:ext cx="1539326" cy="1002841"/>
          </a:xfrm>
          <a:prstGeom prst="rect">
            <a:avLst/>
          </a:prstGeom>
        </p:spPr>
      </p:pic>
    </p:spTree>
    <p:extLst>
      <p:ext uri="{BB962C8B-B14F-4D97-AF65-F5344CB8AC3E}">
        <p14:creationId xmlns:p14="http://schemas.microsoft.com/office/powerpoint/2010/main" val="251443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CF0F7"/>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638800"/>
            <a:ext cx="8428351" cy="2726875"/>
          </a:xfrm>
        </p:spPr>
        <p:txBody>
          <a:bodyPr/>
          <a:lstStyle>
            <a:lvl1pPr marL="269875" indent="-269875">
              <a:spcBef>
                <a:spcPts val="1600"/>
              </a:spcBef>
              <a:buFont typeface="+mj-lt"/>
              <a:buAutoNum type="arabicPeriod"/>
              <a:defRPr sz="1700" b="0"/>
            </a:lvl1pPr>
            <a:lvl2pPr marL="269875" indent="0">
              <a:buNone/>
              <a:defRPr sz="1700" b="0"/>
            </a:lvl2pPr>
            <a:lvl3pPr marL="269875" indent="0">
              <a:buNone/>
              <a:defRPr sz="1700" b="0"/>
            </a:lvl3pPr>
            <a:lvl4pPr marL="269875" indent="0">
              <a:buNone/>
              <a:defRPr sz="1700" b="0"/>
            </a:lvl4pPr>
            <a:lvl5pPr marL="269875" indent="0">
              <a:buNone/>
              <a:defRPr sz="17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67999" y="1584000"/>
            <a:ext cx="9366564" cy="1007678"/>
          </a:xfrm>
        </p:spPr>
        <p:txBody>
          <a:bodyPr/>
          <a:lstStyle>
            <a:lvl1pPr>
              <a:defRPr sz="4000"/>
            </a:lvl1pPr>
          </a:lstStyle>
          <a:p>
            <a:r>
              <a:rPr lang="en-US"/>
              <a:t>Click to edit Master title style</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EBC41589-D1C4-4BDC-AA48-3EF7E766A328}" type="datetime1">
              <a:rPr lang="en-GB" smtClean="0"/>
              <a:t>18/04/2023</a:t>
            </a:fld>
            <a:endParaRPr lang="en-GB"/>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a:t>Private and confidential     Presentation Title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4763" y="-1"/>
            <a:ext cx="5668148" cy="1509713"/>
          </a:xfrm>
          <a:prstGeom prst="rect">
            <a:avLst/>
          </a:prstGeom>
        </p:spPr>
      </p:pic>
    </p:spTree>
    <p:extLst>
      <p:ext uri="{BB962C8B-B14F-4D97-AF65-F5344CB8AC3E}">
        <p14:creationId xmlns:p14="http://schemas.microsoft.com/office/powerpoint/2010/main" val="162258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84283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10" name="Date Placeholder 9">
            <a:extLst>
              <a:ext uri="{FF2B5EF4-FFF2-40B4-BE49-F238E27FC236}">
                <a16:creationId xmlns:a16="http://schemas.microsoft.com/office/drawing/2014/main" id="{F5B85D0E-74C5-45AD-BE88-EE115E8A5769}"/>
              </a:ext>
            </a:extLst>
          </p:cNvPr>
          <p:cNvSpPr>
            <a:spLocks noGrp="1"/>
          </p:cNvSpPr>
          <p:nvPr>
            <p:ph type="dt" sz="half" idx="10"/>
          </p:nvPr>
        </p:nvSpPr>
        <p:spPr>
          <a:xfrm>
            <a:off x="1494191" y="6405118"/>
            <a:ext cx="720000" cy="216000"/>
          </a:xfrm>
          <a:prstGeom prst="rect">
            <a:avLst/>
          </a:prstGeom>
        </p:spPr>
        <p:txBody>
          <a:bodyPr/>
          <a:lstStyle/>
          <a:p>
            <a:fld id="{DF0D99DE-1A57-4F94-BF2E-C9E87366E124}" type="datetime1">
              <a:rPr lang="en-GB" smtClean="0"/>
              <a:pPr/>
              <a:t>18/04/2023</a:t>
            </a:fld>
            <a:endParaRPr lang="en-GB" dirty="0"/>
          </a:p>
        </p:txBody>
      </p:sp>
      <p:sp>
        <p:nvSpPr>
          <p:cNvPr id="11" name="Footer Placeholder 10">
            <a:extLst>
              <a:ext uri="{FF2B5EF4-FFF2-40B4-BE49-F238E27FC236}">
                <a16:creationId xmlns:a16="http://schemas.microsoft.com/office/drawing/2014/main" id="{6AC6EF05-C1DB-4B9F-A946-0E227EE314FA}"/>
              </a:ext>
            </a:extLst>
          </p:cNvPr>
          <p:cNvSpPr>
            <a:spLocks noGrp="1"/>
          </p:cNvSpPr>
          <p:nvPr>
            <p:ph type="ftr" sz="quarter" idx="11"/>
          </p:nvPr>
        </p:nvSpPr>
        <p:spPr>
          <a:xfrm>
            <a:off x="2240811" y="6405118"/>
            <a:ext cx="6114625" cy="216000"/>
          </a:xfrm>
          <a:prstGeom prst="rect">
            <a:avLst/>
          </a:prstGeom>
        </p:spPr>
        <p:txBody>
          <a:bodyPr/>
          <a:lstStyle/>
          <a:p>
            <a:r>
              <a:rPr lang="en-GB"/>
              <a:t>Private and confidential     Presentation Title</a:t>
            </a:r>
            <a:endParaRPr lang="en-GB" dirty="0"/>
          </a:p>
        </p:txBody>
      </p:sp>
      <p:sp>
        <p:nvSpPr>
          <p:cNvPr id="12" name="Slide Number Placeholder 11">
            <a:extLst>
              <a:ext uri="{FF2B5EF4-FFF2-40B4-BE49-F238E27FC236}">
                <a16:creationId xmlns:a16="http://schemas.microsoft.com/office/drawing/2014/main" id="{CEA1CE12-C34F-435A-9B9E-8A48FF9C40EB}"/>
              </a:ext>
            </a:extLst>
          </p:cNvPr>
          <p:cNvSpPr>
            <a:spLocks noGrp="1"/>
          </p:cNvSpPr>
          <p:nvPr>
            <p:ph type="sldNum" sz="quarter" idx="12"/>
          </p:nvPr>
        </p:nvSpPr>
        <p:spPr/>
        <p:txBody>
          <a:bodyPr/>
          <a:lstStyle/>
          <a:p>
            <a:fld id="{EF540DAE-C9AD-4AB7-834A-30F15928ADCF}" type="slidenum">
              <a:rPr lang="en-GB" smtClean="0"/>
              <a:pPr/>
              <a:t>‹#›</a:t>
            </a:fld>
            <a:endParaRPr lang="en-GB" dirty="0"/>
          </a:p>
        </p:txBody>
      </p:sp>
    </p:spTree>
    <p:extLst>
      <p:ext uri="{BB962C8B-B14F-4D97-AF65-F5344CB8AC3E}">
        <p14:creationId xmlns:p14="http://schemas.microsoft.com/office/powerpoint/2010/main" val="416485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5400000"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EBC41589-D1C4-4BDC-AA48-3EF7E766A328}" type="datetime1">
              <a:rPr lang="en-GB" smtClean="0"/>
              <a:t>18/04/2023</a:t>
            </a:fld>
            <a:endParaRPr lang="en-GB"/>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a:t>Private and confidential     Presentation Title</a:t>
            </a:r>
          </a:p>
        </p:txBody>
      </p:sp>
      <p:sp>
        <p:nvSpPr>
          <p:cNvPr id="6" name="Content Placeholder 2"/>
          <p:cNvSpPr>
            <a:spLocks noGrp="1"/>
          </p:cNvSpPr>
          <p:nvPr>
            <p:ph idx="12"/>
          </p:nvPr>
        </p:nvSpPr>
        <p:spPr>
          <a:xfrm>
            <a:off x="6181726"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05547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55708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67999" y="528034"/>
            <a:ext cx="5570851" cy="1007678"/>
          </a:xfrm>
        </p:spPr>
        <p:txBody>
          <a:bodyPr/>
          <a:lstStyle/>
          <a:p>
            <a:r>
              <a:rPr lang="en-US"/>
              <a:t>Click to edit Master title style</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EBC41589-D1C4-4BDC-AA48-3EF7E766A328}" type="datetime1">
              <a:rPr lang="en-GB" smtClean="0"/>
              <a:t>18/04/2023</a:t>
            </a:fld>
            <a:endParaRPr lang="en-GB"/>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a:t>Private and confidential     Presentation Title</a:t>
            </a:r>
          </a:p>
        </p:txBody>
      </p:sp>
      <p:sp>
        <p:nvSpPr>
          <p:cNvPr id="8" name="Picture Placeholder 9"/>
          <p:cNvSpPr>
            <a:spLocks noGrp="1"/>
          </p:cNvSpPr>
          <p:nvPr>
            <p:ph type="pic" sz="quarter" idx="14"/>
          </p:nvPr>
        </p:nvSpPr>
        <p:spPr>
          <a:xfrm>
            <a:off x="6446714" y="-5073"/>
            <a:ext cx="5758165" cy="5755222"/>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5222">
                <a:moveTo>
                  <a:pt x="4350" y="2044535"/>
                </a:moveTo>
                <a:lnTo>
                  <a:pt x="0" y="1284"/>
                </a:lnTo>
                <a:lnTo>
                  <a:pt x="2048885" y="0"/>
                </a:lnTo>
                <a:lnTo>
                  <a:pt x="3708867" y="0"/>
                </a:lnTo>
                <a:lnTo>
                  <a:pt x="5758165" y="311"/>
                </a:lnTo>
                <a:cubicBezTo>
                  <a:pt x="5757371" y="679338"/>
                  <a:pt x="5754196" y="1365508"/>
                  <a:pt x="5753402" y="2044535"/>
                </a:cubicBezTo>
                <a:lnTo>
                  <a:pt x="5753402" y="3704516"/>
                </a:lnTo>
                <a:lnTo>
                  <a:pt x="5754005" y="5755222"/>
                </a:lnTo>
                <a:lnTo>
                  <a:pt x="3708867" y="5749051"/>
                </a:lnTo>
                <a:lnTo>
                  <a:pt x="2048885" y="5749051"/>
                </a:lnTo>
                <a:cubicBezTo>
                  <a:pt x="919719" y="5749051"/>
                  <a:pt x="4350" y="4833682"/>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107563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Title,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5062" y="2022475"/>
            <a:ext cx="55708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6175061" y="528034"/>
            <a:ext cx="5570851" cy="1007678"/>
          </a:xfrm>
        </p:spPr>
        <p:txBody>
          <a:bodyPr/>
          <a:lstStyle/>
          <a:p>
            <a:r>
              <a:rPr lang="en-US"/>
              <a:t>Click to edit Master title style</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EBC41589-D1C4-4BDC-AA48-3EF7E766A328}" type="datetime1">
              <a:rPr lang="en-GB" smtClean="0"/>
              <a:t>18/04/2023</a:t>
            </a:fld>
            <a:endParaRPr lang="en-GB"/>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a:t>Private and confidential     Presentation Title</a:t>
            </a:r>
          </a:p>
        </p:txBody>
      </p:sp>
      <p:sp>
        <p:nvSpPr>
          <p:cNvPr id="7" name="Picture Placeholder 9"/>
          <p:cNvSpPr>
            <a:spLocks noGrp="1"/>
          </p:cNvSpPr>
          <p:nvPr>
            <p:ph type="pic" sz="quarter" idx="13"/>
          </p:nvPr>
        </p:nvSpPr>
        <p:spPr>
          <a:xfrm>
            <a:off x="-12879" y="-5074"/>
            <a:ext cx="5758165" cy="5750091"/>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0091">
                <a:moveTo>
                  <a:pt x="4350" y="2044535"/>
                </a:moveTo>
                <a:lnTo>
                  <a:pt x="0" y="1284"/>
                </a:lnTo>
                <a:lnTo>
                  <a:pt x="2048885" y="0"/>
                </a:lnTo>
                <a:lnTo>
                  <a:pt x="3708867" y="0"/>
                </a:lnTo>
                <a:lnTo>
                  <a:pt x="5758165" y="311"/>
                </a:lnTo>
                <a:cubicBezTo>
                  <a:pt x="5757371" y="679338"/>
                  <a:pt x="5754196" y="1365508"/>
                  <a:pt x="5753402" y="2044535"/>
                </a:cubicBezTo>
                <a:lnTo>
                  <a:pt x="5753402" y="3704516"/>
                </a:lnTo>
                <a:cubicBezTo>
                  <a:pt x="5753402" y="4833682"/>
                  <a:pt x="4838033" y="5749051"/>
                  <a:pt x="3708867" y="5749051"/>
                </a:cubicBezTo>
                <a:lnTo>
                  <a:pt x="2048885" y="5749051"/>
                </a:lnTo>
                <a:lnTo>
                  <a:pt x="6743" y="5750091"/>
                </a:lnTo>
                <a:cubicBezTo>
                  <a:pt x="6739" y="5072201"/>
                  <a:pt x="4354" y="4382406"/>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2366790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a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18" y="566739"/>
            <a:ext cx="5087537" cy="4564061"/>
          </a:xfrm>
        </p:spPr>
        <p:txBody>
          <a:bodyPr anchor="ctr" anchorCtr="0"/>
          <a:lstStyle>
            <a:lvl1pPr marL="128588" indent="-128588">
              <a:lnSpc>
                <a:spcPct val="95000"/>
              </a:lnSpc>
              <a:spcBef>
                <a:spcPts val="0"/>
              </a:spcBef>
              <a:defRPr sz="2200">
                <a:solidFill>
                  <a:schemeClr val="accent1"/>
                </a:solidFill>
              </a:defRPr>
            </a:lvl1pPr>
            <a:lvl2pPr marL="128588" indent="-128588">
              <a:lnSpc>
                <a:spcPct val="95000"/>
              </a:lnSpc>
              <a:spcBef>
                <a:spcPts val="0"/>
              </a:spcBef>
              <a:buNone/>
              <a:defRPr sz="2200" b="0">
                <a:solidFill>
                  <a:schemeClr val="accent1"/>
                </a:solidFill>
              </a:defRPr>
            </a:lvl2pPr>
            <a:lvl3pPr marL="128588" indent="-128588">
              <a:lnSpc>
                <a:spcPct val="95000"/>
              </a:lnSpc>
              <a:spcBef>
                <a:spcPts val="0"/>
              </a:spcBef>
              <a:buNone/>
              <a:defRPr sz="2200" b="0">
                <a:solidFill>
                  <a:schemeClr val="accent1"/>
                </a:solidFill>
              </a:defRPr>
            </a:lvl3pPr>
            <a:lvl4pPr marL="128588" indent="-128588">
              <a:lnSpc>
                <a:spcPct val="95000"/>
              </a:lnSpc>
              <a:spcBef>
                <a:spcPts val="0"/>
              </a:spcBef>
              <a:buNone/>
              <a:defRPr sz="2200" b="0">
                <a:solidFill>
                  <a:schemeClr val="accent1"/>
                </a:solidFill>
              </a:defRPr>
            </a:lvl4pPr>
            <a:lvl5pPr marL="128588" indent="-128588">
              <a:lnSpc>
                <a:spcPct val="95000"/>
              </a:lnSpc>
              <a:spcBef>
                <a:spcPts val="0"/>
              </a:spcBef>
              <a:buNone/>
              <a:defRPr sz="220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a:xfrm>
            <a:off x="1494191" y="6405118"/>
            <a:ext cx="720000" cy="216000"/>
          </a:xfrm>
          <a:prstGeom prst="rect">
            <a:avLst/>
          </a:prstGeom>
        </p:spPr>
        <p:txBody>
          <a:bodyPr/>
          <a:lstStyle/>
          <a:p>
            <a:fld id="{EBC41589-D1C4-4BDC-AA48-3EF7E766A328}" type="datetime1">
              <a:rPr lang="en-GB" smtClean="0"/>
              <a:t>18/04/2023</a:t>
            </a:fld>
            <a:endParaRPr lang="en-GB" dirty="0"/>
          </a:p>
        </p:txBody>
      </p:sp>
      <p:sp>
        <p:nvSpPr>
          <p:cNvPr id="5" name="Footer Placeholder 4"/>
          <p:cNvSpPr>
            <a:spLocks noGrp="1"/>
          </p:cNvSpPr>
          <p:nvPr>
            <p:ph type="ftr" sz="quarter" idx="11"/>
          </p:nvPr>
        </p:nvSpPr>
        <p:spPr>
          <a:xfrm>
            <a:off x="2240811" y="6405118"/>
            <a:ext cx="6114625" cy="216000"/>
          </a:xfrm>
          <a:prstGeom prst="rect">
            <a:avLst/>
          </a:prstGeom>
        </p:spPr>
        <p:txBody>
          <a:bodyPr/>
          <a:lstStyle/>
          <a:p>
            <a:r>
              <a:rPr lang="en-GB" dirty="0"/>
              <a:t>Private and confidential     Presentation Title</a:t>
            </a:r>
          </a:p>
        </p:txBody>
      </p:sp>
      <p:sp>
        <p:nvSpPr>
          <p:cNvPr id="6" name="Picture Placeholder 9"/>
          <p:cNvSpPr>
            <a:spLocks noGrp="1"/>
          </p:cNvSpPr>
          <p:nvPr>
            <p:ph type="pic" sz="quarter" idx="14"/>
          </p:nvPr>
        </p:nvSpPr>
        <p:spPr>
          <a:xfrm>
            <a:off x="6446714" y="-5073"/>
            <a:ext cx="5758165" cy="5755222"/>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5222">
                <a:moveTo>
                  <a:pt x="4350" y="2044535"/>
                </a:moveTo>
                <a:lnTo>
                  <a:pt x="0" y="1284"/>
                </a:lnTo>
                <a:lnTo>
                  <a:pt x="2048885" y="0"/>
                </a:lnTo>
                <a:lnTo>
                  <a:pt x="3708867" y="0"/>
                </a:lnTo>
                <a:lnTo>
                  <a:pt x="5758165" y="311"/>
                </a:lnTo>
                <a:cubicBezTo>
                  <a:pt x="5757371" y="679338"/>
                  <a:pt x="5754196" y="1365508"/>
                  <a:pt x="5753402" y="2044535"/>
                </a:cubicBezTo>
                <a:lnTo>
                  <a:pt x="5753402" y="3704516"/>
                </a:lnTo>
                <a:lnTo>
                  <a:pt x="5754005" y="5755222"/>
                </a:lnTo>
                <a:lnTo>
                  <a:pt x="3708867" y="5749051"/>
                </a:lnTo>
                <a:lnTo>
                  <a:pt x="2048885" y="5749051"/>
                </a:lnTo>
                <a:cubicBezTo>
                  <a:pt x="919719" y="5749051"/>
                  <a:pt x="4350" y="4833682"/>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89017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999" y="528034"/>
            <a:ext cx="11257200" cy="1007678"/>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67999" y="2022475"/>
            <a:ext cx="11257200" cy="3600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Box 11"/>
          <p:cNvSpPr txBox="1"/>
          <p:nvPr userDrawn="1"/>
        </p:nvSpPr>
        <p:spPr>
          <a:xfrm>
            <a:off x="463550" y="6330153"/>
            <a:ext cx="1905000" cy="216000"/>
          </a:xfrm>
          <a:prstGeom prst="rect">
            <a:avLst/>
          </a:prstGeom>
          <a:noFill/>
        </p:spPr>
        <p:txBody>
          <a:bodyPr wrap="square" lIns="0" tIns="0" rIns="0" bIns="0" numCol="1" spcCol="151200" rtlCol="0">
            <a:noAutofit/>
          </a:bodyPr>
          <a:lstStyle/>
          <a:p>
            <a:fld id="{EF540DAE-C9AD-4AB7-834A-30F15928ADCF}" type="slidenum">
              <a:rPr lang="en-GB" sz="1000" smtClean="0">
                <a:solidFill>
                  <a:schemeClr val="accent1"/>
                </a:solidFill>
              </a:rPr>
              <a:pPr/>
              <a:t>‹#›</a:t>
            </a:fld>
            <a:r>
              <a:rPr lang="en-GB" sz="1000" dirty="0">
                <a:solidFill>
                  <a:schemeClr val="accent1"/>
                </a:solidFill>
              </a:rPr>
              <a:t>    </a:t>
            </a:r>
            <a:r>
              <a:rPr lang="en-GB" sz="1000" baseline="0" dirty="0">
                <a:solidFill>
                  <a:schemeClr val="accent1"/>
                </a:solidFill>
              </a:rPr>
              <a:t> </a:t>
            </a:r>
            <a:r>
              <a:rPr lang="en-GB" sz="1000" dirty="0">
                <a:solidFill>
                  <a:schemeClr val="accent1"/>
                </a:solidFill>
              </a:rPr>
              <a:t>© Experian | Public</a:t>
            </a:r>
          </a:p>
        </p:txBody>
      </p:sp>
      <p:sp>
        <p:nvSpPr>
          <p:cNvPr id="9" name="Slide Number Placeholder 5"/>
          <p:cNvSpPr>
            <a:spLocks noGrp="1"/>
          </p:cNvSpPr>
          <p:nvPr>
            <p:ph type="sldNum" sz="quarter" idx="4"/>
          </p:nvPr>
        </p:nvSpPr>
        <p:spPr>
          <a:xfrm>
            <a:off x="463550" y="6938217"/>
            <a:ext cx="1080000" cy="216000"/>
          </a:xfrm>
          <a:prstGeom prst="rect">
            <a:avLst/>
          </a:prstGeom>
        </p:spPr>
        <p:txBody>
          <a:bodyPr lIns="0" tIns="0" rIns="0" bIns="0"/>
          <a:lstStyle>
            <a:lvl1pPr>
              <a:defRPr sz="600">
                <a:solidFill>
                  <a:schemeClr val="bg1"/>
                </a:solidFill>
              </a:defRPr>
            </a:lvl1pPr>
          </a:lstStyle>
          <a:p>
            <a:fld id="{EF540DAE-C9AD-4AB7-834A-30F15928ADCF}" type="slidenum">
              <a:rPr lang="en-GB" smtClean="0"/>
              <a:pPr/>
              <a:t>‹#›</a:t>
            </a:fld>
            <a:endParaRPr lang="en-GB" dirty="0"/>
          </a:p>
        </p:txBody>
      </p:sp>
      <p:pic>
        <p:nvPicPr>
          <p:cNvPr id="10" name="Picture 9">
            <a:extLst>
              <a:ext uri="{FF2B5EF4-FFF2-40B4-BE49-F238E27FC236}">
                <a16:creationId xmlns:a16="http://schemas.microsoft.com/office/drawing/2014/main" id="{B78FDB8E-B35F-4B34-B144-8D4E98510F22}"/>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381125" y="5741724"/>
            <a:ext cx="1539326" cy="1002841"/>
          </a:xfrm>
          <a:prstGeom prst="rect">
            <a:avLst/>
          </a:prstGeom>
        </p:spPr>
      </p:pic>
    </p:spTree>
    <p:extLst>
      <p:ext uri="{BB962C8B-B14F-4D97-AF65-F5344CB8AC3E}">
        <p14:creationId xmlns:p14="http://schemas.microsoft.com/office/powerpoint/2010/main" val="2125146718"/>
      </p:ext>
    </p:extLst>
  </p:cSld>
  <p:clrMap bg1="lt1" tx1="dk1" bg2="lt2" tx2="dk2" accent1="accent1" accent2="accent2" accent3="accent3" accent4="accent4" accent5="accent5" accent6="accent6" hlink="hlink" folHlink="folHlink"/>
  <p:sldLayoutIdLst>
    <p:sldLayoutId id="2147483659" r:id="rId1"/>
    <p:sldLayoutId id="2147483649" r:id="rId2"/>
    <p:sldLayoutId id="2147483656" r:id="rId3"/>
    <p:sldLayoutId id="2147483657" r:id="rId4"/>
    <p:sldLayoutId id="2147483650" r:id="rId5"/>
    <p:sldLayoutId id="2147483663" r:id="rId6"/>
    <p:sldLayoutId id="2147483664" r:id="rId7"/>
    <p:sldLayoutId id="2147483665" r:id="rId8"/>
    <p:sldLayoutId id="2147483667" r:id="rId9"/>
    <p:sldLayoutId id="2147483666" r:id="rId10"/>
    <p:sldLayoutId id="2147483660" r:id="rId11"/>
    <p:sldLayoutId id="2147483661" r:id="rId12"/>
    <p:sldLayoutId id="2147483662" r:id="rId13"/>
    <p:sldLayoutId id="2147483658" r:id="rId14"/>
    <p:sldLayoutId id="2147483654" r:id="rId15"/>
    <p:sldLayoutId id="2147483655" r:id="rId16"/>
  </p:sldLayoutIdLst>
  <p:hf hdr="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1000"/>
        </a:spcBef>
        <a:buFont typeface="Arial" panose="020B0604020202020204" pitchFamily="34" charset="0"/>
        <a:buNone/>
        <a:defRPr sz="1700" kern="1200">
          <a:solidFill>
            <a:schemeClr val="tx1"/>
          </a:solidFill>
          <a:latin typeface="+mn-lt"/>
          <a:ea typeface="+mn-ea"/>
          <a:cs typeface="+mn-cs"/>
        </a:defRPr>
      </a:lvl1pPr>
      <a:lvl2pPr marL="115888" indent="-115888" algn="l" defTabSz="914400"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2pPr>
      <a:lvl3pPr marL="319088" indent="-195263" algn="l" defTabSz="914400"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3pPr>
      <a:lvl4pPr marL="457200" indent="-129600" algn="l" defTabSz="914400"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4pPr>
      <a:lvl5pPr marL="671513" indent="-194400" algn="l" defTabSz="914400"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547EBF"/>
          </p15:clr>
        </p15:guide>
        <p15:guide id="2" pos="3849" userDrawn="1">
          <p15:clr>
            <a:srgbClr val="547EBF"/>
          </p15:clr>
        </p15:guide>
        <p15:guide id="3" pos="292" userDrawn="1">
          <p15:clr>
            <a:srgbClr val="F26B43"/>
          </p15:clr>
        </p15:guide>
        <p15:guide id="4" pos="901" userDrawn="1">
          <p15:clr>
            <a:srgbClr val="F26B43"/>
          </p15:clr>
        </p15:guide>
        <p15:guide id="5" pos="1501" userDrawn="1">
          <p15:clr>
            <a:srgbClr val="F26B43"/>
          </p15:clr>
        </p15:guide>
        <p15:guide id="6" pos="2093" userDrawn="1">
          <p15:clr>
            <a:srgbClr val="F26B43"/>
          </p15:clr>
        </p15:guide>
        <p15:guide id="7" pos="2693" userDrawn="1">
          <p15:clr>
            <a:srgbClr val="F26B43"/>
          </p15:clr>
        </p15:guide>
        <p15:guide id="8" pos="4497" userDrawn="1">
          <p15:clr>
            <a:srgbClr val="F26B43"/>
          </p15:clr>
        </p15:guide>
        <p15:guide id="9" pos="3894" userDrawn="1">
          <p15:clr>
            <a:srgbClr val="F26B43"/>
          </p15:clr>
        </p15:guide>
        <p15:guide id="10" pos="3294" userDrawn="1">
          <p15:clr>
            <a:srgbClr val="F26B43"/>
          </p15:clr>
        </p15:guide>
        <p15:guide id="11" pos="5094" userDrawn="1">
          <p15:clr>
            <a:srgbClr val="F26B43"/>
          </p15:clr>
        </p15:guide>
        <p15:guide id="12" pos="5687" userDrawn="1">
          <p15:clr>
            <a:srgbClr val="F26B43"/>
          </p15:clr>
        </p15:guide>
        <p15:guide id="13" pos="6287" userDrawn="1">
          <p15:clr>
            <a:srgbClr val="F26B43"/>
          </p15:clr>
        </p15:guide>
        <p15:guide id="14" pos="6888" userDrawn="1">
          <p15:clr>
            <a:srgbClr val="F26B43"/>
          </p15:clr>
        </p15:guide>
        <p15:guide id="15" pos="7399" userDrawn="1">
          <p15:clr>
            <a:srgbClr val="F26B43"/>
          </p15:clr>
        </p15:guide>
        <p15:guide id="16" pos="804" userDrawn="1">
          <p15:clr>
            <a:srgbClr val="F26B43"/>
          </p15:clr>
        </p15:guide>
        <p15:guide id="17" pos="1410" userDrawn="1">
          <p15:clr>
            <a:srgbClr val="F26B43"/>
          </p15:clr>
        </p15:guide>
        <p15:guide id="18" pos="2010" userDrawn="1">
          <p15:clr>
            <a:srgbClr val="F26B43"/>
          </p15:clr>
        </p15:guide>
        <p15:guide id="19" pos="2607" userDrawn="1">
          <p15:clr>
            <a:srgbClr val="F26B43"/>
          </p15:clr>
        </p15:guide>
        <p15:guide id="20" pos="3204" userDrawn="1">
          <p15:clr>
            <a:srgbClr val="F26B43"/>
          </p15:clr>
        </p15:guide>
        <p15:guide id="21" pos="3804" userDrawn="1">
          <p15:clr>
            <a:srgbClr val="F26B43"/>
          </p15:clr>
        </p15:guide>
        <p15:guide id="22" pos="4404" userDrawn="1">
          <p15:clr>
            <a:srgbClr val="F26B43"/>
          </p15:clr>
        </p15:guide>
        <p15:guide id="23" pos="5007" userDrawn="1">
          <p15:clr>
            <a:srgbClr val="F26B43"/>
          </p15:clr>
        </p15:guide>
        <p15:guide id="24" pos="5604" userDrawn="1">
          <p15:clr>
            <a:srgbClr val="F26B43"/>
          </p15:clr>
        </p15:guide>
        <p15:guide id="25" pos="6195" userDrawn="1">
          <p15:clr>
            <a:srgbClr val="F26B43"/>
          </p15:clr>
        </p15:guide>
        <p15:guide id="26" pos="6798" userDrawn="1">
          <p15:clr>
            <a:srgbClr val="F26B43"/>
          </p15:clr>
        </p15:guide>
        <p15:guide id="27" orient="horz" pos="357" userDrawn="1">
          <p15:clr>
            <a:srgbClr val="F26B43"/>
          </p15:clr>
        </p15:guide>
        <p15:guide id="28" orient="horz" pos="803" userDrawn="1">
          <p15:clr>
            <a:srgbClr val="F26B43"/>
          </p15:clr>
        </p15:guide>
        <p15:guide id="29" orient="horz" pos="1274" userDrawn="1">
          <p15:clr>
            <a:srgbClr val="F26B43"/>
          </p15:clr>
        </p15:guide>
        <p15:guide id="30" orient="horz" pos="3894" userDrawn="1">
          <p15:clr>
            <a:srgbClr val="F26B43"/>
          </p15:clr>
        </p15:guide>
        <p15:guide id="31" orient="horz" pos="410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B192-C287-4D80-84C1-6A4190DBE37F}"/>
              </a:ext>
            </a:extLst>
          </p:cNvPr>
          <p:cNvSpPr>
            <a:spLocks noGrp="1"/>
          </p:cNvSpPr>
          <p:nvPr>
            <p:ph type="ctrTitle"/>
          </p:nvPr>
        </p:nvSpPr>
        <p:spPr/>
        <p:txBody>
          <a:bodyPr/>
          <a:lstStyle/>
          <a:p>
            <a:r>
              <a:rPr lang="en-US" dirty="0"/>
              <a:t>Analyst Interview Assessment</a:t>
            </a:r>
          </a:p>
        </p:txBody>
      </p:sp>
      <p:sp>
        <p:nvSpPr>
          <p:cNvPr id="3" name="Subtitle 2">
            <a:extLst>
              <a:ext uri="{FF2B5EF4-FFF2-40B4-BE49-F238E27FC236}">
                <a16:creationId xmlns:a16="http://schemas.microsoft.com/office/drawing/2014/main" id="{4BD8E482-A270-4944-8126-4FAD726EF745}"/>
              </a:ext>
            </a:extLst>
          </p:cNvPr>
          <p:cNvSpPr>
            <a:spLocks noGrp="1"/>
          </p:cNvSpPr>
          <p:nvPr>
            <p:ph type="subTitle" idx="1"/>
          </p:nvPr>
        </p:nvSpPr>
        <p:spPr/>
        <p:txBody>
          <a:bodyPr/>
          <a:lstStyle/>
          <a:p>
            <a:r>
              <a:rPr lang="en-US" dirty="0"/>
              <a:t>Strategic Analysis – Research &amp; Development</a:t>
            </a:r>
          </a:p>
        </p:txBody>
      </p:sp>
    </p:spTree>
    <p:extLst>
      <p:ext uri="{BB962C8B-B14F-4D97-AF65-F5344CB8AC3E}">
        <p14:creationId xmlns:p14="http://schemas.microsoft.com/office/powerpoint/2010/main" val="176975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3A43-94EE-7453-6B21-E415EECBB1C5}"/>
              </a:ext>
            </a:extLst>
          </p:cNvPr>
          <p:cNvSpPr>
            <a:spLocks noGrp="1"/>
          </p:cNvSpPr>
          <p:nvPr>
            <p:ph type="title"/>
          </p:nvPr>
        </p:nvSpPr>
        <p:spPr/>
        <p:txBody>
          <a:bodyPr/>
          <a:lstStyle/>
          <a:p>
            <a:r>
              <a:rPr lang="en-US" dirty="0"/>
              <a:t>Technical Assessment</a:t>
            </a:r>
          </a:p>
        </p:txBody>
      </p:sp>
      <p:sp>
        <p:nvSpPr>
          <p:cNvPr id="3" name="Footer Placeholder 2">
            <a:extLst>
              <a:ext uri="{FF2B5EF4-FFF2-40B4-BE49-F238E27FC236}">
                <a16:creationId xmlns:a16="http://schemas.microsoft.com/office/drawing/2014/main" id="{99C5FD16-2877-5EFC-FB4E-E49647C9F1D2}"/>
              </a:ext>
            </a:extLst>
          </p:cNvPr>
          <p:cNvSpPr>
            <a:spLocks noGrp="1"/>
          </p:cNvSpPr>
          <p:nvPr>
            <p:ph type="ftr" sz="quarter" idx="11"/>
          </p:nvPr>
        </p:nvSpPr>
        <p:spPr/>
        <p:txBody>
          <a:bodyPr/>
          <a:lstStyle/>
          <a:p>
            <a:r>
              <a:rPr lang="en-GB"/>
              <a:t>Private and confidential</a:t>
            </a:r>
            <a:endParaRPr lang="en-GB" dirty="0"/>
          </a:p>
        </p:txBody>
      </p:sp>
      <p:sp>
        <p:nvSpPr>
          <p:cNvPr id="4" name="TextBox 3">
            <a:extLst>
              <a:ext uri="{FF2B5EF4-FFF2-40B4-BE49-F238E27FC236}">
                <a16:creationId xmlns:a16="http://schemas.microsoft.com/office/drawing/2014/main" id="{D1D9F57B-01E1-0A6C-3640-757F6D16DBD1}"/>
              </a:ext>
            </a:extLst>
          </p:cNvPr>
          <p:cNvSpPr txBox="1"/>
          <p:nvPr/>
        </p:nvSpPr>
        <p:spPr>
          <a:xfrm>
            <a:off x="467999" y="1652631"/>
            <a:ext cx="10420911" cy="2769989"/>
          </a:xfrm>
          <a:prstGeom prst="rect">
            <a:avLst/>
          </a:prstGeom>
          <a:noFill/>
        </p:spPr>
        <p:txBody>
          <a:bodyPr wrap="square" lIns="0" tIns="0" rIns="0" bIns="0" numCol="1" spcCol="151200" rtlCol="0">
            <a:spAutoFit/>
          </a:bodyPr>
          <a:lstStyle/>
          <a:p>
            <a:pPr marL="171450" indent="-171450">
              <a:buFont typeface="Arial" panose="020B0604020202020204" pitchFamily="34" charset="0"/>
              <a:buChar char="•"/>
            </a:pPr>
            <a:r>
              <a:rPr lang="en-US" sz="1200" dirty="0"/>
              <a:t>All data sets are included as a separate Excel file</a:t>
            </a:r>
          </a:p>
          <a:p>
            <a:endParaRPr lang="en-US" sz="1200" dirty="0"/>
          </a:p>
          <a:p>
            <a:pPr marL="171450" indent="-171450">
              <a:buFont typeface="Arial" panose="020B0604020202020204" pitchFamily="34" charset="0"/>
              <a:buChar char="•"/>
            </a:pPr>
            <a:r>
              <a:rPr lang="en-US" sz="1200"/>
              <a:t>For the first two questions, provide the following using SQL:</a:t>
            </a:r>
          </a:p>
          <a:p>
            <a:pPr marL="171450" indent="-171450">
              <a:buFont typeface="Arial" panose="020B0604020202020204" pitchFamily="34" charset="0"/>
              <a:buChar char="•"/>
            </a:pPr>
            <a:endParaRPr lang="en-US" sz="1200"/>
          </a:p>
          <a:p>
            <a:pPr marL="685800" lvl="1" indent="-228600">
              <a:buAutoNum type="arabicPeriod"/>
            </a:pPr>
            <a:r>
              <a:rPr lang="en-US" sz="1200" dirty="0"/>
              <a:t>The query that you wrote that answers the questions</a:t>
            </a:r>
          </a:p>
          <a:p>
            <a:pPr marL="685800" lvl="1" indent="-228600">
              <a:buAutoNum type="arabicPeriod"/>
            </a:pPr>
            <a:r>
              <a:rPr lang="en-US" sz="1200" dirty="0"/>
              <a:t>The results of the SQL query, i.e. the answers to the questions</a:t>
            </a:r>
          </a:p>
          <a:p>
            <a:endParaRPr lang="en-US" sz="1200" dirty="0"/>
          </a:p>
          <a:p>
            <a:pPr marL="171450" indent="-171450">
              <a:buFont typeface="Arial" panose="020B0604020202020204" pitchFamily="34" charset="0"/>
              <a:buChar char="•"/>
            </a:pPr>
            <a:r>
              <a:rPr lang="en-US" sz="1200" dirty="0"/>
              <a:t>For the R programming questions, write a script to perform the requested functions and answer the following questions.  The data may require some cleaning and enrichment as part of the analysis.  When providing your response, please include the following:</a:t>
            </a:r>
          </a:p>
          <a:p>
            <a:pPr marL="171450" indent="-171450">
              <a:buFont typeface="Arial" panose="020B0604020202020204" pitchFamily="34" charset="0"/>
              <a:buChar char="•"/>
            </a:pPr>
            <a:endParaRPr lang="en-US" sz="1200" dirty="0"/>
          </a:p>
          <a:p>
            <a:pPr marL="685800" lvl="1" indent="-228600">
              <a:buFont typeface="+mj-lt"/>
              <a:buAutoNum type="arabicPeriod"/>
            </a:pPr>
            <a:r>
              <a:rPr lang="en-US" sz="1200" dirty="0"/>
              <a:t>The R script that was written</a:t>
            </a:r>
          </a:p>
          <a:p>
            <a:pPr marL="685800" lvl="1" indent="-228600">
              <a:buFont typeface="+mj-lt"/>
              <a:buAutoNum type="arabicPeriod"/>
            </a:pPr>
            <a:r>
              <a:rPr lang="en-US" sz="1200" dirty="0"/>
              <a:t>The output of the requested analysis and answers to the questions</a:t>
            </a:r>
          </a:p>
          <a:p>
            <a:pPr marL="685800" lvl="1" indent="-228600">
              <a:buFont typeface="+mj-lt"/>
              <a:buAutoNum type="arabicPeriod"/>
            </a:pPr>
            <a:r>
              <a:rPr lang="en-US" sz="1200" dirty="0"/>
              <a:t>A short write-up that includes any decision points that you encountered, the decisions that were made, and the rationale for the decisions</a:t>
            </a:r>
          </a:p>
          <a:p>
            <a:endParaRPr lang="en-US" sz="1200" dirty="0"/>
          </a:p>
          <a:p>
            <a:pPr marL="228600" indent="-228600">
              <a:buFont typeface="+mj-lt"/>
              <a:buAutoNum type="arabicPeriod"/>
            </a:pPr>
            <a:endParaRPr lang="en-US" sz="1200" dirty="0"/>
          </a:p>
        </p:txBody>
      </p:sp>
    </p:spTree>
    <p:extLst>
      <p:ext uri="{BB962C8B-B14F-4D97-AF65-F5344CB8AC3E}">
        <p14:creationId xmlns:p14="http://schemas.microsoft.com/office/powerpoint/2010/main" val="418845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D3D45-3C90-49AF-B0FA-1F376902F065}"/>
              </a:ext>
            </a:extLst>
          </p:cNvPr>
          <p:cNvSpPr>
            <a:spLocks noGrp="1"/>
          </p:cNvSpPr>
          <p:nvPr>
            <p:ph type="title"/>
          </p:nvPr>
        </p:nvSpPr>
        <p:spPr/>
        <p:txBody>
          <a:bodyPr/>
          <a:lstStyle/>
          <a:p>
            <a:r>
              <a:rPr lang="en-US" dirty="0"/>
              <a:t>SQL Question #1 - Create a SQL query that shows the TOP 3 authors who sold the most books in total</a:t>
            </a:r>
            <a:br>
              <a:rPr lang="en-US" dirty="0"/>
            </a:br>
            <a:endParaRPr lang="en-US" dirty="0"/>
          </a:p>
        </p:txBody>
      </p:sp>
      <p:sp>
        <p:nvSpPr>
          <p:cNvPr id="3" name="Footer Placeholder 2">
            <a:extLst>
              <a:ext uri="{FF2B5EF4-FFF2-40B4-BE49-F238E27FC236}">
                <a16:creationId xmlns:a16="http://schemas.microsoft.com/office/drawing/2014/main" id="{6BEB4699-D78A-4364-B540-5EE864618227}"/>
              </a:ext>
            </a:extLst>
          </p:cNvPr>
          <p:cNvSpPr>
            <a:spLocks noGrp="1"/>
          </p:cNvSpPr>
          <p:nvPr>
            <p:ph type="ftr" sz="quarter" idx="11"/>
          </p:nvPr>
        </p:nvSpPr>
        <p:spPr/>
        <p:txBody>
          <a:bodyPr/>
          <a:lstStyle/>
          <a:p>
            <a:r>
              <a:rPr lang="en-GB"/>
              <a:t>Private and confidential</a:t>
            </a:r>
            <a:endParaRPr lang="en-GB" dirty="0"/>
          </a:p>
        </p:txBody>
      </p:sp>
      <p:sp>
        <p:nvSpPr>
          <p:cNvPr id="4" name="TextBox 3"/>
          <p:cNvSpPr txBox="1"/>
          <p:nvPr/>
        </p:nvSpPr>
        <p:spPr>
          <a:xfrm>
            <a:off x="889462" y="1778924"/>
            <a:ext cx="10116589" cy="276999"/>
          </a:xfrm>
          <a:prstGeom prst="rect">
            <a:avLst/>
          </a:prstGeom>
          <a:noFill/>
        </p:spPr>
        <p:txBody>
          <a:bodyPr wrap="square" lIns="0" tIns="0" rIns="0" bIns="0" numCol="1" spcCol="151200" rtlCol="0">
            <a:spAutoFit/>
          </a:bodyPr>
          <a:lstStyle/>
          <a:p>
            <a:pPr algn="ctr"/>
            <a:r>
              <a:rPr lang="en-US" dirty="0"/>
              <a:t>Let’s say you have two SQL tables, authors &amp; books</a:t>
            </a:r>
          </a:p>
        </p:txBody>
      </p:sp>
      <p:graphicFrame>
        <p:nvGraphicFramePr>
          <p:cNvPr id="5" name="Table 4"/>
          <p:cNvGraphicFramePr>
            <a:graphicFrameLocks noGrp="1"/>
          </p:cNvGraphicFramePr>
          <p:nvPr>
            <p:extLst>
              <p:ext uri="{D42A27DB-BD31-4B8C-83A1-F6EECF244321}">
                <p14:modId xmlns:p14="http://schemas.microsoft.com/office/powerpoint/2010/main" val="3708435809"/>
              </p:ext>
            </p:extLst>
          </p:nvPr>
        </p:nvGraphicFramePr>
        <p:xfrm>
          <a:off x="713064" y="2672475"/>
          <a:ext cx="4295164" cy="2966720"/>
        </p:xfrm>
        <a:graphic>
          <a:graphicData uri="http://schemas.openxmlformats.org/drawingml/2006/table">
            <a:tbl>
              <a:tblPr firstRow="1" bandRow="1">
                <a:tableStyleId>{073A0DAA-6AF3-43AB-8588-CEC1D06C72B9}</a:tableStyleId>
              </a:tblPr>
              <a:tblGrid>
                <a:gridCol w="1857951">
                  <a:extLst>
                    <a:ext uri="{9D8B030D-6E8A-4147-A177-3AD203B41FA5}">
                      <a16:colId xmlns:a16="http://schemas.microsoft.com/office/drawing/2014/main" val="4248850479"/>
                    </a:ext>
                  </a:extLst>
                </a:gridCol>
                <a:gridCol w="2437213">
                  <a:extLst>
                    <a:ext uri="{9D8B030D-6E8A-4147-A177-3AD203B41FA5}">
                      <a16:colId xmlns:a16="http://schemas.microsoft.com/office/drawing/2014/main" val="644883798"/>
                    </a:ext>
                  </a:extLst>
                </a:gridCol>
              </a:tblGrid>
              <a:tr h="370840">
                <a:tc>
                  <a:txBody>
                    <a:bodyPr/>
                    <a:lstStyle/>
                    <a:p>
                      <a:pPr algn="ctr" fontAlgn="b"/>
                      <a:r>
                        <a:rPr lang="en-US" sz="1800" b="1" u="none" strike="noStrike" dirty="0" err="1">
                          <a:solidFill>
                            <a:schemeClr val="bg1"/>
                          </a:solidFill>
                          <a:effectLst/>
                        </a:rPr>
                        <a:t>author_name</a:t>
                      </a:r>
                      <a:endParaRPr lang="en-US" sz="1800" b="1" i="0" u="none" strike="noStrike"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800" b="1" u="none" strike="noStrike" dirty="0" err="1">
                          <a:solidFill>
                            <a:schemeClr val="bg1"/>
                          </a:solidFill>
                          <a:effectLst/>
                        </a:rPr>
                        <a:t>book_name</a:t>
                      </a:r>
                      <a:endParaRPr lang="en-US" sz="1800" b="1"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7789023"/>
                  </a:ext>
                </a:extLst>
              </a:tr>
              <a:tr h="370840">
                <a:tc>
                  <a:txBody>
                    <a:bodyPr/>
                    <a:lstStyle/>
                    <a:p>
                      <a:pPr algn="l" fontAlgn="b"/>
                      <a:r>
                        <a:rPr lang="en-US" sz="1100" b="0" u="none" strike="noStrike" dirty="0">
                          <a:solidFill>
                            <a:srgbClr val="000000"/>
                          </a:solidFill>
                          <a:effectLst/>
                        </a:rPr>
                        <a:t>Haruki Murakami</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000000"/>
                          </a:solidFill>
                          <a:effectLst/>
                        </a:rPr>
                        <a:t>Norwegian Wood</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5986435"/>
                  </a:ext>
                </a:extLst>
              </a:tr>
              <a:tr h="370840">
                <a:tc>
                  <a:txBody>
                    <a:bodyPr/>
                    <a:lstStyle/>
                    <a:p>
                      <a:pPr algn="l" fontAlgn="b"/>
                      <a:r>
                        <a:rPr lang="en-US" sz="1100" b="0" u="none" strike="noStrike" dirty="0">
                          <a:solidFill>
                            <a:srgbClr val="000000"/>
                          </a:solidFill>
                          <a:effectLst/>
                        </a:rPr>
                        <a:t>Haruki Murakami</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000000"/>
                          </a:solidFill>
                          <a:effectLst/>
                        </a:rPr>
                        <a:t>Kafka on the Shore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0795147"/>
                  </a:ext>
                </a:extLst>
              </a:tr>
              <a:tr h="370840">
                <a:tc>
                  <a:txBody>
                    <a:bodyPr/>
                    <a:lstStyle/>
                    <a:p>
                      <a:pPr algn="l" fontAlgn="b"/>
                      <a:r>
                        <a:rPr lang="en-US" sz="1100" b="0" u="none" strike="noStrike">
                          <a:solidFill>
                            <a:srgbClr val="000000"/>
                          </a:solidFill>
                          <a:effectLst/>
                        </a:rPr>
                        <a:t>Christopher McDougall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000000"/>
                          </a:solidFill>
                          <a:effectLst/>
                        </a:rPr>
                        <a:t>Born to Run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4981395"/>
                  </a:ext>
                </a:extLst>
              </a:tr>
              <a:tr h="370840">
                <a:tc>
                  <a:txBody>
                    <a:bodyPr/>
                    <a:lstStyle/>
                    <a:p>
                      <a:pPr algn="l" fontAlgn="b"/>
                      <a:r>
                        <a:rPr lang="en-US" sz="1100" b="0" u="none" strike="noStrike">
                          <a:solidFill>
                            <a:srgbClr val="000000"/>
                          </a:solidFill>
                          <a:effectLst/>
                        </a:rPr>
                        <a:t>Christopher McDougall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000000"/>
                          </a:solidFill>
                          <a:effectLst/>
                        </a:rPr>
                        <a:t>Running with Sherman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9292784"/>
                  </a:ext>
                </a:extLst>
              </a:tr>
              <a:tr h="370840">
                <a:tc>
                  <a:txBody>
                    <a:bodyPr/>
                    <a:lstStyle/>
                    <a:p>
                      <a:pPr algn="l" fontAlgn="b"/>
                      <a:r>
                        <a:rPr lang="en-US" sz="1100" b="0" u="none" strike="noStrike" dirty="0">
                          <a:solidFill>
                            <a:srgbClr val="000000"/>
                          </a:solidFill>
                          <a:effectLst/>
                        </a:rPr>
                        <a:t>Christopher McDougall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000000"/>
                          </a:solidFill>
                          <a:effectLst/>
                        </a:rPr>
                        <a:t>The Best American Sports Writing</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0353295"/>
                  </a:ext>
                </a:extLst>
              </a:tr>
              <a:tr h="370840">
                <a:tc>
                  <a:txBody>
                    <a:bodyPr/>
                    <a:lstStyle/>
                    <a:p>
                      <a:pPr algn="l" fontAlgn="b"/>
                      <a:r>
                        <a:rPr lang="en-US" sz="1100" b="0" u="none" strike="noStrike">
                          <a:solidFill>
                            <a:srgbClr val="000000"/>
                          </a:solidFill>
                          <a:effectLst/>
                        </a:rPr>
                        <a:t>Steven Levitt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000000"/>
                          </a:solidFill>
                          <a:effectLst/>
                        </a:rPr>
                        <a:t>Freakonomics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333941"/>
                  </a:ext>
                </a:extLst>
              </a:tr>
              <a:tr h="370840">
                <a:tc>
                  <a:txBody>
                    <a:bodyPr/>
                    <a:lstStyle/>
                    <a:p>
                      <a:pPr algn="l" fontAlgn="b"/>
                      <a:r>
                        <a:rPr lang="en-US" sz="1100" b="0" u="none" strike="noStrike">
                          <a:solidFill>
                            <a:srgbClr val="000000"/>
                          </a:solidFill>
                          <a:effectLst/>
                        </a:rPr>
                        <a:t>John Paulos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000000"/>
                          </a:solidFill>
                          <a:effectLst/>
                        </a:rPr>
                        <a:t>Beyond Numeracy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449383"/>
                  </a:ext>
                </a:extLst>
              </a:tr>
            </a:tbl>
          </a:graphicData>
        </a:graphic>
      </p:graphicFrame>
      <p:sp>
        <p:nvSpPr>
          <p:cNvPr id="8" name="TextBox 7"/>
          <p:cNvSpPr txBox="1"/>
          <p:nvPr/>
        </p:nvSpPr>
        <p:spPr>
          <a:xfrm>
            <a:off x="594968" y="2327564"/>
            <a:ext cx="3952094" cy="369332"/>
          </a:xfrm>
          <a:prstGeom prst="rect">
            <a:avLst/>
          </a:prstGeom>
          <a:noFill/>
        </p:spPr>
        <p:txBody>
          <a:bodyPr wrap="square" lIns="0" tIns="0" rIns="0" bIns="0" numCol="1" spcCol="151200" rtlCol="0">
            <a:spAutoFit/>
          </a:bodyPr>
          <a:lstStyle/>
          <a:p>
            <a:pPr algn="ctr"/>
            <a:r>
              <a:rPr lang="en-US" sz="2400" b="1" dirty="0"/>
              <a:t>authors</a:t>
            </a:r>
          </a:p>
        </p:txBody>
      </p:sp>
      <p:graphicFrame>
        <p:nvGraphicFramePr>
          <p:cNvPr id="9" name="Table 8"/>
          <p:cNvGraphicFramePr>
            <a:graphicFrameLocks noGrp="1"/>
          </p:cNvGraphicFramePr>
          <p:nvPr>
            <p:extLst>
              <p:ext uri="{D42A27DB-BD31-4B8C-83A1-F6EECF244321}">
                <p14:modId xmlns:p14="http://schemas.microsoft.com/office/powerpoint/2010/main" val="3627910561"/>
              </p:ext>
            </p:extLst>
          </p:nvPr>
        </p:nvGraphicFramePr>
        <p:xfrm>
          <a:off x="6469293" y="2672475"/>
          <a:ext cx="4295163" cy="2966720"/>
        </p:xfrm>
        <a:graphic>
          <a:graphicData uri="http://schemas.openxmlformats.org/drawingml/2006/table">
            <a:tbl>
              <a:tblPr firstRow="1" bandRow="1">
                <a:tableStyleId>{073A0DAA-6AF3-43AB-8588-CEC1D06C72B9}</a:tableStyleId>
              </a:tblPr>
              <a:tblGrid>
                <a:gridCol w="2414648">
                  <a:extLst>
                    <a:ext uri="{9D8B030D-6E8A-4147-A177-3AD203B41FA5}">
                      <a16:colId xmlns:a16="http://schemas.microsoft.com/office/drawing/2014/main" val="4248850479"/>
                    </a:ext>
                  </a:extLst>
                </a:gridCol>
                <a:gridCol w="1880515">
                  <a:extLst>
                    <a:ext uri="{9D8B030D-6E8A-4147-A177-3AD203B41FA5}">
                      <a16:colId xmlns:a16="http://schemas.microsoft.com/office/drawing/2014/main" val="644883798"/>
                    </a:ext>
                  </a:extLst>
                </a:gridCol>
              </a:tblGrid>
              <a:tr h="370840">
                <a:tc>
                  <a:txBody>
                    <a:bodyPr/>
                    <a:lstStyle/>
                    <a:p>
                      <a:pPr algn="ctr" fontAlgn="b"/>
                      <a:r>
                        <a:rPr lang="en-US" sz="1800" b="1" u="none" strike="noStrike" dirty="0" err="1">
                          <a:solidFill>
                            <a:schemeClr val="bg1"/>
                          </a:solidFill>
                          <a:effectLst/>
                        </a:rPr>
                        <a:t>book_name</a:t>
                      </a:r>
                      <a:endParaRPr lang="en-US" sz="1800" b="1" i="0" u="none" strike="noStrike" dirty="0">
                        <a:solidFill>
                          <a:schemeClr val="bg1"/>
                        </a:solidFill>
                        <a:effectLst/>
                        <a:latin typeface="Calibri" panose="020F0502020204030204" pitchFamily="34" charset="0"/>
                      </a:endParaRPr>
                    </a:p>
                  </a:txBody>
                  <a:tcPr marL="9525" marR="9525" marT="9525" marB="0" anchor="b"/>
                </a:tc>
                <a:tc>
                  <a:txBody>
                    <a:bodyPr/>
                    <a:lstStyle/>
                    <a:p>
                      <a:pPr algn="ctr" fontAlgn="b"/>
                      <a:r>
                        <a:rPr lang="en-US" sz="1800" b="1" u="none" strike="noStrike" dirty="0" err="1">
                          <a:solidFill>
                            <a:schemeClr val="bg1"/>
                          </a:solidFill>
                          <a:effectLst/>
                        </a:rPr>
                        <a:t>sold_copies</a:t>
                      </a:r>
                      <a:endParaRPr lang="en-US" sz="1800" b="1"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7789023"/>
                  </a:ext>
                </a:extLst>
              </a:tr>
              <a:tr h="370840">
                <a:tc>
                  <a:txBody>
                    <a:bodyPr/>
                    <a:lstStyle/>
                    <a:p>
                      <a:pPr algn="l" fontAlgn="b"/>
                      <a:r>
                        <a:rPr lang="en-US" sz="1100" b="0" u="none" strike="noStrike">
                          <a:solidFill>
                            <a:srgbClr val="000000"/>
                          </a:solidFill>
                          <a:effectLst/>
                        </a:rPr>
                        <a:t>Norwegian Wood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1000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3268953"/>
                  </a:ext>
                </a:extLst>
              </a:tr>
              <a:tr h="370840">
                <a:tc>
                  <a:txBody>
                    <a:bodyPr/>
                    <a:lstStyle/>
                    <a:p>
                      <a:pPr algn="l" fontAlgn="b"/>
                      <a:r>
                        <a:rPr lang="en-US" sz="1100" b="0" u="none" strike="noStrike">
                          <a:solidFill>
                            <a:srgbClr val="000000"/>
                          </a:solidFill>
                          <a:effectLst/>
                        </a:rPr>
                        <a:t>Kafka on the Shore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1500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0795147"/>
                  </a:ext>
                </a:extLst>
              </a:tr>
              <a:tr h="370840">
                <a:tc>
                  <a:txBody>
                    <a:bodyPr/>
                    <a:lstStyle/>
                    <a:p>
                      <a:pPr algn="l" fontAlgn="b"/>
                      <a:r>
                        <a:rPr lang="en-US" sz="1100" b="0" u="none" strike="noStrike">
                          <a:solidFill>
                            <a:srgbClr val="000000"/>
                          </a:solidFill>
                          <a:effectLst/>
                        </a:rPr>
                        <a:t>Born to Run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34000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4981395"/>
                  </a:ext>
                </a:extLst>
              </a:tr>
              <a:tr h="370840">
                <a:tc>
                  <a:txBody>
                    <a:bodyPr/>
                    <a:lstStyle/>
                    <a:p>
                      <a:pPr algn="l" fontAlgn="b"/>
                      <a:r>
                        <a:rPr lang="en-US" sz="1100" b="0" u="none" strike="noStrike">
                          <a:solidFill>
                            <a:srgbClr val="000000"/>
                          </a:solidFill>
                          <a:effectLst/>
                        </a:rPr>
                        <a:t>Running with Sherman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29000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9292784"/>
                  </a:ext>
                </a:extLst>
              </a:tr>
              <a:tr h="370840">
                <a:tc>
                  <a:txBody>
                    <a:bodyPr/>
                    <a:lstStyle/>
                    <a:p>
                      <a:pPr algn="l" fontAlgn="b"/>
                      <a:r>
                        <a:rPr lang="en-US" sz="1100" b="0" u="none" strike="noStrike">
                          <a:solidFill>
                            <a:srgbClr val="000000"/>
                          </a:solidFill>
                          <a:effectLst/>
                        </a:rPr>
                        <a:t>The Best American Sports Writing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40000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0353295"/>
                  </a:ext>
                </a:extLst>
              </a:tr>
              <a:tr h="370840">
                <a:tc>
                  <a:txBody>
                    <a:bodyPr/>
                    <a:lstStyle/>
                    <a:p>
                      <a:pPr algn="l" fontAlgn="b"/>
                      <a:r>
                        <a:rPr lang="en-US" sz="1100" b="0" u="none" strike="noStrike">
                          <a:solidFill>
                            <a:srgbClr val="000000"/>
                          </a:solidFill>
                          <a:effectLst/>
                        </a:rPr>
                        <a:t>Freakonomics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rgbClr val="000000"/>
                          </a:solidFill>
                          <a:effectLst/>
                        </a:rPr>
                        <a:t>4400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333941"/>
                  </a:ext>
                </a:extLst>
              </a:tr>
              <a:tr h="370840">
                <a:tc>
                  <a:txBody>
                    <a:bodyPr/>
                    <a:lstStyle/>
                    <a:p>
                      <a:pPr algn="l" fontAlgn="b"/>
                      <a:r>
                        <a:rPr lang="en-US" sz="1100" b="0" u="none" strike="noStrike">
                          <a:solidFill>
                            <a:srgbClr val="000000"/>
                          </a:solidFill>
                          <a:effectLst/>
                        </a:rPr>
                        <a:t>Beyond Numeracy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rgbClr val="000000"/>
                          </a:solidFill>
                          <a:effectLst/>
                        </a:rPr>
                        <a:t>2200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449383"/>
                  </a:ext>
                </a:extLst>
              </a:tr>
            </a:tbl>
          </a:graphicData>
        </a:graphic>
      </p:graphicFrame>
      <p:sp>
        <p:nvSpPr>
          <p:cNvPr id="10" name="TextBox 9"/>
          <p:cNvSpPr txBox="1"/>
          <p:nvPr/>
        </p:nvSpPr>
        <p:spPr>
          <a:xfrm>
            <a:off x="6469294" y="2327564"/>
            <a:ext cx="3952094" cy="369332"/>
          </a:xfrm>
          <a:prstGeom prst="rect">
            <a:avLst/>
          </a:prstGeom>
          <a:noFill/>
        </p:spPr>
        <p:txBody>
          <a:bodyPr wrap="square" lIns="0" tIns="0" rIns="0" bIns="0" numCol="1" spcCol="151200" rtlCol="0">
            <a:spAutoFit/>
          </a:bodyPr>
          <a:lstStyle/>
          <a:p>
            <a:pPr algn="ctr"/>
            <a:r>
              <a:rPr lang="en-US" sz="2400" b="1" dirty="0"/>
              <a:t>books</a:t>
            </a:r>
          </a:p>
        </p:txBody>
      </p:sp>
    </p:spTree>
    <p:extLst>
      <p:ext uri="{BB962C8B-B14F-4D97-AF65-F5344CB8AC3E}">
        <p14:creationId xmlns:p14="http://schemas.microsoft.com/office/powerpoint/2010/main" val="59192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993A-43F2-4CA2-B180-B62F4CF65769}"/>
              </a:ext>
            </a:extLst>
          </p:cNvPr>
          <p:cNvSpPr>
            <a:spLocks noGrp="1"/>
          </p:cNvSpPr>
          <p:nvPr>
            <p:ph type="title"/>
          </p:nvPr>
        </p:nvSpPr>
        <p:spPr/>
        <p:txBody>
          <a:bodyPr/>
          <a:lstStyle/>
          <a:p>
            <a:r>
              <a:rPr lang="en-US" dirty="0"/>
              <a:t>SQL Question #2 - Print every department where the average salary per employee is less then or equal to $700</a:t>
            </a:r>
          </a:p>
        </p:txBody>
      </p:sp>
      <p:sp>
        <p:nvSpPr>
          <p:cNvPr id="3" name="Footer Placeholder 2">
            <a:extLst>
              <a:ext uri="{FF2B5EF4-FFF2-40B4-BE49-F238E27FC236}">
                <a16:creationId xmlns:a16="http://schemas.microsoft.com/office/drawing/2014/main" id="{D4030A9F-C20A-4BB1-A686-F05DC609A4AD}"/>
              </a:ext>
            </a:extLst>
          </p:cNvPr>
          <p:cNvSpPr>
            <a:spLocks noGrp="1"/>
          </p:cNvSpPr>
          <p:nvPr>
            <p:ph type="ftr" sz="quarter" idx="11"/>
          </p:nvPr>
        </p:nvSpPr>
        <p:spPr/>
        <p:txBody>
          <a:bodyPr/>
          <a:lstStyle/>
          <a:p>
            <a:r>
              <a:rPr lang="en-GB"/>
              <a:t>Private and confidential</a:t>
            </a:r>
            <a:endParaRPr lang="en-GB" dirty="0"/>
          </a:p>
        </p:txBody>
      </p:sp>
      <p:sp>
        <p:nvSpPr>
          <p:cNvPr id="6" name="Rectangle 5">
            <a:extLst>
              <a:ext uri="{FF2B5EF4-FFF2-40B4-BE49-F238E27FC236}">
                <a16:creationId xmlns:a16="http://schemas.microsoft.com/office/drawing/2014/main" id="{CA499A6A-7682-4C32-95E4-C148D8CB98C8}"/>
              </a:ext>
            </a:extLst>
          </p:cNvPr>
          <p:cNvSpPr/>
          <p:nvPr/>
        </p:nvSpPr>
        <p:spPr>
          <a:xfrm>
            <a:off x="2306126" y="1734095"/>
            <a:ext cx="123566" cy="27758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aphicFrame>
        <p:nvGraphicFramePr>
          <p:cNvPr id="7" name="Table 6"/>
          <p:cNvGraphicFramePr>
            <a:graphicFrameLocks noGrp="1"/>
          </p:cNvGraphicFramePr>
          <p:nvPr>
            <p:extLst>
              <p:ext uri="{D42A27DB-BD31-4B8C-83A1-F6EECF244321}">
                <p14:modId xmlns:p14="http://schemas.microsoft.com/office/powerpoint/2010/main" val="4011245121"/>
              </p:ext>
            </p:extLst>
          </p:nvPr>
        </p:nvGraphicFramePr>
        <p:xfrm>
          <a:off x="806332" y="2672475"/>
          <a:ext cx="4954386" cy="2595880"/>
        </p:xfrm>
        <a:graphic>
          <a:graphicData uri="http://schemas.openxmlformats.org/drawingml/2006/table">
            <a:tbl>
              <a:tblPr firstRow="1" bandRow="1">
                <a:tableStyleId>{073A0DAA-6AF3-43AB-8588-CEC1D06C72B9}</a:tableStyleId>
              </a:tblPr>
              <a:tblGrid>
                <a:gridCol w="1651462">
                  <a:extLst>
                    <a:ext uri="{9D8B030D-6E8A-4147-A177-3AD203B41FA5}">
                      <a16:colId xmlns:a16="http://schemas.microsoft.com/office/drawing/2014/main" val="4248850479"/>
                    </a:ext>
                  </a:extLst>
                </a:gridCol>
                <a:gridCol w="1651462">
                  <a:extLst>
                    <a:ext uri="{9D8B030D-6E8A-4147-A177-3AD203B41FA5}">
                      <a16:colId xmlns:a16="http://schemas.microsoft.com/office/drawing/2014/main" val="644883798"/>
                    </a:ext>
                  </a:extLst>
                </a:gridCol>
                <a:gridCol w="1651462">
                  <a:extLst>
                    <a:ext uri="{9D8B030D-6E8A-4147-A177-3AD203B41FA5}">
                      <a16:colId xmlns:a16="http://schemas.microsoft.com/office/drawing/2014/main" val="1430236097"/>
                    </a:ext>
                  </a:extLst>
                </a:gridCol>
              </a:tblGrid>
              <a:tr h="370840">
                <a:tc>
                  <a:txBody>
                    <a:bodyPr/>
                    <a:lstStyle/>
                    <a:p>
                      <a:r>
                        <a:rPr lang="en-US" sz="1200" dirty="0" err="1"/>
                        <a:t>department_name</a:t>
                      </a:r>
                      <a:endParaRPr lang="en-US" sz="1200" dirty="0"/>
                    </a:p>
                  </a:txBody>
                  <a:tcPr/>
                </a:tc>
                <a:tc>
                  <a:txBody>
                    <a:bodyPr/>
                    <a:lstStyle/>
                    <a:p>
                      <a:r>
                        <a:rPr lang="en-US" sz="1200" dirty="0" err="1"/>
                        <a:t>employee_id</a:t>
                      </a:r>
                      <a:endParaRPr lang="en-US" sz="1200" dirty="0"/>
                    </a:p>
                  </a:txBody>
                  <a:tcPr/>
                </a:tc>
                <a:tc>
                  <a:txBody>
                    <a:bodyPr/>
                    <a:lstStyle/>
                    <a:p>
                      <a:r>
                        <a:rPr lang="en-US" sz="1200" dirty="0" err="1"/>
                        <a:t>employee_name</a:t>
                      </a:r>
                      <a:endParaRPr lang="en-US" sz="1200" dirty="0"/>
                    </a:p>
                  </a:txBody>
                  <a:tcPr/>
                </a:tc>
                <a:extLst>
                  <a:ext uri="{0D108BD9-81ED-4DB2-BD59-A6C34878D82A}">
                    <a16:rowId xmlns:a16="http://schemas.microsoft.com/office/drawing/2014/main" val="477789023"/>
                  </a:ext>
                </a:extLst>
              </a:tr>
              <a:tr h="370840">
                <a:tc>
                  <a:txBody>
                    <a:bodyPr/>
                    <a:lstStyle/>
                    <a:p>
                      <a:r>
                        <a:rPr lang="en-US" sz="1200" dirty="0">
                          <a:solidFill>
                            <a:schemeClr val="tx2"/>
                          </a:solidFill>
                        </a:rPr>
                        <a:t>Sales</a:t>
                      </a:r>
                    </a:p>
                  </a:txBody>
                  <a:tcPr/>
                </a:tc>
                <a:tc>
                  <a:txBody>
                    <a:bodyPr/>
                    <a:lstStyle/>
                    <a:p>
                      <a:r>
                        <a:rPr lang="en-US" sz="1200" dirty="0">
                          <a:solidFill>
                            <a:schemeClr val="tx2"/>
                          </a:solidFill>
                        </a:rPr>
                        <a:t>123</a:t>
                      </a:r>
                    </a:p>
                  </a:txBody>
                  <a:tcPr/>
                </a:tc>
                <a:tc>
                  <a:txBody>
                    <a:bodyPr/>
                    <a:lstStyle/>
                    <a:p>
                      <a:r>
                        <a:rPr lang="en-US" sz="1200" dirty="0">
                          <a:solidFill>
                            <a:schemeClr val="tx2"/>
                          </a:solidFill>
                        </a:rPr>
                        <a:t>John Doe</a:t>
                      </a:r>
                    </a:p>
                  </a:txBody>
                  <a:tcPr/>
                </a:tc>
                <a:extLst>
                  <a:ext uri="{0D108BD9-81ED-4DB2-BD59-A6C34878D82A}">
                    <a16:rowId xmlns:a16="http://schemas.microsoft.com/office/drawing/2014/main" val="4000795147"/>
                  </a:ext>
                </a:extLst>
              </a:tr>
              <a:tr h="370840">
                <a:tc>
                  <a:txBody>
                    <a:bodyPr/>
                    <a:lstStyle/>
                    <a:p>
                      <a:r>
                        <a:rPr lang="en-US" sz="1200" dirty="0">
                          <a:solidFill>
                            <a:schemeClr val="tx2"/>
                          </a:solidFill>
                        </a:rPr>
                        <a:t>Sales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211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Jane Smith</a:t>
                      </a:r>
                    </a:p>
                  </a:txBody>
                  <a:tcPr/>
                </a:tc>
                <a:extLst>
                  <a:ext uri="{0D108BD9-81ED-4DB2-BD59-A6C34878D82A}">
                    <a16:rowId xmlns:a16="http://schemas.microsoft.com/office/drawing/2014/main" val="1104981395"/>
                  </a:ext>
                </a:extLst>
              </a:tr>
              <a:tr h="370840">
                <a:tc>
                  <a:txBody>
                    <a:bodyPr/>
                    <a:lstStyle/>
                    <a:p>
                      <a:r>
                        <a:rPr lang="en-US" sz="1200" dirty="0">
                          <a:solidFill>
                            <a:schemeClr val="tx2"/>
                          </a:solidFill>
                        </a:rPr>
                        <a:t>HR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556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Billy</a:t>
                      </a:r>
                      <a:r>
                        <a:rPr lang="en-US" sz="1200" baseline="0" dirty="0">
                          <a:solidFill>
                            <a:schemeClr val="tx2"/>
                          </a:solidFill>
                        </a:rPr>
                        <a:t> Bob</a:t>
                      </a:r>
                      <a:endParaRPr lang="en-US" sz="1200" dirty="0">
                        <a:solidFill>
                          <a:schemeClr val="tx2"/>
                        </a:solidFill>
                      </a:endParaRPr>
                    </a:p>
                  </a:txBody>
                  <a:tcPr/>
                </a:tc>
                <a:extLst>
                  <a:ext uri="{0D108BD9-81ED-4DB2-BD59-A6C34878D82A}">
                    <a16:rowId xmlns:a16="http://schemas.microsoft.com/office/drawing/2014/main" val="4079292784"/>
                  </a:ext>
                </a:extLst>
              </a:tr>
              <a:tr h="370840">
                <a:tc>
                  <a:txBody>
                    <a:bodyPr/>
                    <a:lstStyle/>
                    <a:p>
                      <a:r>
                        <a:rPr lang="en-US" sz="1200" dirty="0">
                          <a:solidFill>
                            <a:schemeClr val="tx2"/>
                          </a:solidFill>
                        </a:rPr>
                        <a:t>Sales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711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Robert Hayek</a:t>
                      </a:r>
                    </a:p>
                  </a:txBody>
                  <a:tcPr/>
                </a:tc>
                <a:extLst>
                  <a:ext uri="{0D108BD9-81ED-4DB2-BD59-A6C34878D82A}">
                    <a16:rowId xmlns:a16="http://schemas.microsoft.com/office/drawing/2014/main" val="1440353295"/>
                  </a:ext>
                </a:extLst>
              </a:tr>
              <a:tr h="370840">
                <a:tc>
                  <a:txBody>
                    <a:bodyPr/>
                    <a:lstStyle/>
                    <a:p>
                      <a:r>
                        <a:rPr lang="en-US" sz="1200" dirty="0">
                          <a:solidFill>
                            <a:schemeClr val="tx2"/>
                          </a:solidFill>
                        </a:rPr>
                        <a:t>Marketing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235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Edward </a:t>
                      </a:r>
                      <a:r>
                        <a:rPr lang="en-US" sz="1200" dirty="0" err="1">
                          <a:solidFill>
                            <a:schemeClr val="tx2"/>
                          </a:solidFill>
                        </a:rPr>
                        <a:t>Jorgson</a:t>
                      </a:r>
                      <a:endParaRPr lang="en-US" sz="1200" dirty="0">
                        <a:solidFill>
                          <a:schemeClr val="tx2"/>
                        </a:solidFill>
                      </a:endParaRPr>
                    </a:p>
                  </a:txBody>
                  <a:tcPr/>
                </a:tc>
                <a:extLst>
                  <a:ext uri="{0D108BD9-81ED-4DB2-BD59-A6C34878D82A}">
                    <a16:rowId xmlns:a16="http://schemas.microsoft.com/office/drawing/2014/main" val="166333941"/>
                  </a:ext>
                </a:extLst>
              </a:tr>
              <a:tr h="370840">
                <a:tc>
                  <a:txBody>
                    <a:bodyPr/>
                    <a:lstStyle/>
                    <a:p>
                      <a:r>
                        <a:rPr lang="en-US" sz="1200" dirty="0">
                          <a:solidFill>
                            <a:schemeClr val="tx2"/>
                          </a:solidFill>
                        </a:rPr>
                        <a:t>Marketing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236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Christine Packard</a:t>
                      </a:r>
                    </a:p>
                  </a:txBody>
                  <a:tcPr/>
                </a:tc>
                <a:extLst>
                  <a:ext uri="{0D108BD9-81ED-4DB2-BD59-A6C34878D82A}">
                    <a16:rowId xmlns:a16="http://schemas.microsoft.com/office/drawing/2014/main" val="3030449383"/>
                  </a:ext>
                </a:extLst>
              </a:tr>
            </a:tbl>
          </a:graphicData>
        </a:graphic>
      </p:graphicFrame>
      <p:sp>
        <p:nvSpPr>
          <p:cNvPr id="8" name="TextBox 7"/>
          <p:cNvSpPr txBox="1"/>
          <p:nvPr/>
        </p:nvSpPr>
        <p:spPr>
          <a:xfrm>
            <a:off x="806332" y="2302626"/>
            <a:ext cx="4954386" cy="369332"/>
          </a:xfrm>
          <a:prstGeom prst="rect">
            <a:avLst/>
          </a:prstGeom>
          <a:noFill/>
        </p:spPr>
        <p:txBody>
          <a:bodyPr wrap="square" lIns="0" tIns="0" rIns="0" bIns="0" numCol="1" spcCol="151200" rtlCol="0">
            <a:spAutoFit/>
          </a:bodyPr>
          <a:lstStyle/>
          <a:p>
            <a:pPr algn="ctr"/>
            <a:r>
              <a:rPr lang="en-US" sz="2400" b="1" dirty="0"/>
              <a:t>employees</a:t>
            </a:r>
          </a:p>
        </p:txBody>
      </p:sp>
      <p:graphicFrame>
        <p:nvGraphicFramePr>
          <p:cNvPr id="9" name="Table 8"/>
          <p:cNvGraphicFramePr>
            <a:graphicFrameLocks noGrp="1"/>
          </p:cNvGraphicFramePr>
          <p:nvPr>
            <p:extLst>
              <p:ext uri="{D42A27DB-BD31-4B8C-83A1-F6EECF244321}">
                <p14:modId xmlns:p14="http://schemas.microsoft.com/office/powerpoint/2010/main" val="1375699977"/>
              </p:ext>
            </p:extLst>
          </p:nvPr>
        </p:nvGraphicFramePr>
        <p:xfrm>
          <a:off x="6536572" y="2672475"/>
          <a:ext cx="4954386" cy="2595880"/>
        </p:xfrm>
        <a:graphic>
          <a:graphicData uri="http://schemas.openxmlformats.org/drawingml/2006/table">
            <a:tbl>
              <a:tblPr firstRow="1" bandRow="1">
                <a:tableStyleId>{073A0DAA-6AF3-43AB-8588-CEC1D06C72B9}</a:tableStyleId>
              </a:tblPr>
              <a:tblGrid>
                <a:gridCol w="1651462">
                  <a:extLst>
                    <a:ext uri="{9D8B030D-6E8A-4147-A177-3AD203B41FA5}">
                      <a16:colId xmlns:a16="http://schemas.microsoft.com/office/drawing/2014/main" val="4248850479"/>
                    </a:ext>
                  </a:extLst>
                </a:gridCol>
                <a:gridCol w="1651462">
                  <a:extLst>
                    <a:ext uri="{9D8B030D-6E8A-4147-A177-3AD203B41FA5}">
                      <a16:colId xmlns:a16="http://schemas.microsoft.com/office/drawing/2014/main" val="644883798"/>
                    </a:ext>
                  </a:extLst>
                </a:gridCol>
                <a:gridCol w="1651462">
                  <a:extLst>
                    <a:ext uri="{9D8B030D-6E8A-4147-A177-3AD203B41FA5}">
                      <a16:colId xmlns:a16="http://schemas.microsoft.com/office/drawing/2014/main" val="1430236097"/>
                    </a:ext>
                  </a:extLst>
                </a:gridCol>
              </a:tblGrid>
              <a:tr h="370840">
                <a:tc>
                  <a:txBody>
                    <a:bodyPr/>
                    <a:lstStyle/>
                    <a:p>
                      <a:r>
                        <a:rPr lang="en-US" sz="1200" dirty="0"/>
                        <a:t>salary</a:t>
                      </a:r>
                    </a:p>
                  </a:txBody>
                  <a:tcPr/>
                </a:tc>
                <a:tc>
                  <a:txBody>
                    <a:bodyPr/>
                    <a:lstStyle/>
                    <a:p>
                      <a:r>
                        <a:rPr lang="en-US" sz="1200" dirty="0" err="1"/>
                        <a:t>employee_id</a:t>
                      </a:r>
                      <a:endParaRPr lang="en-US" sz="1200" dirty="0"/>
                    </a:p>
                  </a:txBody>
                  <a:tcPr/>
                </a:tc>
                <a:tc>
                  <a:txBody>
                    <a:bodyPr/>
                    <a:lstStyle/>
                    <a:p>
                      <a:r>
                        <a:rPr lang="en-US" sz="1200" dirty="0" err="1"/>
                        <a:t>employee_name</a:t>
                      </a:r>
                      <a:endParaRPr lang="en-US" sz="1200" dirty="0"/>
                    </a:p>
                  </a:txBody>
                  <a:tcPr/>
                </a:tc>
                <a:extLst>
                  <a:ext uri="{0D108BD9-81ED-4DB2-BD59-A6C34878D82A}">
                    <a16:rowId xmlns:a16="http://schemas.microsoft.com/office/drawing/2014/main" val="477789023"/>
                  </a:ext>
                </a:extLst>
              </a:tr>
              <a:tr h="370840">
                <a:tc>
                  <a:txBody>
                    <a:bodyPr/>
                    <a:lstStyle/>
                    <a:p>
                      <a:r>
                        <a:rPr lang="en-US" sz="1200" dirty="0">
                          <a:solidFill>
                            <a:schemeClr val="tx2"/>
                          </a:solidFill>
                        </a:rPr>
                        <a:t>500</a:t>
                      </a:r>
                    </a:p>
                  </a:txBody>
                  <a:tcPr/>
                </a:tc>
                <a:tc>
                  <a:txBody>
                    <a:bodyPr/>
                    <a:lstStyle/>
                    <a:p>
                      <a:r>
                        <a:rPr lang="en-US" sz="1200" dirty="0">
                          <a:solidFill>
                            <a:schemeClr val="tx2"/>
                          </a:solidFill>
                        </a:rPr>
                        <a:t>123</a:t>
                      </a:r>
                    </a:p>
                  </a:txBody>
                  <a:tcPr/>
                </a:tc>
                <a:tc>
                  <a:txBody>
                    <a:bodyPr/>
                    <a:lstStyle/>
                    <a:p>
                      <a:r>
                        <a:rPr lang="en-US" sz="1200" dirty="0">
                          <a:solidFill>
                            <a:schemeClr val="tx2"/>
                          </a:solidFill>
                        </a:rPr>
                        <a:t>John Doe</a:t>
                      </a:r>
                    </a:p>
                  </a:txBody>
                  <a:tcPr/>
                </a:tc>
                <a:extLst>
                  <a:ext uri="{0D108BD9-81ED-4DB2-BD59-A6C34878D82A}">
                    <a16:rowId xmlns:a16="http://schemas.microsoft.com/office/drawing/2014/main" val="4000795147"/>
                  </a:ext>
                </a:extLst>
              </a:tr>
              <a:tr h="370840">
                <a:tc>
                  <a:txBody>
                    <a:bodyPr/>
                    <a:lstStyle/>
                    <a:p>
                      <a:r>
                        <a:rPr lang="en-US" sz="1200" dirty="0">
                          <a:solidFill>
                            <a:schemeClr val="tx2"/>
                          </a:solidFill>
                        </a:rPr>
                        <a:t>600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211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Jane Smith</a:t>
                      </a:r>
                    </a:p>
                  </a:txBody>
                  <a:tcPr/>
                </a:tc>
                <a:extLst>
                  <a:ext uri="{0D108BD9-81ED-4DB2-BD59-A6C34878D82A}">
                    <a16:rowId xmlns:a16="http://schemas.microsoft.com/office/drawing/2014/main" val="1104981395"/>
                  </a:ext>
                </a:extLst>
              </a:tr>
              <a:tr h="370840">
                <a:tc>
                  <a:txBody>
                    <a:bodyPr/>
                    <a:lstStyle/>
                    <a:p>
                      <a:r>
                        <a:rPr lang="en-US" sz="1200" dirty="0">
                          <a:solidFill>
                            <a:schemeClr val="tx2"/>
                          </a:solidFill>
                        </a:rPr>
                        <a:t>1000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556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Billy</a:t>
                      </a:r>
                      <a:r>
                        <a:rPr lang="en-US" sz="1200" baseline="0" dirty="0">
                          <a:solidFill>
                            <a:schemeClr val="tx2"/>
                          </a:solidFill>
                        </a:rPr>
                        <a:t> Bob</a:t>
                      </a:r>
                      <a:endParaRPr lang="en-US" sz="1200" dirty="0">
                        <a:solidFill>
                          <a:schemeClr val="tx2"/>
                        </a:solidFill>
                      </a:endParaRPr>
                    </a:p>
                  </a:txBody>
                  <a:tcPr/>
                </a:tc>
                <a:extLst>
                  <a:ext uri="{0D108BD9-81ED-4DB2-BD59-A6C34878D82A}">
                    <a16:rowId xmlns:a16="http://schemas.microsoft.com/office/drawing/2014/main" val="4079292784"/>
                  </a:ext>
                </a:extLst>
              </a:tr>
              <a:tr h="370840">
                <a:tc>
                  <a:txBody>
                    <a:bodyPr/>
                    <a:lstStyle/>
                    <a:p>
                      <a:r>
                        <a:rPr lang="en-US" sz="1200" dirty="0">
                          <a:solidFill>
                            <a:schemeClr val="tx2"/>
                          </a:solidFill>
                        </a:rPr>
                        <a:t>400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711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Robert Hayek</a:t>
                      </a:r>
                    </a:p>
                  </a:txBody>
                  <a:tcPr/>
                </a:tc>
                <a:extLst>
                  <a:ext uri="{0D108BD9-81ED-4DB2-BD59-A6C34878D82A}">
                    <a16:rowId xmlns:a16="http://schemas.microsoft.com/office/drawing/2014/main" val="1440353295"/>
                  </a:ext>
                </a:extLst>
              </a:tr>
              <a:tr h="370840">
                <a:tc>
                  <a:txBody>
                    <a:bodyPr/>
                    <a:lstStyle/>
                    <a:p>
                      <a:r>
                        <a:rPr lang="en-US" sz="1200" dirty="0">
                          <a:solidFill>
                            <a:schemeClr val="tx2"/>
                          </a:solidFill>
                        </a:rPr>
                        <a:t>1200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235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Edward </a:t>
                      </a:r>
                      <a:r>
                        <a:rPr lang="en-US" sz="1200" dirty="0" err="1">
                          <a:solidFill>
                            <a:schemeClr val="tx2"/>
                          </a:solidFill>
                        </a:rPr>
                        <a:t>Jorgson</a:t>
                      </a:r>
                      <a:endParaRPr lang="en-US" sz="1200" dirty="0">
                        <a:solidFill>
                          <a:schemeClr val="tx2"/>
                        </a:solidFill>
                      </a:endParaRPr>
                    </a:p>
                  </a:txBody>
                  <a:tcPr/>
                </a:tc>
                <a:extLst>
                  <a:ext uri="{0D108BD9-81ED-4DB2-BD59-A6C34878D82A}">
                    <a16:rowId xmlns:a16="http://schemas.microsoft.com/office/drawing/2014/main" val="166333941"/>
                  </a:ext>
                </a:extLst>
              </a:tr>
              <a:tr h="370840">
                <a:tc>
                  <a:txBody>
                    <a:bodyPr/>
                    <a:lstStyle/>
                    <a:p>
                      <a:r>
                        <a:rPr lang="en-US" sz="1200" dirty="0">
                          <a:solidFill>
                            <a:schemeClr val="tx2"/>
                          </a:solidFill>
                        </a:rPr>
                        <a:t>200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236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Christine Packard</a:t>
                      </a:r>
                    </a:p>
                  </a:txBody>
                  <a:tcPr/>
                </a:tc>
                <a:extLst>
                  <a:ext uri="{0D108BD9-81ED-4DB2-BD59-A6C34878D82A}">
                    <a16:rowId xmlns:a16="http://schemas.microsoft.com/office/drawing/2014/main" val="3030449383"/>
                  </a:ext>
                </a:extLst>
              </a:tr>
            </a:tbl>
          </a:graphicData>
        </a:graphic>
      </p:graphicFrame>
      <p:sp>
        <p:nvSpPr>
          <p:cNvPr id="10" name="TextBox 9"/>
          <p:cNvSpPr txBox="1"/>
          <p:nvPr/>
        </p:nvSpPr>
        <p:spPr>
          <a:xfrm>
            <a:off x="6536572" y="2302626"/>
            <a:ext cx="4954386" cy="369332"/>
          </a:xfrm>
          <a:prstGeom prst="rect">
            <a:avLst/>
          </a:prstGeom>
          <a:noFill/>
        </p:spPr>
        <p:txBody>
          <a:bodyPr wrap="square" lIns="0" tIns="0" rIns="0" bIns="0" numCol="1" spcCol="151200" rtlCol="0">
            <a:spAutoFit/>
          </a:bodyPr>
          <a:lstStyle/>
          <a:p>
            <a:pPr algn="ctr"/>
            <a:r>
              <a:rPr lang="en-US" sz="2400" b="1" dirty="0"/>
              <a:t>salaries</a:t>
            </a:r>
          </a:p>
        </p:txBody>
      </p:sp>
      <p:sp>
        <p:nvSpPr>
          <p:cNvPr id="11" name="TextBox 10"/>
          <p:cNvSpPr txBox="1"/>
          <p:nvPr/>
        </p:nvSpPr>
        <p:spPr>
          <a:xfrm>
            <a:off x="889462" y="1778924"/>
            <a:ext cx="10116589" cy="276999"/>
          </a:xfrm>
          <a:prstGeom prst="rect">
            <a:avLst/>
          </a:prstGeom>
          <a:noFill/>
        </p:spPr>
        <p:txBody>
          <a:bodyPr wrap="square" lIns="0" tIns="0" rIns="0" bIns="0" numCol="1" spcCol="151200" rtlCol="0">
            <a:spAutoFit/>
          </a:bodyPr>
          <a:lstStyle/>
          <a:p>
            <a:pPr algn="ctr"/>
            <a:r>
              <a:rPr lang="en-US" dirty="0"/>
              <a:t>Let’s say you have two SQL tables, employees &amp; salaries</a:t>
            </a:r>
          </a:p>
        </p:txBody>
      </p:sp>
    </p:spTree>
    <p:extLst>
      <p:ext uri="{BB962C8B-B14F-4D97-AF65-F5344CB8AC3E}">
        <p14:creationId xmlns:p14="http://schemas.microsoft.com/office/powerpoint/2010/main" val="306161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1FC3-E791-4687-A5B1-67B78C1DAE67}"/>
              </a:ext>
            </a:extLst>
          </p:cNvPr>
          <p:cNvSpPr>
            <a:spLocks noGrp="1"/>
          </p:cNvSpPr>
          <p:nvPr>
            <p:ph type="title"/>
          </p:nvPr>
        </p:nvSpPr>
        <p:spPr/>
        <p:txBody>
          <a:bodyPr/>
          <a:lstStyle/>
          <a:p>
            <a:r>
              <a:rPr lang="en-US" dirty="0"/>
              <a:t>R Programming</a:t>
            </a:r>
          </a:p>
        </p:txBody>
      </p:sp>
      <p:sp>
        <p:nvSpPr>
          <p:cNvPr id="3" name="Footer Placeholder 2">
            <a:extLst>
              <a:ext uri="{FF2B5EF4-FFF2-40B4-BE49-F238E27FC236}">
                <a16:creationId xmlns:a16="http://schemas.microsoft.com/office/drawing/2014/main" id="{F06B8F94-6B66-463C-90D2-8F5196CE4744}"/>
              </a:ext>
            </a:extLst>
          </p:cNvPr>
          <p:cNvSpPr>
            <a:spLocks noGrp="1"/>
          </p:cNvSpPr>
          <p:nvPr>
            <p:ph type="ftr" sz="quarter" idx="11"/>
          </p:nvPr>
        </p:nvSpPr>
        <p:spPr/>
        <p:txBody>
          <a:bodyPr/>
          <a:lstStyle/>
          <a:p>
            <a:r>
              <a:rPr lang="en-GB"/>
              <a:t>Private and confidential</a:t>
            </a:r>
            <a:endParaRPr lang="en-GB" dirty="0"/>
          </a:p>
        </p:txBody>
      </p:sp>
      <p:sp>
        <p:nvSpPr>
          <p:cNvPr id="4" name="TextBox 3">
            <a:extLst>
              <a:ext uri="{FF2B5EF4-FFF2-40B4-BE49-F238E27FC236}">
                <a16:creationId xmlns:a16="http://schemas.microsoft.com/office/drawing/2014/main" id="{FF88B9AC-A37C-41B9-8023-E07F7911DC62}"/>
              </a:ext>
            </a:extLst>
          </p:cNvPr>
          <p:cNvSpPr txBox="1"/>
          <p:nvPr/>
        </p:nvSpPr>
        <p:spPr>
          <a:xfrm>
            <a:off x="466801" y="1378524"/>
            <a:ext cx="11480800" cy="4459362"/>
          </a:xfrm>
          <a:prstGeom prst="rect">
            <a:avLst/>
          </a:prstGeom>
          <a:noFill/>
        </p:spPr>
        <p:txBody>
          <a:bodyPr wrap="square" rtlCol="0">
            <a:spAutoFit/>
          </a:bodyPr>
          <a:lstStyle/>
          <a:p>
            <a:r>
              <a:rPr lang="en-US" sz="1400" b="1" dirty="0"/>
              <a:t>Using the data set (named Application) write a script that performs the following functions:</a:t>
            </a:r>
          </a:p>
          <a:p>
            <a:endParaRPr lang="en-US" sz="1400" dirty="0"/>
          </a:p>
          <a:p>
            <a:pPr marL="285750" indent="-285750">
              <a:lnSpc>
                <a:spcPct val="150000"/>
              </a:lnSpc>
              <a:buFont typeface="+mj-lt"/>
              <a:buAutoNum type="arabicPeriod"/>
            </a:pPr>
            <a:r>
              <a:rPr lang="en-US" sz="1200" dirty="0"/>
              <a:t>Generates a cross tab table of application outcomes and performance statuses</a:t>
            </a:r>
          </a:p>
          <a:p>
            <a:pPr marL="285750" indent="-285750">
              <a:lnSpc>
                <a:spcPct val="150000"/>
              </a:lnSpc>
              <a:buFont typeface="+mj-lt"/>
              <a:buAutoNum type="arabicPeriod"/>
            </a:pPr>
            <a:r>
              <a:rPr lang="en-US" sz="1200" dirty="0"/>
              <a:t>Calculates the mean, median, mode, and standard deviation of the </a:t>
            </a:r>
            <a:r>
              <a:rPr lang="en-US" sz="1200" dirty="0" err="1"/>
              <a:t>CreditScore</a:t>
            </a:r>
            <a:endParaRPr lang="en-US" sz="1200" dirty="0"/>
          </a:p>
          <a:p>
            <a:pPr marL="285750" indent="-285750">
              <a:lnSpc>
                <a:spcPct val="150000"/>
              </a:lnSpc>
              <a:buFont typeface="+mj-lt"/>
              <a:buAutoNum type="arabicPeriod"/>
            </a:pPr>
            <a:r>
              <a:rPr lang="en-US" sz="1200" dirty="0"/>
              <a:t>Creates a table of the </a:t>
            </a:r>
            <a:r>
              <a:rPr lang="en-US" sz="1200" dirty="0" err="1"/>
              <a:t>CreditScore</a:t>
            </a:r>
            <a:r>
              <a:rPr lang="en-US" sz="1200" dirty="0"/>
              <a:t> in 50 point bands (&lt; 500, 500-549, 550-599, 600-649, 650-699, 700+)</a:t>
            </a:r>
          </a:p>
          <a:p>
            <a:pPr marL="285750" indent="-285750">
              <a:lnSpc>
                <a:spcPct val="150000"/>
              </a:lnSpc>
              <a:buFont typeface="+mj-lt"/>
              <a:buAutoNum type="arabicPeriod"/>
            </a:pPr>
            <a:r>
              <a:rPr lang="en-US" sz="1200" dirty="0"/>
              <a:t>Creates a histogram of the </a:t>
            </a:r>
            <a:r>
              <a:rPr lang="en-US" sz="1200" dirty="0" err="1"/>
              <a:t>CreditScore</a:t>
            </a:r>
            <a:r>
              <a:rPr lang="en-US" sz="1200" dirty="0"/>
              <a:t> in bands</a:t>
            </a:r>
          </a:p>
          <a:p>
            <a:pPr marL="380990" indent="-380990">
              <a:buFont typeface="Arial" panose="020B0604020202020204" pitchFamily="34" charset="0"/>
              <a:buChar char="•"/>
            </a:pPr>
            <a:endParaRPr lang="en-US" sz="1400" dirty="0"/>
          </a:p>
          <a:p>
            <a:r>
              <a:rPr lang="en-US" sz="1400" b="1" dirty="0"/>
              <a:t>Answer the following questions:</a:t>
            </a:r>
          </a:p>
          <a:p>
            <a:endParaRPr lang="en-US" sz="1400" dirty="0"/>
          </a:p>
          <a:p>
            <a:pPr marL="285750" indent="-285750">
              <a:lnSpc>
                <a:spcPct val="150000"/>
              </a:lnSpc>
              <a:buFont typeface="+mj-lt"/>
              <a:buAutoNum type="arabicPeriod" startAt="5"/>
            </a:pPr>
            <a:r>
              <a:rPr lang="en-US" sz="1200" dirty="0"/>
              <a:t>Identify the top three states based on application count</a:t>
            </a:r>
          </a:p>
          <a:p>
            <a:pPr marL="285750" indent="-285750">
              <a:lnSpc>
                <a:spcPct val="150000"/>
              </a:lnSpc>
              <a:buFont typeface="+mj-lt"/>
              <a:buAutoNum type="arabicPeriod" startAt="5"/>
            </a:pPr>
            <a:r>
              <a:rPr lang="en-US" sz="1200" dirty="0"/>
              <a:t>What is the average loan amount for booked loans?</a:t>
            </a:r>
          </a:p>
          <a:p>
            <a:pPr marL="285750" indent="-285750">
              <a:lnSpc>
                <a:spcPct val="150000"/>
              </a:lnSpc>
              <a:buFont typeface="+mj-lt"/>
              <a:buAutoNum type="arabicPeriod" startAt="5"/>
            </a:pPr>
            <a:r>
              <a:rPr lang="en-US" sz="1200" dirty="0"/>
              <a:t>What is the maximum loan amount for applications with a credit score less than 650?</a:t>
            </a:r>
          </a:p>
          <a:p>
            <a:pPr marL="285750" indent="-285750">
              <a:lnSpc>
                <a:spcPct val="150000"/>
              </a:lnSpc>
              <a:buFont typeface="+mj-lt"/>
              <a:buAutoNum type="arabicPeriod" startAt="5"/>
            </a:pPr>
            <a:r>
              <a:rPr lang="en-US" sz="1200" dirty="0"/>
              <a:t>What is the approval rate for applications?</a:t>
            </a:r>
          </a:p>
          <a:p>
            <a:pPr marL="285750" indent="-285750">
              <a:lnSpc>
                <a:spcPct val="150000"/>
              </a:lnSpc>
              <a:buFont typeface="+mj-lt"/>
              <a:buAutoNum type="arabicPeriod" startAt="5"/>
            </a:pPr>
            <a:r>
              <a:rPr lang="en-US" sz="1200" dirty="0"/>
              <a:t>What is the booked rate for the approved applications?</a:t>
            </a:r>
          </a:p>
          <a:p>
            <a:pPr marL="285750" indent="-285750">
              <a:lnSpc>
                <a:spcPct val="150000"/>
              </a:lnSpc>
              <a:buFont typeface="+mj-lt"/>
              <a:buAutoNum type="arabicPeriod" startAt="5"/>
            </a:pPr>
            <a:r>
              <a:rPr lang="en-US" sz="1200" dirty="0"/>
              <a:t>What is the bad (charge off) rate for the loans?</a:t>
            </a:r>
          </a:p>
          <a:p>
            <a:pPr marL="285750" indent="-285750">
              <a:lnSpc>
                <a:spcPct val="150000"/>
              </a:lnSpc>
              <a:buFont typeface="+mj-lt"/>
              <a:buAutoNum type="arabicPeriod" startAt="5"/>
            </a:pPr>
            <a:r>
              <a:rPr lang="en-US" sz="1200" dirty="0"/>
              <a:t>Is there a correlation between credit score and loan amount?</a:t>
            </a:r>
          </a:p>
          <a:p>
            <a:pPr marL="285750" indent="-285750">
              <a:lnSpc>
                <a:spcPct val="150000"/>
              </a:lnSpc>
              <a:buFont typeface="+mj-lt"/>
              <a:buAutoNum type="arabicPeriod" startAt="5"/>
            </a:pPr>
            <a:r>
              <a:rPr lang="en-US" sz="1200" dirty="0"/>
              <a:t>Is there a correlation between credit score and loan performance?</a:t>
            </a:r>
          </a:p>
        </p:txBody>
      </p:sp>
    </p:spTree>
    <p:extLst>
      <p:ext uri="{BB962C8B-B14F-4D97-AF65-F5344CB8AC3E}">
        <p14:creationId xmlns:p14="http://schemas.microsoft.com/office/powerpoint/2010/main" val="404942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1811043"/>
      </p:ext>
    </p:extLst>
  </p:cSld>
  <p:clrMapOvr>
    <a:masterClrMapping/>
  </p:clrMapOvr>
</p:sld>
</file>

<file path=ppt/theme/theme1.xml><?xml version="1.0" encoding="utf-8"?>
<a:theme xmlns:a="http://schemas.openxmlformats.org/drawingml/2006/main" name="Office Theme">
  <a:themeElements>
    <a:clrScheme name="Experian Brand Colours">
      <a:dk1>
        <a:srgbClr val="63666A"/>
      </a:dk1>
      <a:lt1>
        <a:sysClr val="window" lastClr="FFFFFF"/>
      </a:lt1>
      <a:dk2>
        <a:srgbClr val="000000"/>
      </a:dk2>
      <a:lt2>
        <a:srgbClr val="FFFFFF"/>
      </a:lt2>
      <a:accent1>
        <a:srgbClr val="1D4F91"/>
      </a:accent1>
      <a:accent2>
        <a:srgbClr val="426DA9"/>
      </a:accent2>
      <a:accent3>
        <a:srgbClr val="6D2077"/>
      </a:accent3>
      <a:accent4>
        <a:srgbClr val="AF1685"/>
      </a:accent4>
      <a:accent5>
        <a:srgbClr val="E63888"/>
      </a:accent5>
      <a:accent6>
        <a:srgbClr val="63666A"/>
      </a:accent6>
      <a:hlink>
        <a:srgbClr val="1D4F91"/>
      </a:hlink>
      <a:folHlink>
        <a:srgbClr val="426D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numCol="1" spcCol="151200" rtlCol="0">
        <a:spAutoFit/>
      </a:bodyPr>
      <a:lstStyle>
        <a:defPPr>
          <a:defRPr sz="1200" dirty="0" smtClean="0"/>
        </a:defPPr>
      </a:lstStyle>
    </a:txDef>
  </a:objectDefaults>
  <a:extraClrSchemeLst/>
  <a:extLst>
    <a:ext uri="{05A4C25C-085E-4340-85A3-A5531E510DB2}">
      <thm15:themeFamily xmlns:thm15="http://schemas.microsoft.com/office/thememl/2012/main" name="Experian_16_9" id="{BFAEB641-8FD9-4B0D-9905-AA461787B9A5}" vid="{8B555675-C72C-43BE-AEBE-3A674FA99F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1938EFEE84844CB63C83E13DAF26F0" ma:contentTypeVersion="0" ma:contentTypeDescription="Create a new document." ma:contentTypeScope="" ma:versionID="6c8505d413e736418944a1b6a09c1419">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FFBA45-62D0-465F-83F8-E0EE3DD5E9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22AD8AD-EE77-4639-AB7D-25196816DB81}">
  <ds:schemaRefs>
    <ds:schemaRef ds:uri="http://schemas.microsoft.com/sharepoint/v3/contenttype/forms"/>
  </ds:schemaRefs>
</ds:datastoreItem>
</file>

<file path=customXml/itemProps3.xml><?xml version="1.0" encoding="utf-8"?>
<ds:datastoreItem xmlns:ds="http://schemas.openxmlformats.org/officeDocument/2006/customXml" ds:itemID="{F5142D87-BB2F-442A-8B06-AEEC153F6591}">
  <ds:schemaRefs>
    <ds:schemaRef ds:uri="http://purl.org/dc/term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2410</TotalTime>
  <Words>600</Words>
  <Application>Microsoft Office PowerPoint</Application>
  <PresentationFormat>Widescreen</PresentationFormat>
  <Paragraphs>123</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Analyst Interview Assessment</vt:lpstr>
      <vt:lpstr>Technical Assessment</vt:lpstr>
      <vt:lpstr>SQL Question #1 - Create a SQL query that shows the TOP 3 authors who sold the most books in total </vt:lpstr>
      <vt:lpstr>SQL Question #2 - Print every department where the average salary per employee is less then or equal to $700</vt:lpstr>
      <vt:lpstr>R Programming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Carter, James</dc:creator>
  <cp:lastModifiedBy>Zelmanow, Aaron</cp:lastModifiedBy>
  <cp:revision>45</cp:revision>
  <dcterms:modified xsi:type="dcterms:W3CDTF">2023-04-18T21:45:56Z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0x010100741938EFEE84844CB63C83E13DAF26F0</vt:lpwstr>
  </property>
</Properties>
</file>