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68" r:id="rId6"/>
    <p:sldId id="267" r:id="rId7"/>
    <p:sldId id="265" r:id="rId8"/>
    <p:sldId id="266" r:id="rId9"/>
    <p:sldId id="26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48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chi Permvattana, PhD" userId="S::ruchi.permvattana@adci.edu.au::03d85d35-2717-4845-a44e-731a018bd1c6" providerId="AD" clId="Web-{1096B7BF-97C6-A913-D954-DBB2440BCA50}"/>
    <pc:docChg chg="modSld">
      <pc:chgData name="Ruchi Permvattana, PhD" userId="S::ruchi.permvattana@adci.edu.au::03d85d35-2717-4845-a44e-731a018bd1c6" providerId="AD" clId="Web-{1096B7BF-97C6-A913-D954-DBB2440BCA50}" dt="2023-11-30T06:15:46.948" v="57" actId="20577"/>
      <pc:docMkLst>
        <pc:docMk/>
      </pc:docMkLst>
      <pc:sldChg chg="modSp">
        <pc:chgData name="Ruchi Permvattana, PhD" userId="S::ruchi.permvattana@adci.edu.au::03d85d35-2717-4845-a44e-731a018bd1c6" providerId="AD" clId="Web-{1096B7BF-97C6-A913-D954-DBB2440BCA50}" dt="2023-11-30T06:15:46.948" v="57" actId="20577"/>
        <pc:sldMkLst>
          <pc:docMk/>
          <pc:sldMk cId="1282975149" sldId="258"/>
        </pc:sldMkLst>
        <pc:spChg chg="mod">
          <ac:chgData name="Ruchi Permvattana, PhD" userId="S::ruchi.permvattana@adci.edu.au::03d85d35-2717-4845-a44e-731a018bd1c6" providerId="AD" clId="Web-{1096B7BF-97C6-A913-D954-DBB2440BCA50}" dt="2023-11-30T06:15:46.948" v="57" actId="20577"/>
          <ac:spMkLst>
            <pc:docMk/>
            <pc:sldMk cId="1282975149" sldId="258"/>
            <ac:spMk id="3" creationId="{0B4EB2AC-8FC2-C552-6C42-E3A74B120E30}"/>
          </ac:spMkLst>
        </pc:spChg>
      </pc:sldChg>
    </pc:docChg>
  </pc:docChgLst>
  <pc:docChgLst>
    <pc:chgData name="Ruchi Permvattana, PhD" userId="S::ruchi.permvattana@adci.edu.au::03d85d35-2717-4845-a44e-731a018bd1c6" providerId="AD" clId="Web-{1789EF4C-D172-E8DE-AEBC-7E13BE631C47}"/>
    <pc:docChg chg="modSld">
      <pc:chgData name="Ruchi Permvattana, PhD" userId="S::ruchi.permvattana@adci.edu.au::03d85d35-2717-4845-a44e-731a018bd1c6" providerId="AD" clId="Web-{1789EF4C-D172-E8DE-AEBC-7E13BE631C47}" dt="2023-11-30T06:10:35.327" v="13" actId="20577"/>
      <pc:docMkLst>
        <pc:docMk/>
      </pc:docMkLst>
      <pc:sldChg chg="modSp">
        <pc:chgData name="Ruchi Permvattana, PhD" userId="S::ruchi.permvattana@adci.edu.au::03d85d35-2717-4845-a44e-731a018bd1c6" providerId="AD" clId="Web-{1789EF4C-D172-E8DE-AEBC-7E13BE631C47}" dt="2023-11-30T06:10:35.327" v="13" actId="20577"/>
        <pc:sldMkLst>
          <pc:docMk/>
          <pc:sldMk cId="2608254085" sldId="256"/>
        </pc:sldMkLst>
        <pc:spChg chg="mod">
          <ac:chgData name="Ruchi Permvattana, PhD" userId="S::ruchi.permvattana@adci.edu.au::03d85d35-2717-4845-a44e-731a018bd1c6" providerId="AD" clId="Web-{1789EF4C-D172-E8DE-AEBC-7E13BE631C47}" dt="2023-11-30T06:10:35.327" v="13" actId="20577"/>
          <ac:spMkLst>
            <pc:docMk/>
            <pc:sldMk cId="2608254085" sldId="256"/>
            <ac:spMk id="6" creationId="{6CF9D908-7037-775B-CFA1-075CE49BD2F7}"/>
          </ac:spMkLst>
        </pc:spChg>
      </pc:sldChg>
    </pc:docChg>
  </pc:docChgLst>
  <pc:docChgLst>
    <pc:chgData name="Ruchi Permvattana" userId="03d85d35-2717-4845-a44e-731a018bd1c6" providerId="ADAL" clId="{5DD3A762-C1C9-4506-997E-3A35170EBC5A}"/>
    <pc:docChg chg="modMainMaster">
      <pc:chgData name="Ruchi Permvattana" userId="03d85d35-2717-4845-a44e-731a018bd1c6" providerId="ADAL" clId="{5DD3A762-C1C9-4506-997E-3A35170EBC5A}" dt="2024-04-16T09:08:41.893" v="5" actId="20577"/>
      <pc:docMkLst>
        <pc:docMk/>
      </pc:docMkLst>
      <pc:sldMasterChg chg="modSldLayout">
        <pc:chgData name="Ruchi Permvattana" userId="03d85d35-2717-4845-a44e-731a018bd1c6" providerId="ADAL" clId="{5DD3A762-C1C9-4506-997E-3A35170EBC5A}" dt="2024-04-16T09:08:41.893" v="5" actId="20577"/>
        <pc:sldMasterMkLst>
          <pc:docMk/>
          <pc:sldMasterMk cId="3956735935" sldId="2147483648"/>
        </pc:sldMasterMkLst>
        <pc:sldLayoutChg chg="modSp mod">
          <pc:chgData name="Ruchi Permvattana" userId="03d85d35-2717-4845-a44e-731a018bd1c6" providerId="ADAL" clId="{5DD3A762-C1C9-4506-997E-3A35170EBC5A}" dt="2024-04-16T09:08:41.893" v="5" actId="20577"/>
          <pc:sldLayoutMkLst>
            <pc:docMk/>
            <pc:sldMasterMk cId="3956735935" sldId="2147483648"/>
            <pc:sldLayoutMk cId="1148856091" sldId="2147483649"/>
          </pc:sldLayoutMkLst>
          <pc:spChg chg="mod">
            <ac:chgData name="Ruchi Permvattana" userId="03d85d35-2717-4845-a44e-731a018bd1c6" providerId="ADAL" clId="{5DD3A762-C1C9-4506-997E-3A35170EBC5A}" dt="2024-04-16T09:08:41.893" v="5" actId="20577"/>
            <ac:spMkLst>
              <pc:docMk/>
              <pc:sldMasterMk cId="3956735935" sldId="2147483648"/>
              <pc:sldLayoutMk cId="1148856091" sldId="2147483649"/>
              <ac:spMk id="11" creationId="{605E7884-AF99-8BC5-09B7-61E50C3FD63F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09024-150E-FF72-55EF-EA786AF21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62327B-C8AA-EC51-35CF-B228B3C6975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37" y="5184559"/>
            <a:ext cx="9144000" cy="1010300"/>
          </a:xfrm>
        </p:spPr>
        <p:txBody>
          <a:bodyPr/>
          <a:lstStyle>
            <a:lvl1pPr marL="0" indent="0" algn="l">
              <a:buNone/>
              <a:defRPr sz="1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Unit Code XXXX:  Unit Name XXXX</a:t>
            </a:r>
          </a:p>
          <a:p>
            <a:r>
              <a:rPr lang="en-US"/>
              <a:t>Lecturer:</a:t>
            </a:r>
          </a:p>
          <a:p>
            <a:r>
              <a:rPr lang="en-US" dirty="0"/>
              <a:t>Week X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4BB3FA-A2CA-6BF0-8864-7C3DCDD92B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6194859"/>
            <a:ext cx="1468563" cy="5001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05E7884-AF99-8BC5-09B7-61E50C3FD63F}"/>
              </a:ext>
            </a:extLst>
          </p:cNvPr>
          <p:cNvSpPr txBox="1"/>
          <p:nvPr userDrawn="1"/>
        </p:nvSpPr>
        <p:spPr>
          <a:xfrm>
            <a:off x="55437" y="6444911"/>
            <a:ext cx="2483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 dirty="0">
                <a:solidFill>
                  <a:schemeClr val="tx1"/>
                </a:solidFill>
              </a:rPr>
              <a:t>2024© Australian Data and Cyber Institute</a:t>
            </a:r>
          </a:p>
        </p:txBody>
      </p:sp>
      <p:pic>
        <p:nvPicPr>
          <p:cNvPr id="12" name="Picture 11" descr="A close-up of a hand typing on a keyboard&#10;&#10;">
            <a:extLst>
              <a:ext uri="{FF2B5EF4-FFF2-40B4-BE49-F238E27FC236}">
                <a16:creationId xmlns:a16="http://schemas.microsoft.com/office/drawing/2014/main" id="{2C509F67-2502-D310-6E79-EB09BE2EE7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1323" t="-22731" r="-8563" b="35251"/>
          <a:stretch/>
        </p:blipFill>
        <p:spPr>
          <a:xfrm>
            <a:off x="17756" y="-1761831"/>
            <a:ext cx="13336563" cy="674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56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84822-01A1-46D7-D7FB-ACBACF9C7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rgbClr val="005EAA"/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F799D-7896-2D39-9725-A67C602D4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37" y="1825625"/>
            <a:ext cx="1208112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0F8841-AC13-8396-34C5-447A563624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6194859"/>
            <a:ext cx="1468563" cy="5001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932C8D-EC44-A6C3-3EA2-4E380B923A00}"/>
              </a:ext>
            </a:extLst>
          </p:cNvPr>
          <p:cNvSpPr txBox="1"/>
          <p:nvPr userDrawn="1"/>
        </p:nvSpPr>
        <p:spPr>
          <a:xfrm>
            <a:off x="55437" y="6444911"/>
            <a:ext cx="2191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>
                <a:solidFill>
                  <a:schemeClr val="tx1"/>
                </a:solidFill>
              </a:rPr>
              <a:t>© Australian Data and Cyber Institute</a:t>
            </a:r>
          </a:p>
        </p:txBody>
      </p:sp>
    </p:spTree>
    <p:extLst>
      <p:ext uri="{BB962C8B-B14F-4D97-AF65-F5344CB8AC3E}">
        <p14:creationId xmlns:p14="http://schemas.microsoft.com/office/powerpoint/2010/main" val="2576869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B55BC-F3D3-6D7F-B554-A37754293E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Topic 1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AB411-FF6D-1740-5661-A311D475CC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18D8D0-9E67-EA29-CDD7-3FC4B9041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0B0AC4-4DBC-220B-DE75-36043E3DDA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6194859"/>
            <a:ext cx="1468563" cy="5001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302B68-D451-0C8E-63A0-74CBB36D3FC2}"/>
              </a:ext>
            </a:extLst>
          </p:cNvPr>
          <p:cNvSpPr txBox="1"/>
          <p:nvPr userDrawn="1"/>
        </p:nvSpPr>
        <p:spPr>
          <a:xfrm>
            <a:off x="55437" y="6444911"/>
            <a:ext cx="2191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>
                <a:solidFill>
                  <a:schemeClr val="tx1"/>
                </a:solidFill>
              </a:rPr>
              <a:t>© Australian Data and Cyber Institute</a:t>
            </a:r>
          </a:p>
        </p:txBody>
      </p:sp>
    </p:spTree>
    <p:extLst>
      <p:ext uri="{BB962C8B-B14F-4D97-AF65-F5344CB8AC3E}">
        <p14:creationId xmlns:p14="http://schemas.microsoft.com/office/powerpoint/2010/main" val="3009164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53EA5-B876-A00D-1133-2339CB36C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80CFA-0FB9-0574-F440-D7315DE3D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80EC8-567F-236A-8270-7DCFF40D4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3D02C8-C801-B76C-9D36-D4D1665C76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00" y="6194859"/>
            <a:ext cx="1468563" cy="5001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4CD3DA-7BFB-7413-6041-25479DF64F5B}"/>
              </a:ext>
            </a:extLst>
          </p:cNvPr>
          <p:cNvSpPr txBox="1"/>
          <p:nvPr userDrawn="1"/>
        </p:nvSpPr>
        <p:spPr>
          <a:xfrm>
            <a:off x="55437" y="6444911"/>
            <a:ext cx="2191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b="1">
                <a:solidFill>
                  <a:schemeClr val="tx1"/>
                </a:solidFill>
              </a:rPr>
              <a:t>© Australian Data and Cyber Institute</a:t>
            </a:r>
          </a:p>
        </p:txBody>
      </p:sp>
    </p:spTree>
    <p:extLst>
      <p:ext uri="{BB962C8B-B14F-4D97-AF65-F5344CB8AC3E}">
        <p14:creationId xmlns:p14="http://schemas.microsoft.com/office/powerpoint/2010/main" val="149123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132E7A-5236-CC78-7917-6A50A7D41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CF452-55D3-BAD5-DBC8-009A4BEFE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546D-3F53-FAF3-0AA7-06328B4A7A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915A4-BEF9-4D13-8F53-48D48B9191AE}" type="datetimeFigureOut">
              <a:rPr lang="en-AU" smtClean="0"/>
              <a:t>9/04/2024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59A81-6FDF-F439-F5C5-866301A86A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FAF30-083F-7388-EAC0-2382D5AE2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4918A-A9F2-496A-8BF0-F53E46A4A0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6735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F9D908-7037-775B-CFA1-075CE49BD2F7}"/>
              </a:ext>
            </a:extLst>
          </p:cNvPr>
          <p:cNvSpPr txBox="1"/>
          <p:nvPr/>
        </p:nvSpPr>
        <p:spPr>
          <a:xfrm>
            <a:off x="48127" y="5108264"/>
            <a:ext cx="12191999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AU" b="1"/>
              <a:t>Unit Code: SEC102</a:t>
            </a:r>
          </a:p>
          <a:p>
            <a:r>
              <a:rPr lang="en-AU" b="1"/>
              <a:t>Unit Name: Information Risk and Security </a:t>
            </a:r>
            <a:endParaRPr lang="en-AU" b="1">
              <a:cs typeface="Calibri"/>
            </a:endParaRPr>
          </a:p>
          <a:p>
            <a:r>
              <a:rPr lang="en-AU" b="1"/>
              <a:t>Week: XX</a:t>
            </a:r>
          </a:p>
        </p:txBody>
      </p:sp>
    </p:spTree>
    <p:extLst>
      <p:ext uri="{BB962C8B-B14F-4D97-AF65-F5344CB8AC3E}">
        <p14:creationId xmlns:p14="http://schemas.microsoft.com/office/powerpoint/2010/main" val="2608254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AC70A-2C43-6D98-5050-E1CB802DA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Questions: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B0933-0AF7-5A70-E282-53FC756E7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5204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31FF5-2127-7BA9-7D88-E4A5A207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About the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EB2AC-8FC2-C552-6C42-E3A74B120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AU"/>
              <a:t>Lecturer:</a:t>
            </a:r>
          </a:p>
          <a:p>
            <a:pPr marL="0" indent="0">
              <a:buNone/>
            </a:pPr>
            <a:r>
              <a:rPr lang="en-AU">
                <a:cs typeface="Calibri" panose="020F0502020204030204"/>
              </a:rPr>
              <a:t>E-mail:</a:t>
            </a:r>
          </a:p>
          <a:p>
            <a:pPr marL="0" indent="0">
              <a:buNone/>
            </a:pPr>
            <a:endParaRPr lang="en-AU">
              <a:cs typeface="Calibri" panose="020F0502020204030204"/>
            </a:endParaRPr>
          </a:p>
          <a:p>
            <a:pPr marL="0" indent="0">
              <a:buNone/>
            </a:pPr>
            <a:endParaRPr lang="en-AU">
              <a:cs typeface="Calibri" panose="020F0502020204030204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608C221-9A71-8352-C096-D73F6E7402C2}"/>
              </a:ext>
            </a:extLst>
          </p:cNvPr>
          <p:cNvGrpSpPr>
            <a:grpSpLocks noChangeAspect="1"/>
          </p:cNvGrpSpPr>
          <p:nvPr/>
        </p:nvGrpSpPr>
        <p:grpSpPr>
          <a:xfrm>
            <a:off x="9214932" y="1825625"/>
            <a:ext cx="2741180" cy="2741180"/>
            <a:chOff x="0" y="0"/>
            <a:chExt cx="6350000" cy="6350000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4B6B96BB-1184-59E2-0B81-0CF1062CE88F}"/>
                </a:ext>
              </a:extLst>
            </p:cNvPr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l="l" t="t" r="r" b="b"/>
              <a:pathLst>
                <a:path w="6663624" h="6360176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2B6993"/>
            </a:solidFill>
          </p:spPr>
          <p:txBody>
            <a:bodyPr/>
            <a:lstStyle/>
            <a:p>
              <a:endParaRPr lang="en-AU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C72E375A-DB53-394E-C002-F55900F04E30}"/>
                </a:ext>
              </a:extLst>
            </p:cNvPr>
            <p:cNvSpPr/>
            <p:nvPr/>
          </p:nvSpPr>
          <p:spPr>
            <a:xfrm>
              <a:off x="284320" y="415956"/>
              <a:ext cx="5781360" cy="5518089"/>
            </a:xfrm>
            <a:custGeom>
              <a:avLst/>
              <a:gdLst/>
              <a:ahLst/>
              <a:cxnLst/>
              <a:rect l="l" t="t" r="r" b="b"/>
              <a:pathLst>
                <a:path w="5781360" h="5518089">
                  <a:moveTo>
                    <a:pt x="2890680" y="4414"/>
                  </a:moveTo>
                  <a:cubicBezTo>
                    <a:pt x="1903611" y="0"/>
                    <a:pt x="989627" y="524062"/>
                    <a:pt x="494813" y="1378160"/>
                  </a:cubicBezTo>
                  <a:cubicBezTo>
                    <a:pt x="0" y="2232259"/>
                    <a:pt x="0" y="3285829"/>
                    <a:pt x="494813" y="4139928"/>
                  </a:cubicBezTo>
                  <a:cubicBezTo>
                    <a:pt x="989627" y="4994026"/>
                    <a:pt x="1903611" y="5518088"/>
                    <a:pt x="2890680" y="5513674"/>
                  </a:cubicBezTo>
                  <a:cubicBezTo>
                    <a:pt x="3877749" y="5518088"/>
                    <a:pt x="4791733" y="4994026"/>
                    <a:pt x="5286547" y="4139928"/>
                  </a:cubicBezTo>
                  <a:cubicBezTo>
                    <a:pt x="5781360" y="3285829"/>
                    <a:pt x="5781360" y="2232259"/>
                    <a:pt x="5286547" y="1378161"/>
                  </a:cubicBezTo>
                  <a:cubicBezTo>
                    <a:pt x="4791733" y="524062"/>
                    <a:pt x="3877749" y="0"/>
                    <a:pt x="2890680" y="4414"/>
                  </a:cubicBezTo>
                  <a:close/>
                </a:path>
              </a:pathLst>
            </a:custGeom>
            <a:blipFill>
              <a:blip r:embed="rId2"/>
              <a:stretch>
                <a:fillRect l="-33765" t="-394" r="-37646" b="-14318"/>
              </a:stretch>
            </a:blipFill>
          </p:spPr>
          <p:txBody>
            <a:bodyPr/>
            <a:lstStyle/>
            <a:p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282975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C23C3-3E7B-3BAB-6B53-0D57934EF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1345C-9F72-9D0C-E92C-6514DB12A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2564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6ECE3-DD4A-2A96-F586-55BD935F3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5B2A0-19A8-88D7-2BAF-FE765E0A6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C3606D4A-2C74-DDA4-456A-C756B24A437E}"/>
              </a:ext>
            </a:extLst>
          </p:cNvPr>
          <p:cNvSpPr/>
          <p:nvPr/>
        </p:nvSpPr>
        <p:spPr>
          <a:xfrm>
            <a:off x="2742779" y="1825625"/>
            <a:ext cx="6706441" cy="3620064"/>
          </a:xfrm>
          <a:custGeom>
            <a:avLst/>
            <a:gdLst/>
            <a:ahLst/>
            <a:cxnLst/>
            <a:rect l="l" t="t" r="r" b="b"/>
            <a:pathLst>
              <a:path w="9578802" h="5170533">
                <a:moveTo>
                  <a:pt x="0" y="0"/>
                </a:moveTo>
                <a:lnTo>
                  <a:pt x="9578801" y="0"/>
                </a:lnTo>
                <a:lnTo>
                  <a:pt x="9578801" y="5170533"/>
                </a:lnTo>
                <a:lnTo>
                  <a:pt x="0" y="51705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898" t="-2260" r="-4500"/>
            </a:stretch>
          </a:blipFill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69307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C23C3-3E7B-3BAB-6B53-0D57934EF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1345C-9F72-9D0C-E92C-6514DB12A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3716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C23C3-3E7B-3BAB-6B53-0D57934EF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1345C-9F72-9D0C-E92C-6514DB12A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7278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C23C3-3E7B-3BAB-6B53-0D57934EF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1345C-9F72-9D0C-E92C-6514DB12A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3506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C23C3-3E7B-3BAB-6B53-0D57934EF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1345C-9F72-9D0C-E92C-6514DB12A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4064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C23C3-3E7B-3BAB-6B53-0D57934EF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1345C-9F72-9D0C-E92C-6514DB12A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3470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Widescreen</PresentationFormat>
  <Paragraphs>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About the unit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Ruchi Permvattana, PhD</dc:creator>
  <cp:lastModifiedBy>Ruchi Permvattana, PhD</cp:lastModifiedBy>
  <cp:revision>1</cp:revision>
  <dcterms:created xsi:type="dcterms:W3CDTF">2023-08-23T07:59:37Z</dcterms:created>
  <dcterms:modified xsi:type="dcterms:W3CDTF">2024-04-16T09:08:46Z</dcterms:modified>
</cp:coreProperties>
</file>