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NUL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10458833" y="6480556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27" name="Footer Placeholder 4"/>
          <p:cNvSpPr txBox="1">
            <a:spLocks/>
          </p:cNvSpPr>
          <p:nvPr userDrawn="1"/>
        </p:nvSpPr>
        <p:spPr>
          <a:xfrm>
            <a:off x="126534" y="6433728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400" kern="1200" cap="none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AU" dirty="0"/>
              <a:t>Faculty of Business and Law | School of (Insert name)</a:t>
            </a:r>
          </a:p>
        </p:txBody>
      </p:sp>
      <p:sp>
        <p:nvSpPr>
          <p:cNvPr id="28" name="Rectangle 27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9" name="Rectangle 28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31526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93958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903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615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pyright (MUST BE SLID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44" y="2117415"/>
            <a:ext cx="7705312" cy="38921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55343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8672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96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95792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4" name="Rectangle 13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07022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Rectangle 6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297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0372271" y="6627168"/>
            <a:ext cx="18197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900" dirty="0">
                <a:solidFill>
                  <a:schemeClr val="bg1"/>
                </a:solidFill>
                <a:latin typeface="SansaSoft Pro Normal" panose="02000603080000020004" pitchFamily="50" charset="0"/>
              </a:rPr>
              <a:t>CRICOS</a:t>
            </a:r>
            <a:r>
              <a:rPr lang="en-AU" sz="900" baseline="0" dirty="0">
                <a:solidFill>
                  <a:schemeClr val="bg1"/>
                </a:solidFill>
                <a:latin typeface="SansaSoft Pro Normal" panose="02000603080000020004" pitchFamily="50" charset="0"/>
              </a:rPr>
              <a:t> Provider Code 00301J</a:t>
            </a:r>
            <a:endParaRPr lang="en-AU" sz="900" dirty="0">
              <a:solidFill>
                <a:schemeClr val="bg1"/>
              </a:solidFill>
              <a:latin typeface="SansaSoft Pro Normal" panose="02000603080000020004" pitchFamily="50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0544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0" name="Rectangle 9"/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757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566A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rgbClr val="718C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762" y="286117"/>
            <a:ext cx="3043238" cy="5143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458833" y="6506288"/>
            <a:ext cx="173316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1000" dirty="0">
                <a:solidFill>
                  <a:schemeClr val="bg1"/>
                </a:solidFill>
                <a:latin typeface="+mn-lt"/>
              </a:rPr>
              <a:t>CRICOS</a:t>
            </a:r>
            <a:r>
              <a:rPr lang="en-AU" sz="1000" baseline="0" dirty="0">
                <a:solidFill>
                  <a:schemeClr val="bg1"/>
                </a:solidFill>
                <a:latin typeface="+mn-lt"/>
              </a:rPr>
              <a:t> Provider Code 00301J</a:t>
            </a:r>
            <a:endParaRPr lang="en-AU" sz="10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60798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/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3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46837"/>
            <a:ext cx="100326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cap="none" baseline="0">
                <a:solidFill>
                  <a:srgbClr val="FFFFFF"/>
                </a:solidFill>
                <a:latin typeface="+mn-lt"/>
              </a:defRPr>
            </a:lvl1pPr>
          </a:lstStyle>
          <a:p>
            <a:r>
              <a:rPr lang="en-AU" b="1" dirty="0"/>
              <a:t>Faculty of Business and Law </a:t>
            </a:r>
            <a:r>
              <a:rPr lang="en-AU" dirty="0"/>
              <a:t>| School of Marketing and Management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usiness and Law (Final)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and Law (Final)" id="{46095CD9-7AC4-4EE0-8330-8C1921691816}" vid="{F51C139E-28C2-4DA1-AA5C-40231222256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SansaSoft Pro Normal</vt:lpstr>
      <vt:lpstr>Business and Law (Final)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Classes: Forecasting Advanced OOP</dc:title>
  <dc:creator>Michael Borck</dc:creator>
  <cp:keywords/>
  <cp:lastModifiedBy>Michael Borck</cp:lastModifiedBy>
  <cp:revision>3</cp:revision>
  <dcterms:created xsi:type="dcterms:W3CDTF">2024-08-06T22:34:09Z</dcterms:created>
  <dcterms:modified xsi:type="dcterms:W3CDTF">2025-09-15T04:15:02Z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subtitle">
    <vt:lpwstr>Predicting cleaner code and sunnier software with custom weather classes!</vt:lpwstr>
  </property>
  <property fmtid="{D5CDD505-2E9C-101B-9397-08002B2CF9AE}" pid="8" name="toc-title">
    <vt:lpwstr>Table of contents</vt:lpwstr>
  </property>
</Properties>
</file>