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29260800" cx="36576000"/>
  <p:notesSz cx="6858000" cy="9144000"/>
  <p:embeddedFontLst>
    <p:embeddedFont>
      <p:font typeface="Montserrat"/>
      <p:bold r:id="rId7"/>
      <p:boldItalic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1538">
          <p15:clr>
            <a:srgbClr val="A4A3A4"/>
          </p15:clr>
        </p15:guide>
        <p15:guide id="2" pos="4463">
          <p15:clr>
            <a:srgbClr val="A4A3A4"/>
          </p15:clr>
        </p15:guide>
        <p15:guide id="3" pos="196">
          <p15:clr>
            <a:srgbClr val="A4A3A4"/>
          </p15:clr>
        </p15:guide>
        <p15:guide id="4" pos="551">
          <p15:clr>
            <a:srgbClr val="A4A3A4"/>
          </p15:clr>
        </p15:guide>
        <p15:guide id="5" orient="horz" pos="9216">
          <p15:clr>
            <a:srgbClr val="A4A3A4"/>
          </p15:clr>
        </p15:guide>
      </p15:sldGuideLst>
    </p:ext>
    <p:ext uri="GoogleSlidesCustomDataVersion2">
      <go:slidesCustomData xmlns:go="http://customooxmlschemas.google.com/" r:id="rId9" roundtripDataSignature="AMtx7mjwarF55+gqSfHyYtg8rBbXlmpE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38"/>
        <p:guide pos="4463"/>
        <p:guide pos="196"/>
        <p:guide pos="551"/>
        <p:guide pos="9216"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Montserrat-bold.fntdata"/><Relationship Id="rId8" Type="http://schemas.openxmlformats.org/officeDocument/2006/relationships/font" Target="fonts/Montserra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500188" y="1143000"/>
            <a:ext cx="38576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029"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029"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029"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029"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029"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029"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029"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029"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029"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p:nvPr>
            <p:ph idx="2" type="sldImg"/>
          </p:nvPr>
        </p:nvSpPr>
        <p:spPr>
          <a:xfrm>
            <a:off x="1500188" y="1143000"/>
            <a:ext cx="38576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 name="Google Shape;4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029"/>
              <a:buFont typeface="Arial"/>
              <a:buNone/>
            </a:pPr>
            <a:r>
              <a:t/>
            </a:r>
            <a:endParaRPr/>
          </a:p>
        </p:txBody>
      </p:sp>
      <p:sp>
        <p:nvSpPr>
          <p:cNvPr id="46" name="Google Shape;4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3"/>
          <p:cNvSpPr txBox="1"/>
          <p:nvPr>
            <p:ph type="ctrTitle"/>
          </p:nvPr>
        </p:nvSpPr>
        <p:spPr>
          <a:xfrm>
            <a:off x="2743200" y="9089815"/>
            <a:ext cx="31089600" cy="627210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3"/>
          <p:cNvSpPr txBox="1"/>
          <p:nvPr>
            <p:ph idx="1" type="subTitle"/>
          </p:nvPr>
        </p:nvSpPr>
        <p:spPr>
          <a:xfrm>
            <a:off x="5486400" y="16581120"/>
            <a:ext cx="25603200" cy="7477760"/>
          </a:xfrm>
          <a:prstGeom prst="rect">
            <a:avLst/>
          </a:prstGeom>
          <a:noFill/>
          <a:ln>
            <a:noFill/>
          </a:ln>
        </p:spPr>
        <p:txBody>
          <a:bodyPr anchorCtr="0" anchor="t" bIns="45700" lIns="91425" spcFirstLastPara="1" rIns="91425" wrap="square" tIns="45700">
            <a:normAutofit/>
          </a:bodyPr>
          <a:lstStyle>
            <a:lvl1pPr lvl="0" algn="ctr">
              <a:spcBef>
                <a:spcPts val="2560"/>
              </a:spcBef>
              <a:spcAft>
                <a:spcPts val="0"/>
              </a:spcAft>
              <a:buClr>
                <a:srgbClr val="888888"/>
              </a:buClr>
              <a:buSzPts val="12800"/>
              <a:buNone/>
              <a:defRPr>
                <a:solidFill>
                  <a:srgbClr val="888888"/>
                </a:solidFill>
              </a:defRPr>
            </a:lvl1pPr>
            <a:lvl2pPr lvl="1" algn="ctr">
              <a:spcBef>
                <a:spcPts val="2240"/>
              </a:spcBef>
              <a:spcAft>
                <a:spcPts val="0"/>
              </a:spcAft>
              <a:buClr>
                <a:srgbClr val="888888"/>
              </a:buClr>
              <a:buSzPts val="11200"/>
              <a:buNone/>
              <a:defRPr>
                <a:solidFill>
                  <a:srgbClr val="888888"/>
                </a:solidFill>
              </a:defRPr>
            </a:lvl2pPr>
            <a:lvl3pPr lvl="2" algn="ctr">
              <a:spcBef>
                <a:spcPts val="1920"/>
              </a:spcBef>
              <a:spcAft>
                <a:spcPts val="0"/>
              </a:spcAft>
              <a:buClr>
                <a:srgbClr val="888888"/>
              </a:buClr>
              <a:buSzPts val="9600"/>
              <a:buNone/>
              <a:defRPr>
                <a:solidFill>
                  <a:srgbClr val="888888"/>
                </a:solidFill>
              </a:defRPr>
            </a:lvl3pPr>
            <a:lvl4pPr lvl="3" algn="ctr">
              <a:spcBef>
                <a:spcPts val="1600"/>
              </a:spcBef>
              <a:spcAft>
                <a:spcPts val="0"/>
              </a:spcAft>
              <a:buClr>
                <a:srgbClr val="888888"/>
              </a:buClr>
              <a:buSzPts val="8000"/>
              <a:buNone/>
              <a:defRPr>
                <a:solidFill>
                  <a:srgbClr val="888888"/>
                </a:solidFill>
              </a:defRPr>
            </a:lvl4pPr>
            <a:lvl5pPr lvl="4" algn="ctr">
              <a:spcBef>
                <a:spcPts val="1600"/>
              </a:spcBef>
              <a:spcAft>
                <a:spcPts val="0"/>
              </a:spcAft>
              <a:buClr>
                <a:srgbClr val="888888"/>
              </a:buClr>
              <a:buSzPts val="8000"/>
              <a:buNone/>
              <a:defRPr>
                <a:solidFill>
                  <a:srgbClr val="888888"/>
                </a:solidFill>
              </a:defRPr>
            </a:lvl5pPr>
            <a:lvl6pPr lvl="5" algn="ctr">
              <a:spcBef>
                <a:spcPts val="1600"/>
              </a:spcBef>
              <a:spcAft>
                <a:spcPts val="0"/>
              </a:spcAft>
              <a:buClr>
                <a:srgbClr val="888888"/>
              </a:buClr>
              <a:buSzPts val="8000"/>
              <a:buNone/>
              <a:defRPr>
                <a:solidFill>
                  <a:srgbClr val="888888"/>
                </a:solidFill>
              </a:defRPr>
            </a:lvl6pPr>
            <a:lvl7pPr lvl="6" algn="ctr">
              <a:spcBef>
                <a:spcPts val="1600"/>
              </a:spcBef>
              <a:spcAft>
                <a:spcPts val="0"/>
              </a:spcAft>
              <a:buClr>
                <a:srgbClr val="888888"/>
              </a:buClr>
              <a:buSzPts val="8000"/>
              <a:buNone/>
              <a:defRPr>
                <a:solidFill>
                  <a:srgbClr val="888888"/>
                </a:solidFill>
              </a:defRPr>
            </a:lvl7pPr>
            <a:lvl8pPr lvl="7" algn="ctr">
              <a:spcBef>
                <a:spcPts val="1600"/>
              </a:spcBef>
              <a:spcAft>
                <a:spcPts val="0"/>
              </a:spcAft>
              <a:buClr>
                <a:srgbClr val="888888"/>
              </a:buClr>
              <a:buSzPts val="8000"/>
              <a:buNone/>
              <a:defRPr>
                <a:solidFill>
                  <a:srgbClr val="888888"/>
                </a:solidFill>
              </a:defRPr>
            </a:lvl8pPr>
            <a:lvl9pPr lvl="8" algn="ctr">
              <a:spcBef>
                <a:spcPts val="1600"/>
              </a:spcBef>
              <a:spcAft>
                <a:spcPts val="0"/>
              </a:spcAft>
              <a:buClr>
                <a:srgbClr val="888888"/>
              </a:buClr>
              <a:buSzPts val="8000"/>
              <a:buNone/>
              <a:defRPr>
                <a:solidFill>
                  <a:srgbClr val="888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1828800" y="2926080"/>
            <a:ext cx="32918400" cy="487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1828800" y="8778240"/>
            <a:ext cx="32918400" cy="17881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0" name="Shape 20"/>
        <p:cNvGrpSpPr/>
        <p:nvPr/>
      </p:nvGrpSpPr>
      <p:grpSpPr>
        <a:xfrm>
          <a:off x="0" y="0"/>
          <a:ext cx="0" cy="0"/>
          <a:chOff x="0" y="0"/>
          <a:chExt cx="0" cy="0"/>
        </a:xfrm>
      </p:grpSpPr>
      <p:sp>
        <p:nvSpPr>
          <p:cNvPr id="21" name="Google Shape;21;p5"/>
          <p:cNvSpPr txBox="1"/>
          <p:nvPr>
            <p:ph type="title"/>
          </p:nvPr>
        </p:nvSpPr>
        <p:spPr>
          <a:xfrm>
            <a:off x="2889252" y="18802775"/>
            <a:ext cx="31089600" cy="581152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16000"/>
              <a:buFont typeface="Montserrat"/>
              <a:buNone/>
              <a:defRPr b="1" sz="16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
          <p:cNvSpPr txBox="1"/>
          <p:nvPr>
            <p:ph idx="1" type="body"/>
          </p:nvPr>
        </p:nvSpPr>
        <p:spPr>
          <a:xfrm>
            <a:off x="2889252" y="12401978"/>
            <a:ext cx="31089600" cy="6400798"/>
          </a:xfrm>
          <a:prstGeom prst="rect">
            <a:avLst/>
          </a:prstGeom>
          <a:noFill/>
          <a:ln>
            <a:noFill/>
          </a:ln>
        </p:spPr>
        <p:txBody>
          <a:bodyPr anchorCtr="0" anchor="b" bIns="45700" lIns="91425" spcFirstLastPara="1" rIns="91425" wrap="square" tIns="45700">
            <a:normAutofit/>
          </a:bodyPr>
          <a:lstStyle>
            <a:lvl1pPr indent="-228600" lvl="0" marL="457200" algn="l">
              <a:spcBef>
                <a:spcPts val="1600"/>
              </a:spcBef>
              <a:spcAft>
                <a:spcPts val="0"/>
              </a:spcAft>
              <a:buClr>
                <a:srgbClr val="888888"/>
              </a:buClr>
              <a:buSzPts val="8000"/>
              <a:buNone/>
              <a:defRPr sz="8000">
                <a:solidFill>
                  <a:srgbClr val="888888"/>
                </a:solidFill>
              </a:defRPr>
            </a:lvl1pPr>
            <a:lvl2pPr indent="-228600" lvl="1" marL="914400" algn="l">
              <a:spcBef>
                <a:spcPts val="1440"/>
              </a:spcBef>
              <a:spcAft>
                <a:spcPts val="0"/>
              </a:spcAft>
              <a:buClr>
                <a:srgbClr val="888888"/>
              </a:buClr>
              <a:buSzPts val="7200"/>
              <a:buNone/>
              <a:defRPr sz="7200">
                <a:solidFill>
                  <a:srgbClr val="888888"/>
                </a:solidFill>
              </a:defRPr>
            </a:lvl2pPr>
            <a:lvl3pPr indent="-228600" lvl="2" marL="1371600" algn="l">
              <a:spcBef>
                <a:spcPts val="1280"/>
              </a:spcBef>
              <a:spcAft>
                <a:spcPts val="0"/>
              </a:spcAft>
              <a:buClr>
                <a:srgbClr val="888888"/>
              </a:buClr>
              <a:buSzPts val="6400"/>
              <a:buNone/>
              <a:defRPr sz="6400">
                <a:solidFill>
                  <a:srgbClr val="888888"/>
                </a:solidFill>
              </a:defRPr>
            </a:lvl3pPr>
            <a:lvl4pPr indent="-228600" lvl="3" marL="1828800" algn="l">
              <a:spcBef>
                <a:spcPts val="1120"/>
              </a:spcBef>
              <a:spcAft>
                <a:spcPts val="0"/>
              </a:spcAft>
              <a:buClr>
                <a:srgbClr val="888888"/>
              </a:buClr>
              <a:buSzPts val="5600"/>
              <a:buNone/>
              <a:defRPr sz="5600">
                <a:solidFill>
                  <a:srgbClr val="888888"/>
                </a:solidFill>
              </a:defRPr>
            </a:lvl4pPr>
            <a:lvl5pPr indent="-228600" lvl="4" marL="2286000" algn="l">
              <a:spcBef>
                <a:spcPts val="1120"/>
              </a:spcBef>
              <a:spcAft>
                <a:spcPts val="0"/>
              </a:spcAft>
              <a:buClr>
                <a:srgbClr val="888888"/>
              </a:buClr>
              <a:buSzPts val="5600"/>
              <a:buNone/>
              <a:defRPr sz="5600">
                <a:solidFill>
                  <a:srgbClr val="888888"/>
                </a:solidFill>
              </a:defRPr>
            </a:lvl5pPr>
            <a:lvl6pPr indent="-228600" lvl="5" marL="2743200" algn="l">
              <a:spcBef>
                <a:spcPts val="1120"/>
              </a:spcBef>
              <a:spcAft>
                <a:spcPts val="0"/>
              </a:spcAft>
              <a:buClr>
                <a:srgbClr val="888888"/>
              </a:buClr>
              <a:buSzPts val="5600"/>
              <a:buNone/>
              <a:defRPr sz="5600">
                <a:solidFill>
                  <a:srgbClr val="888888"/>
                </a:solidFill>
              </a:defRPr>
            </a:lvl6pPr>
            <a:lvl7pPr indent="-228600" lvl="6" marL="3200400" algn="l">
              <a:spcBef>
                <a:spcPts val="1120"/>
              </a:spcBef>
              <a:spcAft>
                <a:spcPts val="0"/>
              </a:spcAft>
              <a:buClr>
                <a:srgbClr val="888888"/>
              </a:buClr>
              <a:buSzPts val="5600"/>
              <a:buNone/>
              <a:defRPr sz="5600">
                <a:solidFill>
                  <a:srgbClr val="888888"/>
                </a:solidFill>
              </a:defRPr>
            </a:lvl7pPr>
            <a:lvl8pPr indent="-228600" lvl="7" marL="3657600" algn="l">
              <a:spcBef>
                <a:spcPts val="1120"/>
              </a:spcBef>
              <a:spcAft>
                <a:spcPts val="0"/>
              </a:spcAft>
              <a:buClr>
                <a:srgbClr val="888888"/>
              </a:buClr>
              <a:buSzPts val="5600"/>
              <a:buNone/>
              <a:defRPr sz="5600">
                <a:solidFill>
                  <a:srgbClr val="888888"/>
                </a:solidFill>
              </a:defRPr>
            </a:lvl8pPr>
            <a:lvl9pPr indent="-228600" lvl="8" marL="4114800" algn="l">
              <a:spcBef>
                <a:spcPts val="1120"/>
              </a:spcBef>
              <a:spcAft>
                <a:spcPts val="0"/>
              </a:spcAft>
              <a:buClr>
                <a:srgbClr val="888888"/>
              </a:buClr>
              <a:buSzPts val="5600"/>
              <a:buNone/>
              <a:defRPr sz="5600">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23" name="Shape 23"/>
        <p:cNvGrpSpPr/>
        <p:nvPr/>
      </p:nvGrpSpPr>
      <p:grpSpPr>
        <a:xfrm>
          <a:off x="0" y="0"/>
          <a:ext cx="0" cy="0"/>
          <a:chOff x="0" y="0"/>
          <a:chExt cx="0" cy="0"/>
        </a:xfrm>
      </p:grpSpPr>
      <p:sp>
        <p:nvSpPr>
          <p:cNvPr id="24" name="Google Shape;24;p6"/>
          <p:cNvSpPr txBox="1"/>
          <p:nvPr>
            <p:ph type="title"/>
          </p:nvPr>
        </p:nvSpPr>
        <p:spPr>
          <a:xfrm>
            <a:off x="1828800" y="2926080"/>
            <a:ext cx="32918400" cy="487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6"/>
          <p:cNvSpPr txBox="1"/>
          <p:nvPr>
            <p:ph idx="1" type="body"/>
          </p:nvPr>
        </p:nvSpPr>
        <p:spPr>
          <a:xfrm>
            <a:off x="1828800" y="8128002"/>
            <a:ext cx="16154400" cy="18010295"/>
          </a:xfrm>
          <a:prstGeom prst="rect">
            <a:avLst/>
          </a:prstGeom>
          <a:noFill/>
          <a:ln>
            <a:noFill/>
          </a:ln>
        </p:spPr>
        <p:txBody>
          <a:bodyPr anchorCtr="0" anchor="t" bIns="45700" lIns="91425" spcFirstLastPara="1" rIns="91425" wrap="square" tIns="45700">
            <a:normAutofit/>
          </a:bodyPr>
          <a:lstStyle>
            <a:lvl1pPr indent="-939800" lvl="0" marL="457200" algn="l">
              <a:spcBef>
                <a:spcPts val="2240"/>
              </a:spcBef>
              <a:spcAft>
                <a:spcPts val="0"/>
              </a:spcAft>
              <a:buClr>
                <a:schemeClr val="dk1"/>
              </a:buClr>
              <a:buSzPts val="11200"/>
              <a:buChar char="•"/>
              <a:defRPr sz="11200"/>
            </a:lvl1pPr>
            <a:lvl2pPr indent="-838200" lvl="1" marL="914400" algn="l">
              <a:spcBef>
                <a:spcPts val="1920"/>
              </a:spcBef>
              <a:spcAft>
                <a:spcPts val="0"/>
              </a:spcAft>
              <a:buClr>
                <a:schemeClr val="dk1"/>
              </a:buClr>
              <a:buSzPts val="9600"/>
              <a:buChar char="–"/>
              <a:defRPr sz="9600"/>
            </a:lvl2pPr>
            <a:lvl3pPr indent="-736600" lvl="2" marL="1371600" algn="l">
              <a:spcBef>
                <a:spcPts val="1600"/>
              </a:spcBef>
              <a:spcAft>
                <a:spcPts val="0"/>
              </a:spcAft>
              <a:buClr>
                <a:schemeClr val="dk1"/>
              </a:buClr>
              <a:buSzPts val="8000"/>
              <a:buChar char="•"/>
              <a:defRPr sz="8000"/>
            </a:lvl3pPr>
            <a:lvl4pPr indent="-685800" lvl="3" marL="1828800" algn="l">
              <a:spcBef>
                <a:spcPts val="1440"/>
              </a:spcBef>
              <a:spcAft>
                <a:spcPts val="0"/>
              </a:spcAft>
              <a:buClr>
                <a:schemeClr val="dk1"/>
              </a:buClr>
              <a:buSzPts val="7200"/>
              <a:buChar char="–"/>
              <a:defRPr sz="7200"/>
            </a:lvl4pPr>
            <a:lvl5pPr indent="-685800" lvl="4" marL="2286000" algn="l">
              <a:spcBef>
                <a:spcPts val="1440"/>
              </a:spcBef>
              <a:spcAft>
                <a:spcPts val="0"/>
              </a:spcAft>
              <a:buClr>
                <a:schemeClr val="dk1"/>
              </a:buClr>
              <a:buSzPts val="7200"/>
              <a:buChar char="»"/>
              <a:defRPr sz="7200"/>
            </a:lvl5pPr>
            <a:lvl6pPr indent="-685800" lvl="5" marL="2743200" algn="l">
              <a:spcBef>
                <a:spcPts val="1440"/>
              </a:spcBef>
              <a:spcAft>
                <a:spcPts val="0"/>
              </a:spcAft>
              <a:buClr>
                <a:schemeClr val="dk1"/>
              </a:buClr>
              <a:buSzPts val="7200"/>
              <a:buChar char="•"/>
              <a:defRPr sz="7200"/>
            </a:lvl6pPr>
            <a:lvl7pPr indent="-685800" lvl="6" marL="3200400" algn="l">
              <a:spcBef>
                <a:spcPts val="1440"/>
              </a:spcBef>
              <a:spcAft>
                <a:spcPts val="0"/>
              </a:spcAft>
              <a:buClr>
                <a:schemeClr val="dk1"/>
              </a:buClr>
              <a:buSzPts val="7200"/>
              <a:buChar char="•"/>
              <a:defRPr sz="7200"/>
            </a:lvl7pPr>
            <a:lvl8pPr indent="-685800" lvl="7" marL="3657600" algn="l">
              <a:spcBef>
                <a:spcPts val="1440"/>
              </a:spcBef>
              <a:spcAft>
                <a:spcPts val="0"/>
              </a:spcAft>
              <a:buClr>
                <a:schemeClr val="dk1"/>
              </a:buClr>
              <a:buSzPts val="7200"/>
              <a:buChar char="•"/>
              <a:defRPr sz="7200"/>
            </a:lvl8pPr>
            <a:lvl9pPr indent="-685800" lvl="8" marL="4114800" algn="l">
              <a:spcBef>
                <a:spcPts val="1440"/>
              </a:spcBef>
              <a:spcAft>
                <a:spcPts val="0"/>
              </a:spcAft>
              <a:buClr>
                <a:schemeClr val="dk1"/>
              </a:buClr>
              <a:buSzPts val="7200"/>
              <a:buChar char="•"/>
              <a:defRPr sz="7200"/>
            </a:lvl9pPr>
          </a:lstStyle>
          <a:p/>
        </p:txBody>
      </p:sp>
      <p:sp>
        <p:nvSpPr>
          <p:cNvPr id="26" name="Google Shape;26;p6"/>
          <p:cNvSpPr txBox="1"/>
          <p:nvPr>
            <p:ph idx="2" type="body"/>
          </p:nvPr>
        </p:nvSpPr>
        <p:spPr>
          <a:xfrm>
            <a:off x="18592800" y="8128002"/>
            <a:ext cx="16154400" cy="18010295"/>
          </a:xfrm>
          <a:prstGeom prst="rect">
            <a:avLst/>
          </a:prstGeom>
          <a:noFill/>
          <a:ln>
            <a:noFill/>
          </a:ln>
        </p:spPr>
        <p:txBody>
          <a:bodyPr anchorCtr="0" anchor="t" bIns="45700" lIns="91425" spcFirstLastPara="1" rIns="91425" wrap="square" tIns="45700">
            <a:normAutofit/>
          </a:bodyPr>
          <a:lstStyle>
            <a:lvl1pPr indent="-939800" lvl="0" marL="457200" algn="l">
              <a:spcBef>
                <a:spcPts val="2240"/>
              </a:spcBef>
              <a:spcAft>
                <a:spcPts val="0"/>
              </a:spcAft>
              <a:buClr>
                <a:schemeClr val="dk1"/>
              </a:buClr>
              <a:buSzPts val="11200"/>
              <a:buChar char="•"/>
              <a:defRPr sz="11200"/>
            </a:lvl1pPr>
            <a:lvl2pPr indent="-838200" lvl="1" marL="914400" algn="l">
              <a:spcBef>
                <a:spcPts val="1920"/>
              </a:spcBef>
              <a:spcAft>
                <a:spcPts val="0"/>
              </a:spcAft>
              <a:buClr>
                <a:schemeClr val="dk1"/>
              </a:buClr>
              <a:buSzPts val="9600"/>
              <a:buChar char="–"/>
              <a:defRPr sz="9600"/>
            </a:lvl2pPr>
            <a:lvl3pPr indent="-736600" lvl="2" marL="1371600" algn="l">
              <a:spcBef>
                <a:spcPts val="1600"/>
              </a:spcBef>
              <a:spcAft>
                <a:spcPts val="0"/>
              </a:spcAft>
              <a:buClr>
                <a:schemeClr val="dk1"/>
              </a:buClr>
              <a:buSzPts val="8000"/>
              <a:buChar char="•"/>
              <a:defRPr sz="8000"/>
            </a:lvl3pPr>
            <a:lvl4pPr indent="-685800" lvl="3" marL="1828800" algn="l">
              <a:spcBef>
                <a:spcPts val="1440"/>
              </a:spcBef>
              <a:spcAft>
                <a:spcPts val="0"/>
              </a:spcAft>
              <a:buClr>
                <a:schemeClr val="dk1"/>
              </a:buClr>
              <a:buSzPts val="7200"/>
              <a:buChar char="–"/>
              <a:defRPr sz="7200"/>
            </a:lvl4pPr>
            <a:lvl5pPr indent="-685800" lvl="4" marL="2286000" algn="l">
              <a:spcBef>
                <a:spcPts val="1440"/>
              </a:spcBef>
              <a:spcAft>
                <a:spcPts val="0"/>
              </a:spcAft>
              <a:buClr>
                <a:schemeClr val="dk1"/>
              </a:buClr>
              <a:buSzPts val="7200"/>
              <a:buChar char="»"/>
              <a:defRPr sz="7200"/>
            </a:lvl5pPr>
            <a:lvl6pPr indent="-685800" lvl="5" marL="2743200" algn="l">
              <a:spcBef>
                <a:spcPts val="1440"/>
              </a:spcBef>
              <a:spcAft>
                <a:spcPts val="0"/>
              </a:spcAft>
              <a:buClr>
                <a:schemeClr val="dk1"/>
              </a:buClr>
              <a:buSzPts val="7200"/>
              <a:buChar char="•"/>
              <a:defRPr sz="7200"/>
            </a:lvl6pPr>
            <a:lvl7pPr indent="-685800" lvl="6" marL="3200400" algn="l">
              <a:spcBef>
                <a:spcPts val="1440"/>
              </a:spcBef>
              <a:spcAft>
                <a:spcPts val="0"/>
              </a:spcAft>
              <a:buClr>
                <a:schemeClr val="dk1"/>
              </a:buClr>
              <a:buSzPts val="7200"/>
              <a:buChar char="•"/>
              <a:defRPr sz="7200"/>
            </a:lvl7pPr>
            <a:lvl8pPr indent="-685800" lvl="7" marL="3657600" algn="l">
              <a:spcBef>
                <a:spcPts val="1440"/>
              </a:spcBef>
              <a:spcAft>
                <a:spcPts val="0"/>
              </a:spcAft>
              <a:buClr>
                <a:schemeClr val="dk1"/>
              </a:buClr>
              <a:buSzPts val="7200"/>
              <a:buChar char="•"/>
              <a:defRPr sz="7200"/>
            </a:lvl8pPr>
            <a:lvl9pPr indent="-685800" lvl="8" marL="4114800" algn="l">
              <a:spcBef>
                <a:spcPts val="1440"/>
              </a:spcBef>
              <a:spcAft>
                <a:spcPts val="0"/>
              </a:spcAft>
              <a:buClr>
                <a:schemeClr val="dk1"/>
              </a:buClr>
              <a:buSzPts val="7200"/>
              <a:buChar char="•"/>
              <a:defRPr sz="7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27" name="Shape 27"/>
        <p:cNvGrpSpPr/>
        <p:nvPr/>
      </p:nvGrpSpPr>
      <p:grpSpPr>
        <a:xfrm>
          <a:off x="0" y="0"/>
          <a:ext cx="0" cy="0"/>
          <a:chOff x="0" y="0"/>
          <a:chExt cx="0" cy="0"/>
        </a:xfrm>
      </p:grpSpPr>
      <p:sp>
        <p:nvSpPr>
          <p:cNvPr id="28" name="Google Shape;28;p7"/>
          <p:cNvSpPr txBox="1"/>
          <p:nvPr>
            <p:ph type="title"/>
          </p:nvPr>
        </p:nvSpPr>
        <p:spPr>
          <a:xfrm>
            <a:off x="1828800" y="2926080"/>
            <a:ext cx="32918400" cy="487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7600"/>
              <a:buFont typeface="Montserra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7"/>
          <p:cNvSpPr txBox="1"/>
          <p:nvPr>
            <p:ph idx="1" type="body"/>
          </p:nvPr>
        </p:nvSpPr>
        <p:spPr>
          <a:xfrm>
            <a:off x="1828800" y="6549816"/>
            <a:ext cx="16160752" cy="2729651"/>
          </a:xfrm>
          <a:prstGeom prst="rect">
            <a:avLst/>
          </a:prstGeom>
          <a:noFill/>
          <a:ln>
            <a:noFill/>
          </a:ln>
        </p:spPr>
        <p:txBody>
          <a:bodyPr anchorCtr="0" anchor="b" bIns="45700" lIns="91425" spcFirstLastPara="1" rIns="91425" wrap="square" tIns="45700">
            <a:normAutofit/>
          </a:bodyPr>
          <a:lstStyle>
            <a:lvl1pPr indent="-228600" lvl="0" marL="457200" algn="l">
              <a:spcBef>
                <a:spcPts val="1920"/>
              </a:spcBef>
              <a:spcAft>
                <a:spcPts val="0"/>
              </a:spcAft>
              <a:buClr>
                <a:schemeClr val="dk1"/>
              </a:buClr>
              <a:buSzPts val="9600"/>
              <a:buNone/>
              <a:defRPr b="1" sz="9600"/>
            </a:lvl1pPr>
            <a:lvl2pPr indent="-228600" lvl="1" marL="914400" algn="l">
              <a:spcBef>
                <a:spcPts val="1600"/>
              </a:spcBef>
              <a:spcAft>
                <a:spcPts val="0"/>
              </a:spcAft>
              <a:buClr>
                <a:schemeClr val="dk1"/>
              </a:buClr>
              <a:buSzPts val="8000"/>
              <a:buNone/>
              <a:defRPr b="1" sz="8000"/>
            </a:lvl2pPr>
            <a:lvl3pPr indent="-228600" lvl="2" marL="1371600" algn="l">
              <a:spcBef>
                <a:spcPts val="1440"/>
              </a:spcBef>
              <a:spcAft>
                <a:spcPts val="0"/>
              </a:spcAft>
              <a:buClr>
                <a:schemeClr val="dk1"/>
              </a:buClr>
              <a:buSzPts val="7200"/>
              <a:buNone/>
              <a:defRPr b="1" sz="7200"/>
            </a:lvl3pPr>
            <a:lvl4pPr indent="-228600" lvl="3" marL="1828800" algn="l">
              <a:spcBef>
                <a:spcPts val="1280"/>
              </a:spcBef>
              <a:spcAft>
                <a:spcPts val="0"/>
              </a:spcAft>
              <a:buClr>
                <a:schemeClr val="dk1"/>
              </a:buClr>
              <a:buSzPts val="6400"/>
              <a:buNone/>
              <a:defRPr b="1" sz="6400"/>
            </a:lvl4pPr>
            <a:lvl5pPr indent="-228600" lvl="4" marL="2286000" algn="l">
              <a:spcBef>
                <a:spcPts val="1280"/>
              </a:spcBef>
              <a:spcAft>
                <a:spcPts val="0"/>
              </a:spcAft>
              <a:buClr>
                <a:schemeClr val="dk1"/>
              </a:buClr>
              <a:buSzPts val="6400"/>
              <a:buNone/>
              <a:defRPr b="1" sz="6400"/>
            </a:lvl5pPr>
            <a:lvl6pPr indent="-228600" lvl="5" marL="2743200" algn="l">
              <a:spcBef>
                <a:spcPts val="1280"/>
              </a:spcBef>
              <a:spcAft>
                <a:spcPts val="0"/>
              </a:spcAft>
              <a:buClr>
                <a:schemeClr val="dk1"/>
              </a:buClr>
              <a:buSzPts val="6400"/>
              <a:buNone/>
              <a:defRPr b="1" sz="6400"/>
            </a:lvl6pPr>
            <a:lvl7pPr indent="-228600" lvl="6" marL="3200400" algn="l">
              <a:spcBef>
                <a:spcPts val="1280"/>
              </a:spcBef>
              <a:spcAft>
                <a:spcPts val="0"/>
              </a:spcAft>
              <a:buClr>
                <a:schemeClr val="dk1"/>
              </a:buClr>
              <a:buSzPts val="6400"/>
              <a:buNone/>
              <a:defRPr b="1" sz="6400"/>
            </a:lvl7pPr>
            <a:lvl8pPr indent="-228600" lvl="7" marL="3657600" algn="l">
              <a:spcBef>
                <a:spcPts val="1280"/>
              </a:spcBef>
              <a:spcAft>
                <a:spcPts val="0"/>
              </a:spcAft>
              <a:buClr>
                <a:schemeClr val="dk1"/>
              </a:buClr>
              <a:buSzPts val="6400"/>
              <a:buNone/>
              <a:defRPr b="1" sz="6400"/>
            </a:lvl8pPr>
            <a:lvl9pPr indent="-228600" lvl="8" marL="4114800" algn="l">
              <a:spcBef>
                <a:spcPts val="1280"/>
              </a:spcBef>
              <a:spcAft>
                <a:spcPts val="0"/>
              </a:spcAft>
              <a:buClr>
                <a:schemeClr val="dk1"/>
              </a:buClr>
              <a:buSzPts val="6400"/>
              <a:buNone/>
              <a:defRPr b="1" sz="6400"/>
            </a:lvl9pPr>
          </a:lstStyle>
          <a:p/>
        </p:txBody>
      </p:sp>
      <p:sp>
        <p:nvSpPr>
          <p:cNvPr id="30" name="Google Shape;30;p7"/>
          <p:cNvSpPr txBox="1"/>
          <p:nvPr>
            <p:ph idx="2" type="body"/>
          </p:nvPr>
        </p:nvSpPr>
        <p:spPr>
          <a:xfrm>
            <a:off x="1828800" y="9279467"/>
            <a:ext cx="16160752" cy="16858829"/>
          </a:xfrm>
          <a:prstGeom prst="rect">
            <a:avLst/>
          </a:prstGeom>
          <a:noFill/>
          <a:ln>
            <a:noFill/>
          </a:ln>
        </p:spPr>
        <p:txBody>
          <a:bodyPr anchorCtr="0" anchor="t" bIns="45700" lIns="91425" spcFirstLastPara="1" rIns="91425" wrap="square" tIns="45700">
            <a:normAutofit/>
          </a:bodyPr>
          <a:lstStyle>
            <a:lvl1pPr indent="-838200" lvl="0" marL="457200" algn="l">
              <a:spcBef>
                <a:spcPts val="1920"/>
              </a:spcBef>
              <a:spcAft>
                <a:spcPts val="0"/>
              </a:spcAft>
              <a:buClr>
                <a:schemeClr val="dk1"/>
              </a:buClr>
              <a:buSzPts val="9600"/>
              <a:buChar char="•"/>
              <a:defRPr sz="9600"/>
            </a:lvl1pPr>
            <a:lvl2pPr indent="-736600" lvl="1" marL="914400" algn="l">
              <a:spcBef>
                <a:spcPts val="1600"/>
              </a:spcBef>
              <a:spcAft>
                <a:spcPts val="0"/>
              </a:spcAft>
              <a:buClr>
                <a:schemeClr val="dk1"/>
              </a:buClr>
              <a:buSzPts val="8000"/>
              <a:buChar char="–"/>
              <a:defRPr sz="8000"/>
            </a:lvl2pPr>
            <a:lvl3pPr indent="-685800" lvl="2" marL="1371600" algn="l">
              <a:spcBef>
                <a:spcPts val="1440"/>
              </a:spcBef>
              <a:spcAft>
                <a:spcPts val="0"/>
              </a:spcAft>
              <a:buClr>
                <a:schemeClr val="dk1"/>
              </a:buClr>
              <a:buSzPts val="7200"/>
              <a:buChar char="•"/>
              <a:defRPr sz="7200"/>
            </a:lvl3pPr>
            <a:lvl4pPr indent="-635000" lvl="3" marL="1828800" algn="l">
              <a:spcBef>
                <a:spcPts val="1280"/>
              </a:spcBef>
              <a:spcAft>
                <a:spcPts val="0"/>
              </a:spcAft>
              <a:buClr>
                <a:schemeClr val="dk1"/>
              </a:buClr>
              <a:buSzPts val="6400"/>
              <a:buChar char="–"/>
              <a:defRPr sz="6400"/>
            </a:lvl4pPr>
            <a:lvl5pPr indent="-635000" lvl="4" marL="2286000" algn="l">
              <a:spcBef>
                <a:spcPts val="1280"/>
              </a:spcBef>
              <a:spcAft>
                <a:spcPts val="0"/>
              </a:spcAft>
              <a:buClr>
                <a:schemeClr val="dk1"/>
              </a:buClr>
              <a:buSzPts val="6400"/>
              <a:buChar char="»"/>
              <a:defRPr sz="6400"/>
            </a:lvl5pPr>
            <a:lvl6pPr indent="-635000" lvl="5" marL="2743200" algn="l">
              <a:spcBef>
                <a:spcPts val="1280"/>
              </a:spcBef>
              <a:spcAft>
                <a:spcPts val="0"/>
              </a:spcAft>
              <a:buClr>
                <a:schemeClr val="dk1"/>
              </a:buClr>
              <a:buSzPts val="6400"/>
              <a:buChar char="•"/>
              <a:defRPr sz="6400"/>
            </a:lvl6pPr>
            <a:lvl7pPr indent="-635000" lvl="6" marL="3200400" algn="l">
              <a:spcBef>
                <a:spcPts val="1280"/>
              </a:spcBef>
              <a:spcAft>
                <a:spcPts val="0"/>
              </a:spcAft>
              <a:buClr>
                <a:schemeClr val="dk1"/>
              </a:buClr>
              <a:buSzPts val="6400"/>
              <a:buChar char="•"/>
              <a:defRPr sz="6400"/>
            </a:lvl7pPr>
            <a:lvl8pPr indent="-635000" lvl="7" marL="3657600" algn="l">
              <a:spcBef>
                <a:spcPts val="1280"/>
              </a:spcBef>
              <a:spcAft>
                <a:spcPts val="0"/>
              </a:spcAft>
              <a:buClr>
                <a:schemeClr val="dk1"/>
              </a:buClr>
              <a:buSzPts val="6400"/>
              <a:buChar char="•"/>
              <a:defRPr sz="6400"/>
            </a:lvl8pPr>
            <a:lvl9pPr indent="-635000" lvl="8" marL="4114800" algn="l">
              <a:spcBef>
                <a:spcPts val="1280"/>
              </a:spcBef>
              <a:spcAft>
                <a:spcPts val="0"/>
              </a:spcAft>
              <a:buClr>
                <a:schemeClr val="dk1"/>
              </a:buClr>
              <a:buSzPts val="6400"/>
              <a:buChar char="•"/>
              <a:defRPr sz="6400"/>
            </a:lvl9pPr>
          </a:lstStyle>
          <a:p/>
        </p:txBody>
      </p:sp>
      <p:sp>
        <p:nvSpPr>
          <p:cNvPr id="31" name="Google Shape;31;p7"/>
          <p:cNvSpPr txBox="1"/>
          <p:nvPr>
            <p:ph idx="3" type="body"/>
          </p:nvPr>
        </p:nvSpPr>
        <p:spPr>
          <a:xfrm>
            <a:off x="18580102" y="6549816"/>
            <a:ext cx="16167100" cy="2729651"/>
          </a:xfrm>
          <a:prstGeom prst="rect">
            <a:avLst/>
          </a:prstGeom>
          <a:noFill/>
          <a:ln>
            <a:noFill/>
          </a:ln>
        </p:spPr>
        <p:txBody>
          <a:bodyPr anchorCtr="0" anchor="b" bIns="45700" lIns="91425" spcFirstLastPara="1" rIns="91425" wrap="square" tIns="45700">
            <a:normAutofit/>
          </a:bodyPr>
          <a:lstStyle>
            <a:lvl1pPr indent="-228600" lvl="0" marL="457200" algn="l">
              <a:spcBef>
                <a:spcPts val="1920"/>
              </a:spcBef>
              <a:spcAft>
                <a:spcPts val="0"/>
              </a:spcAft>
              <a:buClr>
                <a:schemeClr val="dk1"/>
              </a:buClr>
              <a:buSzPts val="9600"/>
              <a:buNone/>
              <a:defRPr b="1" sz="9600"/>
            </a:lvl1pPr>
            <a:lvl2pPr indent="-228600" lvl="1" marL="914400" algn="l">
              <a:spcBef>
                <a:spcPts val="1600"/>
              </a:spcBef>
              <a:spcAft>
                <a:spcPts val="0"/>
              </a:spcAft>
              <a:buClr>
                <a:schemeClr val="dk1"/>
              </a:buClr>
              <a:buSzPts val="8000"/>
              <a:buNone/>
              <a:defRPr b="1" sz="8000"/>
            </a:lvl2pPr>
            <a:lvl3pPr indent="-228600" lvl="2" marL="1371600" algn="l">
              <a:spcBef>
                <a:spcPts val="1440"/>
              </a:spcBef>
              <a:spcAft>
                <a:spcPts val="0"/>
              </a:spcAft>
              <a:buClr>
                <a:schemeClr val="dk1"/>
              </a:buClr>
              <a:buSzPts val="7200"/>
              <a:buNone/>
              <a:defRPr b="1" sz="7200"/>
            </a:lvl3pPr>
            <a:lvl4pPr indent="-228600" lvl="3" marL="1828800" algn="l">
              <a:spcBef>
                <a:spcPts val="1280"/>
              </a:spcBef>
              <a:spcAft>
                <a:spcPts val="0"/>
              </a:spcAft>
              <a:buClr>
                <a:schemeClr val="dk1"/>
              </a:buClr>
              <a:buSzPts val="6400"/>
              <a:buNone/>
              <a:defRPr b="1" sz="6400"/>
            </a:lvl4pPr>
            <a:lvl5pPr indent="-228600" lvl="4" marL="2286000" algn="l">
              <a:spcBef>
                <a:spcPts val="1280"/>
              </a:spcBef>
              <a:spcAft>
                <a:spcPts val="0"/>
              </a:spcAft>
              <a:buClr>
                <a:schemeClr val="dk1"/>
              </a:buClr>
              <a:buSzPts val="6400"/>
              <a:buNone/>
              <a:defRPr b="1" sz="6400"/>
            </a:lvl5pPr>
            <a:lvl6pPr indent="-228600" lvl="5" marL="2743200" algn="l">
              <a:spcBef>
                <a:spcPts val="1280"/>
              </a:spcBef>
              <a:spcAft>
                <a:spcPts val="0"/>
              </a:spcAft>
              <a:buClr>
                <a:schemeClr val="dk1"/>
              </a:buClr>
              <a:buSzPts val="6400"/>
              <a:buNone/>
              <a:defRPr b="1" sz="6400"/>
            </a:lvl6pPr>
            <a:lvl7pPr indent="-228600" lvl="6" marL="3200400" algn="l">
              <a:spcBef>
                <a:spcPts val="1280"/>
              </a:spcBef>
              <a:spcAft>
                <a:spcPts val="0"/>
              </a:spcAft>
              <a:buClr>
                <a:schemeClr val="dk1"/>
              </a:buClr>
              <a:buSzPts val="6400"/>
              <a:buNone/>
              <a:defRPr b="1" sz="6400"/>
            </a:lvl7pPr>
            <a:lvl8pPr indent="-228600" lvl="7" marL="3657600" algn="l">
              <a:spcBef>
                <a:spcPts val="1280"/>
              </a:spcBef>
              <a:spcAft>
                <a:spcPts val="0"/>
              </a:spcAft>
              <a:buClr>
                <a:schemeClr val="dk1"/>
              </a:buClr>
              <a:buSzPts val="6400"/>
              <a:buNone/>
              <a:defRPr b="1" sz="6400"/>
            </a:lvl8pPr>
            <a:lvl9pPr indent="-228600" lvl="8" marL="4114800" algn="l">
              <a:spcBef>
                <a:spcPts val="1280"/>
              </a:spcBef>
              <a:spcAft>
                <a:spcPts val="0"/>
              </a:spcAft>
              <a:buClr>
                <a:schemeClr val="dk1"/>
              </a:buClr>
              <a:buSzPts val="6400"/>
              <a:buNone/>
              <a:defRPr b="1" sz="6400"/>
            </a:lvl9pPr>
          </a:lstStyle>
          <a:p/>
        </p:txBody>
      </p:sp>
      <p:sp>
        <p:nvSpPr>
          <p:cNvPr id="32" name="Google Shape;32;p7"/>
          <p:cNvSpPr txBox="1"/>
          <p:nvPr>
            <p:ph idx="4" type="body"/>
          </p:nvPr>
        </p:nvSpPr>
        <p:spPr>
          <a:xfrm>
            <a:off x="18580102" y="9279467"/>
            <a:ext cx="16167100" cy="16858829"/>
          </a:xfrm>
          <a:prstGeom prst="rect">
            <a:avLst/>
          </a:prstGeom>
          <a:noFill/>
          <a:ln>
            <a:noFill/>
          </a:ln>
        </p:spPr>
        <p:txBody>
          <a:bodyPr anchorCtr="0" anchor="t" bIns="45700" lIns="91425" spcFirstLastPara="1" rIns="91425" wrap="square" tIns="45700">
            <a:normAutofit/>
          </a:bodyPr>
          <a:lstStyle>
            <a:lvl1pPr indent="-838200" lvl="0" marL="457200" algn="l">
              <a:spcBef>
                <a:spcPts val="1920"/>
              </a:spcBef>
              <a:spcAft>
                <a:spcPts val="0"/>
              </a:spcAft>
              <a:buClr>
                <a:schemeClr val="dk1"/>
              </a:buClr>
              <a:buSzPts val="9600"/>
              <a:buChar char="•"/>
              <a:defRPr sz="9600"/>
            </a:lvl1pPr>
            <a:lvl2pPr indent="-736600" lvl="1" marL="914400" algn="l">
              <a:spcBef>
                <a:spcPts val="1600"/>
              </a:spcBef>
              <a:spcAft>
                <a:spcPts val="0"/>
              </a:spcAft>
              <a:buClr>
                <a:schemeClr val="dk1"/>
              </a:buClr>
              <a:buSzPts val="8000"/>
              <a:buChar char="–"/>
              <a:defRPr sz="8000"/>
            </a:lvl2pPr>
            <a:lvl3pPr indent="-685800" lvl="2" marL="1371600" algn="l">
              <a:spcBef>
                <a:spcPts val="1440"/>
              </a:spcBef>
              <a:spcAft>
                <a:spcPts val="0"/>
              </a:spcAft>
              <a:buClr>
                <a:schemeClr val="dk1"/>
              </a:buClr>
              <a:buSzPts val="7200"/>
              <a:buChar char="•"/>
              <a:defRPr sz="7200"/>
            </a:lvl3pPr>
            <a:lvl4pPr indent="-635000" lvl="3" marL="1828800" algn="l">
              <a:spcBef>
                <a:spcPts val="1280"/>
              </a:spcBef>
              <a:spcAft>
                <a:spcPts val="0"/>
              </a:spcAft>
              <a:buClr>
                <a:schemeClr val="dk1"/>
              </a:buClr>
              <a:buSzPts val="6400"/>
              <a:buChar char="–"/>
              <a:defRPr sz="6400"/>
            </a:lvl4pPr>
            <a:lvl5pPr indent="-635000" lvl="4" marL="2286000" algn="l">
              <a:spcBef>
                <a:spcPts val="1280"/>
              </a:spcBef>
              <a:spcAft>
                <a:spcPts val="0"/>
              </a:spcAft>
              <a:buClr>
                <a:schemeClr val="dk1"/>
              </a:buClr>
              <a:buSzPts val="6400"/>
              <a:buChar char="»"/>
              <a:defRPr sz="6400"/>
            </a:lvl5pPr>
            <a:lvl6pPr indent="-635000" lvl="5" marL="2743200" algn="l">
              <a:spcBef>
                <a:spcPts val="1280"/>
              </a:spcBef>
              <a:spcAft>
                <a:spcPts val="0"/>
              </a:spcAft>
              <a:buClr>
                <a:schemeClr val="dk1"/>
              </a:buClr>
              <a:buSzPts val="6400"/>
              <a:buChar char="•"/>
              <a:defRPr sz="6400"/>
            </a:lvl6pPr>
            <a:lvl7pPr indent="-635000" lvl="6" marL="3200400" algn="l">
              <a:spcBef>
                <a:spcPts val="1280"/>
              </a:spcBef>
              <a:spcAft>
                <a:spcPts val="0"/>
              </a:spcAft>
              <a:buClr>
                <a:schemeClr val="dk1"/>
              </a:buClr>
              <a:buSzPts val="6400"/>
              <a:buChar char="•"/>
              <a:defRPr sz="6400"/>
            </a:lvl7pPr>
            <a:lvl8pPr indent="-635000" lvl="7" marL="3657600" algn="l">
              <a:spcBef>
                <a:spcPts val="1280"/>
              </a:spcBef>
              <a:spcAft>
                <a:spcPts val="0"/>
              </a:spcAft>
              <a:buClr>
                <a:schemeClr val="dk1"/>
              </a:buClr>
              <a:buSzPts val="6400"/>
              <a:buChar char="•"/>
              <a:defRPr sz="6400"/>
            </a:lvl8pPr>
            <a:lvl9pPr indent="-635000" lvl="8" marL="4114800" algn="l">
              <a:spcBef>
                <a:spcPts val="1280"/>
              </a:spcBef>
              <a:spcAft>
                <a:spcPts val="0"/>
              </a:spcAft>
              <a:buClr>
                <a:schemeClr val="dk1"/>
              </a:buClr>
              <a:buSzPts val="6400"/>
              <a:buChar char="•"/>
              <a:defRPr sz="6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3" name="Shape 33"/>
        <p:cNvGrpSpPr/>
        <p:nvPr/>
      </p:nvGrpSpPr>
      <p:grpSpPr>
        <a:xfrm>
          <a:off x="0" y="0"/>
          <a:ext cx="0" cy="0"/>
          <a:chOff x="0" y="0"/>
          <a:chExt cx="0" cy="0"/>
        </a:xfrm>
      </p:grpSpPr>
      <p:sp>
        <p:nvSpPr>
          <p:cNvPr id="34" name="Google Shape;34;p8"/>
          <p:cNvSpPr txBox="1"/>
          <p:nvPr>
            <p:ph type="title"/>
          </p:nvPr>
        </p:nvSpPr>
        <p:spPr>
          <a:xfrm>
            <a:off x="1828800" y="2926080"/>
            <a:ext cx="32918400" cy="48768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35" name="Shape 35"/>
        <p:cNvGrpSpPr/>
        <p:nvPr/>
      </p:nvGrpSpPr>
      <p:grpSpPr>
        <a:xfrm>
          <a:off x="0" y="0"/>
          <a:ext cx="0" cy="0"/>
          <a:chOff x="0" y="0"/>
          <a:chExt cx="0" cy="0"/>
        </a:xfrm>
      </p:grpSpPr>
      <p:sp>
        <p:nvSpPr>
          <p:cNvPr id="36" name="Google Shape;36;p9"/>
          <p:cNvSpPr txBox="1"/>
          <p:nvPr>
            <p:ph type="title"/>
          </p:nvPr>
        </p:nvSpPr>
        <p:spPr>
          <a:xfrm>
            <a:off x="1828802" y="3251200"/>
            <a:ext cx="12033252" cy="495808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8000"/>
              <a:buFont typeface="Montserrat"/>
              <a:buNone/>
              <a:defRPr b="1"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9"/>
          <p:cNvSpPr txBox="1"/>
          <p:nvPr>
            <p:ph idx="1" type="body"/>
          </p:nvPr>
        </p:nvSpPr>
        <p:spPr>
          <a:xfrm>
            <a:off x="14300200" y="3251202"/>
            <a:ext cx="20447000" cy="22887095"/>
          </a:xfrm>
          <a:prstGeom prst="rect">
            <a:avLst/>
          </a:prstGeom>
          <a:noFill/>
          <a:ln>
            <a:noFill/>
          </a:ln>
        </p:spPr>
        <p:txBody>
          <a:bodyPr anchorCtr="0" anchor="t" bIns="45700" lIns="91425" spcFirstLastPara="1" rIns="91425" wrap="square" tIns="45700">
            <a:normAutofit/>
          </a:bodyPr>
          <a:lstStyle>
            <a:lvl1pPr indent="-1041400" lvl="0" marL="457200" algn="l">
              <a:spcBef>
                <a:spcPts val="2560"/>
              </a:spcBef>
              <a:spcAft>
                <a:spcPts val="0"/>
              </a:spcAft>
              <a:buClr>
                <a:schemeClr val="dk1"/>
              </a:buClr>
              <a:buSzPts val="12800"/>
              <a:buChar char="•"/>
              <a:defRPr sz="12800"/>
            </a:lvl1pPr>
            <a:lvl2pPr indent="-939800" lvl="1" marL="914400" algn="l">
              <a:spcBef>
                <a:spcPts val="2240"/>
              </a:spcBef>
              <a:spcAft>
                <a:spcPts val="0"/>
              </a:spcAft>
              <a:buClr>
                <a:schemeClr val="dk1"/>
              </a:buClr>
              <a:buSzPts val="11200"/>
              <a:buChar char="–"/>
              <a:defRPr sz="11200"/>
            </a:lvl2pPr>
            <a:lvl3pPr indent="-838200" lvl="2" marL="1371600" algn="l">
              <a:spcBef>
                <a:spcPts val="1920"/>
              </a:spcBef>
              <a:spcAft>
                <a:spcPts val="0"/>
              </a:spcAft>
              <a:buClr>
                <a:schemeClr val="dk1"/>
              </a:buClr>
              <a:buSzPts val="9600"/>
              <a:buChar char="•"/>
              <a:defRPr sz="9600"/>
            </a:lvl3pPr>
            <a:lvl4pPr indent="-736600" lvl="3" marL="1828800" algn="l">
              <a:spcBef>
                <a:spcPts val="1600"/>
              </a:spcBef>
              <a:spcAft>
                <a:spcPts val="0"/>
              </a:spcAft>
              <a:buClr>
                <a:schemeClr val="dk1"/>
              </a:buClr>
              <a:buSzPts val="8000"/>
              <a:buChar char="–"/>
              <a:defRPr sz="8000"/>
            </a:lvl4pPr>
            <a:lvl5pPr indent="-736600" lvl="4" marL="2286000" algn="l">
              <a:spcBef>
                <a:spcPts val="1600"/>
              </a:spcBef>
              <a:spcAft>
                <a:spcPts val="0"/>
              </a:spcAft>
              <a:buClr>
                <a:schemeClr val="dk1"/>
              </a:buClr>
              <a:buSzPts val="8000"/>
              <a:buChar char="»"/>
              <a:defRPr sz="8000"/>
            </a:lvl5pPr>
            <a:lvl6pPr indent="-736600" lvl="5" marL="2743200" algn="l">
              <a:spcBef>
                <a:spcPts val="1600"/>
              </a:spcBef>
              <a:spcAft>
                <a:spcPts val="0"/>
              </a:spcAft>
              <a:buClr>
                <a:schemeClr val="dk1"/>
              </a:buClr>
              <a:buSzPts val="8000"/>
              <a:buChar char="•"/>
              <a:defRPr sz="8000"/>
            </a:lvl6pPr>
            <a:lvl7pPr indent="-736600" lvl="6" marL="3200400" algn="l">
              <a:spcBef>
                <a:spcPts val="1600"/>
              </a:spcBef>
              <a:spcAft>
                <a:spcPts val="0"/>
              </a:spcAft>
              <a:buClr>
                <a:schemeClr val="dk1"/>
              </a:buClr>
              <a:buSzPts val="8000"/>
              <a:buChar char="•"/>
              <a:defRPr sz="8000"/>
            </a:lvl7pPr>
            <a:lvl8pPr indent="-736600" lvl="7" marL="3657600" algn="l">
              <a:spcBef>
                <a:spcPts val="1600"/>
              </a:spcBef>
              <a:spcAft>
                <a:spcPts val="0"/>
              </a:spcAft>
              <a:buClr>
                <a:schemeClr val="dk1"/>
              </a:buClr>
              <a:buSzPts val="8000"/>
              <a:buChar char="•"/>
              <a:defRPr sz="8000"/>
            </a:lvl8pPr>
            <a:lvl9pPr indent="-736600" lvl="8" marL="4114800" algn="l">
              <a:spcBef>
                <a:spcPts val="1600"/>
              </a:spcBef>
              <a:spcAft>
                <a:spcPts val="0"/>
              </a:spcAft>
              <a:buClr>
                <a:schemeClr val="dk1"/>
              </a:buClr>
              <a:buSzPts val="8000"/>
              <a:buChar char="•"/>
              <a:defRPr sz="8000"/>
            </a:lvl9pPr>
          </a:lstStyle>
          <a:p/>
        </p:txBody>
      </p:sp>
      <p:sp>
        <p:nvSpPr>
          <p:cNvPr id="38" name="Google Shape;38;p9"/>
          <p:cNvSpPr txBox="1"/>
          <p:nvPr>
            <p:ph idx="2" type="body"/>
          </p:nvPr>
        </p:nvSpPr>
        <p:spPr>
          <a:xfrm>
            <a:off x="1828802" y="8778242"/>
            <a:ext cx="12033252" cy="17360055"/>
          </a:xfrm>
          <a:prstGeom prst="rect">
            <a:avLst/>
          </a:prstGeom>
          <a:noFill/>
          <a:ln>
            <a:noFill/>
          </a:ln>
        </p:spPr>
        <p:txBody>
          <a:bodyPr anchorCtr="0" anchor="t" bIns="45700" lIns="91425" spcFirstLastPara="1" rIns="91425" wrap="square" tIns="45700">
            <a:normAutofit/>
          </a:bodyPr>
          <a:lstStyle>
            <a:lvl1pPr indent="-228600" lvl="0" marL="457200" algn="l">
              <a:spcBef>
                <a:spcPts val="1120"/>
              </a:spcBef>
              <a:spcAft>
                <a:spcPts val="0"/>
              </a:spcAft>
              <a:buClr>
                <a:schemeClr val="dk1"/>
              </a:buClr>
              <a:buSzPts val="5600"/>
              <a:buNone/>
              <a:defRPr sz="5600"/>
            </a:lvl1pPr>
            <a:lvl2pPr indent="-228600" lvl="1" marL="914400" algn="l">
              <a:spcBef>
                <a:spcPts val="960"/>
              </a:spcBef>
              <a:spcAft>
                <a:spcPts val="0"/>
              </a:spcAft>
              <a:buClr>
                <a:schemeClr val="dk1"/>
              </a:buClr>
              <a:buSzPts val="4800"/>
              <a:buNone/>
              <a:defRPr sz="4800"/>
            </a:lvl2pPr>
            <a:lvl3pPr indent="-228600" lvl="2" marL="1371600" algn="l">
              <a:spcBef>
                <a:spcPts val="800"/>
              </a:spcBef>
              <a:spcAft>
                <a:spcPts val="0"/>
              </a:spcAft>
              <a:buClr>
                <a:schemeClr val="dk1"/>
              </a:buClr>
              <a:buSzPts val="4000"/>
              <a:buNone/>
              <a:defRPr sz="4000"/>
            </a:lvl3pPr>
            <a:lvl4pPr indent="-228600" lvl="3" marL="1828800" algn="l">
              <a:spcBef>
                <a:spcPts val="720"/>
              </a:spcBef>
              <a:spcAft>
                <a:spcPts val="0"/>
              </a:spcAft>
              <a:buClr>
                <a:schemeClr val="dk1"/>
              </a:buClr>
              <a:buSzPts val="3600"/>
              <a:buNone/>
              <a:defRPr sz="3600"/>
            </a:lvl4pPr>
            <a:lvl5pPr indent="-228600" lvl="4" marL="2286000" algn="l">
              <a:spcBef>
                <a:spcPts val="720"/>
              </a:spcBef>
              <a:spcAft>
                <a:spcPts val="0"/>
              </a:spcAft>
              <a:buClr>
                <a:schemeClr val="dk1"/>
              </a:buClr>
              <a:buSzPts val="3600"/>
              <a:buNone/>
              <a:defRPr sz="3600"/>
            </a:lvl5pPr>
            <a:lvl6pPr indent="-228600" lvl="5" marL="2743200" algn="l">
              <a:spcBef>
                <a:spcPts val="720"/>
              </a:spcBef>
              <a:spcAft>
                <a:spcPts val="0"/>
              </a:spcAft>
              <a:buClr>
                <a:schemeClr val="dk1"/>
              </a:buClr>
              <a:buSzPts val="3600"/>
              <a:buNone/>
              <a:defRPr sz="3600"/>
            </a:lvl6pPr>
            <a:lvl7pPr indent="-228600" lvl="6" marL="3200400" algn="l">
              <a:spcBef>
                <a:spcPts val="720"/>
              </a:spcBef>
              <a:spcAft>
                <a:spcPts val="0"/>
              </a:spcAft>
              <a:buClr>
                <a:schemeClr val="dk1"/>
              </a:buClr>
              <a:buSzPts val="3600"/>
              <a:buNone/>
              <a:defRPr sz="3600"/>
            </a:lvl7pPr>
            <a:lvl8pPr indent="-228600" lvl="7" marL="3657600" algn="l">
              <a:spcBef>
                <a:spcPts val="720"/>
              </a:spcBef>
              <a:spcAft>
                <a:spcPts val="0"/>
              </a:spcAft>
              <a:buClr>
                <a:schemeClr val="dk1"/>
              </a:buClr>
              <a:buSzPts val="3600"/>
              <a:buNone/>
              <a:defRPr sz="3600"/>
            </a:lvl8pPr>
            <a:lvl9pPr indent="-228600" lvl="8" marL="4114800" algn="l">
              <a:spcBef>
                <a:spcPts val="720"/>
              </a:spcBef>
              <a:spcAft>
                <a:spcPts val="0"/>
              </a:spcAft>
              <a:buClr>
                <a:schemeClr val="dk1"/>
              </a:buClr>
              <a:buSzPts val="3600"/>
              <a:buNone/>
              <a:defRPr sz="3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39" name="Shape 39"/>
        <p:cNvGrpSpPr/>
        <p:nvPr/>
      </p:nvGrpSpPr>
      <p:grpSpPr>
        <a:xfrm>
          <a:off x="0" y="0"/>
          <a:ext cx="0" cy="0"/>
          <a:chOff x="0" y="0"/>
          <a:chExt cx="0" cy="0"/>
        </a:xfrm>
      </p:grpSpPr>
      <p:sp>
        <p:nvSpPr>
          <p:cNvPr id="40" name="Google Shape;40;p10"/>
          <p:cNvSpPr txBox="1"/>
          <p:nvPr>
            <p:ph type="title"/>
          </p:nvPr>
        </p:nvSpPr>
        <p:spPr>
          <a:xfrm>
            <a:off x="7169152" y="20482560"/>
            <a:ext cx="21945600" cy="241808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8000"/>
              <a:buFont typeface="Montserrat"/>
              <a:buNone/>
              <a:defRPr b="1"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0"/>
          <p:cNvSpPr/>
          <p:nvPr>
            <p:ph idx="2" type="pic"/>
          </p:nvPr>
        </p:nvSpPr>
        <p:spPr>
          <a:xfrm>
            <a:off x="7169152" y="2614507"/>
            <a:ext cx="21945600" cy="17556480"/>
          </a:xfrm>
          <a:prstGeom prst="rect">
            <a:avLst/>
          </a:prstGeom>
          <a:noFill/>
          <a:ln>
            <a:noFill/>
          </a:ln>
        </p:spPr>
      </p:sp>
      <p:sp>
        <p:nvSpPr>
          <p:cNvPr id="42" name="Google Shape;42;p10"/>
          <p:cNvSpPr txBox="1"/>
          <p:nvPr>
            <p:ph idx="1" type="body"/>
          </p:nvPr>
        </p:nvSpPr>
        <p:spPr>
          <a:xfrm>
            <a:off x="7169152" y="22900642"/>
            <a:ext cx="21945600" cy="3434078"/>
          </a:xfrm>
          <a:prstGeom prst="rect">
            <a:avLst/>
          </a:prstGeom>
          <a:noFill/>
          <a:ln>
            <a:noFill/>
          </a:ln>
        </p:spPr>
        <p:txBody>
          <a:bodyPr anchorCtr="0" anchor="t" bIns="45700" lIns="91425" spcFirstLastPara="1" rIns="91425" wrap="square" tIns="45700">
            <a:normAutofit/>
          </a:bodyPr>
          <a:lstStyle>
            <a:lvl1pPr indent="-228600" lvl="0" marL="457200" algn="l">
              <a:spcBef>
                <a:spcPts val="1120"/>
              </a:spcBef>
              <a:spcAft>
                <a:spcPts val="0"/>
              </a:spcAft>
              <a:buClr>
                <a:schemeClr val="dk1"/>
              </a:buClr>
              <a:buSzPts val="5600"/>
              <a:buNone/>
              <a:defRPr sz="5600"/>
            </a:lvl1pPr>
            <a:lvl2pPr indent="-228600" lvl="1" marL="914400" algn="l">
              <a:spcBef>
                <a:spcPts val="960"/>
              </a:spcBef>
              <a:spcAft>
                <a:spcPts val="0"/>
              </a:spcAft>
              <a:buClr>
                <a:schemeClr val="dk1"/>
              </a:buClr>
              <a:buSzPts val="4800"/>
              <a:buNone/>
              <a:defRPr sz="4800"/>
            </a:lvl2pPr>
            <a:lvl3pPr indent="-228600" lvl="2" marL="1371600" algn="l">
              <a:spcBef>
                <a:spcPts val="800"/>
              </a:spcBef>
              <a:spcAft>
                <a:spcPts val="0"/>
              </a:spcAft>
              <a:buClr>
                <a:schemeClr val="dk1"/>
              </a:buClr>
              <a:buSzPts val="4000"/>
              <a:buNone/>
              <a:defRPr sz="4000"/>
            </a:lvl3pPr>
            <a:lvl4pPr indent="-228600" lvl="3" marL="1828800" algn="l">
              <a:spcBef>
                <a:spcPts val="720"/>
              </a:spcBef>
              <a:spcAft>
                <a:spcPts val="0"/>
              </a:spcAft>
              <a:buClr>
                <a:schemeClr val="dk1"/>
              </a:buClr>
              <a:buSzPts val="3600"/>
              <a:buNone/>
              <a:defRPr sz="3600"/>
            </a:lvl4pPr>
            <a:lvl5pPr indent="-228600" lvl="4" marL="2286000" algn="l">
              <a:spcBef>
                <a:spcPts val="720"/>
              </a:spcBef>
              <a:spcAft>
                <a:spcPts val="0"/>
              </a:spcAft>
              <a:buClr>
                <a:schemeClr val="dk1"/>
              </a:buClr>
              <a:buSzPts val="3600"/>
              <a:buNone/>
              <a:defRPr sz="3600"/>
            </a:lvl5pPr>
            <a:lvl6pPr indent="-228600" lvl="5" marL="2743200" algn="l">
              <a:spcBef>
                <a:spcPts val="720"/>
              </a:spcBef>
              <a:spcAft>
                <a:spcPts val="0"/>
              </a:spcAft>
              <a:buClr>
                <a:schemeClr val="dk1"/>
              </a:buClr>
              <a:buSzPts val="3600"/>
              <a:buNone/>
              <a:defRPr sz="3600"/>
            </a:lvl6pPr>
            <a:lvl7pPr indent="-228600" lvl="6" marL="3200400" algn="l">
              <a:spcBef>
                <a:spcPts val="720"/>
              </a:spcBef>
              <a:spcAft>
                <a:spcPts val="0"/>
              </a:spcAft>
              <a:buClr>
                <a:schemeClr val="dk1"/>
              </a:buClr>
              <a:buSzPts val="3600"/>
              <a:buNone/>
              <a:defRPr sz="3600"/>
            </a:lvl7pPr>
            <a:lvl8pPr indent="-228600" lvl="7" marL="3657600" algn="l">
              <a:spcBef>
                <a:spcPts val="720"/>
              </a:spcBef>
              <a:spcAft>
                <a:spcPts val="0"/>
              </a:spcAft>
              <a:buClr>
                <a:schemeClr val="dk1"/>
              </a:buClr>
              <a:buSzPts val="3600"/>
              <a:buNone/>
              <a:defRPr sz="3600"/>
            </a:lvl8pPr>
            <a:lvl9pPr indent="-228600" lvl="8" marL="4114800" algn="l">
              <a:spcBef>
                <a:spcPts val="720"/>
              </a:spcBef>
              <a:spcAft>
                <a:spcPts val="0"/>
              </a:spcAft>
              <a:buClr>
                <a:schemeClr val="dk1"/>
              </a:buClr>
              <a:buSzPts val="3600"/>
              <a:buNone/>
              <a:defRPr sz="3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gif"/><Relationship Id="rId2" Type="http://schemas.openxmlformats.org/officeDocument/2006/relationships/image" Target="../media/image1.gif"/><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8.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828800" y="2926080"/>
            <a:ext cx="32918400" cy="48768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17600"/>
              <a:buFont typeface="Montserrat"/>
              <a:buNone/>
              <a:defRPr b="1" i="0" sz="17600" u="none" cap="none" strike="noStrike">
                <a:solidFill>
                  <a:schemeClr val="dk1"/>
                </a:solidFill>
                <a:latin typeface="Montserrat"/>
                <a:ea typeface="Montserrat"/>
                <a:cs typeface="Montserrat"/>
                <a:sym typeface="Montserra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1828800" y="8778240"/>
            <a:ext cx="32918400" cy="17881600"/>
          </a:xfrm>
          <a:prstGeom prst="rect">
            <a:avLst/>
          </a:prstGeom>
          <a:noFill/>
          <a:ln>
            <a:noFill/>
          </a:ln>
        </p:spPr>
        <p:txBody>
          <a:bodyPr anchorCtr="0" anchor="t" bIns="45700" lIns="91425" spcFirstLastPara="1" rIns="91425" wrap="square" tIns="45700">
            <a:normAutofit/>
          </a:bodyPr>
          <a:lstStyle>
            <a:lvl1pPr indent="-1041400" lvl="0" marL="457200" marR="0" rtl="0" algn="l">
              <a:spcBef>
                <a:spcPts val="2560"/>
              </a:spcBef>
              <a:spcAft>
                <a:spcPts val="0"/>
              </a:spcAft>
              <a:buClr>
                <a:schemeClr val="dk1"/>
              </a:buClr>
              <a:buSzPts val="12800"/>
              <a:buFont typeface="Arial"/>
              <a:buChar char="•"/>
              <a:defRPr b="0" i="0" sz="12800" u="none" cap="none" strike="noStrike">
                <a:solidFill>
                  <a:schemeClr val="dk1"/>
                </a:solidFill>
                <a:latin typeface="Arial"/>
                <a:ea typeface="Arial"/>
                <a:cs typeface="Arial"/>
                <a:sym typeface="Arial"/>
              </a:defRPr>
            </a:lvl1pPr>
            <a:lvl2pPr indent="-939800" lvl="1" marL="914400" marR="0" rtl="0" algn="l">
              <a:spcBef>
                <a:spcPts val="2240"/>
              </a:spcBef>
              <a:spcAft>
                <a:spcPts val="0"/>
              </a:spcAft>
              <a:buClr>
                <a:schemeClr val="dk1"/>
              </a:buClr>
              <a:buSzPts val="11200"/>
              <a:buFont typeface="Arial"/>
              <a:buChar char="–"/>
              <a:defRPr b="0" i="0" sz="11200" u="none" cap="none" strike="noStrike">
                <a:solidFill>
                  <a:schemeClr val="dk1"/>
                </a:solidFill>
                <a:latin typeface="Arial"/>
                <a:ea typeface="Arial"/>
                <a:cs typeface="Arial"/>
                <a:sym typeface="Arial"/>
              </a:defRPr>
            </a:lvl2pPr>
            <a:lvl3pPr indent="-838200" lvl="2" marL="1371600" marR="0" rtl="0" algn="l">
              <a:spcBef>
                <a:spcPts val="1920"/>
              </a:spcBef>
              <a:spcAft>
                <a:spcPts val="0"/>
              </a:spcAft>
              <a:buClr>
                <a:schemeClr val="dk1"/>
              </a:buClr>
              <a:buSzPts val="9600"/>
              <a:buFont typeface="Arial"/>
              <a:buChar char="•"/>
              <a:defRPr b="0" i="0" sz="9600" u="none" cap="none" strike="noStrike">
                <a:solidFill>
                  <a:schemeClr val="dk1"/>
                </a:solidFill>
                <a:latin typeface="Arial"/>
                <a:ea typeface="Arial"/>
                <a:cs typeface="Arial"/>
                <a:sym typeface="Arial"/>
              </a:defRPr>
            </a:lvl3pPr>
            <a:lvl4pPr indent="-736600" lvl="3" marL="1828800" marR="0" rtl="0" algn="l">
              <a:spcBef>
                <a:spcPts val="1600"/>
              </a:spcBef>
              <a:spcAft>
                <a:spcPts val="0"/>
              </a:spcAft>
              <a:buClr>
                <a:schemeClr val="dk1"/>
              </a:buClr>
              <a:buSzPts val="8000"/>
              <a:buFont typeface="Arial"/>
              <a:buChar char="–"/>
              <a:defRPr b="0" i="0" sz="8000" u="none" cap="none" strike="noStrike">
                <a:solidFill>
                  <a:schemeClr val="dk1"/>
                </a:solidFill>
                <a:latin typeface="Arial"/>
                <a:ea typeface="Arial"/>
                <a:cs typeface="Arial"/>
                <a:sym typeface="Arial"/>
              </a:defRPr>
            </a:lvl4pPr>
            <a:lvl5pPr indent="-736600" lvl="4" marL="2286000" marR="0" rtl="0" algn="l">
              <a:spcBef>
                <a:spcPts val="1600"/>
              </a:spcBef>
              <a:spcAft>
                <a:spcPts val="0"/>
              </a:spcAft>
              <a:buClr>
                <a:schemeClr val="dk1"/>
              </a:buClr>
              <a:buSzPts val="8000"/>
              <a:buFont typeface="Arial"/>
              <a:buChar char="»"/>
              <a:defRPr b="0" i="0" sz="8000" u="none" cap="none" strike="noStrike">
                <a:solidFill>
                  <a:schemeClr val="dk1"/>
                </a:solidFill>
                <a:latin typeface="Arial"/>
                <a:ea typeface="Arial"/>
                <a:cs typeface="Arial"/>
                <a:sym typeface="Arial"/>
              </a:defRPr>
            </a:lvl5pPr>
            <a:lvl6pPr indent="-736600" lvl="5" marL="27432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6pPr>
            <a:lvl7pPr indent="-736600" lvl="6" marL="32004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7pPr>
            <a:lvl8pPr indent="-736600" lvl="7" marL="36576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8pPr>
            <a:lvl9pPr indent="-736600" lvl="8" marL="41148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9pPr>
          </a:lstStyle>
          <a:p/>
        </p:txBody>
      </p:sp>
      <p:pic>
        <p:nvPicPr>
          <p:cNvPr id="12" name="Google Shape;12;p2"/>
          <p:cNvPicPr preferRelativeResize="0"/>
          <p:nvPr/>
        </p:nvPicPr>
        <p:blipFill rotWithShape="1">
          <a:blip r:embed="rId1">
            <a:alphaModFix/>
          </a:blip>
          <a:srcRect b="0" l="0" r="0" t="0"/>
          <a:stretch/>
        </p:blipFill>
        <p:spPr>
          <a:xfrm>
            <a:off x="0" y="12269"/>
            <a:ext cx="36576000" cy="2362202"/>
          </a:xfrm>
          <a:prstGeom prst="rect">
            <a:avLst/>
          </a:prstGeom>
          <a:noFill/>
          <a:ln>
            <a:noFill/>
          </a:ln>
        </p:spPr>
      </p:pic>
      <p:pic>
        <p:nvPicPr>
          <p:cNvPr id="13" name="Google Shape;13;p2"/>
          <p:cNvPicPr preferRelativeResize="0"/>
          <p:nvPr/>
        </p:nvPicPr>
        <p:blipFill rotWithShape="1">
          <a:blip r:embed="rId2">
            <a:alphaModFix/>
          </a:blip>
          <a:srcRect b="0" l="0" r="0" t="0"/>
          <a:stretch/>
        </p:blipFill>
        <p:spPr>
          <a:xfrm>
            <a:off x="-11500" y="28232098"/>
            <a:ext cx="36576000" cy="102870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jpg"/><Relationship Id="rId10" Type="http://schemas.openxmlformats.org/officeDocument/2006/relationships/image" Target="../media/image9.png"/><Relationship Id="rId13" Type="http://schemas.openxmlformats.org/officeDocument/2006/relationships/image" Target="../media/image4.png"/><Relationship Id="rId12"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image" Target="../media/image3.png"/><Relationship Id="rId14" Type="http://schemas.openxmlformats.org/officeDocument/2006/relationships/image" Target="../media/image11.png"/><Relationship Id="rId5" Type="http://schemas.openxmlformats.org/officeDocument/2006/relationships/image" Target="../media/image13.jpg"/><Relationship Id="rId6" Type="http://schemas.openxmlformats.org/officeDocument/2006/relationships/image" Target="../media/image7.jpg"/><Relationship Id="rId7" Type="http://schemas.openxmlformats.org/officeDocument/2006/relationships/image" Target="../media/image14.jp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 name="Shape 47"/>
        <p:cNvGrpSpPr/>
        <p:nvPr/>
      </p:nvGrpSpPr>
      <p:grpSpPr>
        <a:xfrm>
          <a:off x="0" y="0"/>
          <a:ext cx="0" cy="0"/>
          <a:chOff x="0" y="0"/>
          <a:chExt cx="0" cy="0"/>
        </a:xfrm>
      </p:grpSpPr>
      <p:sp>
        <p:nvSpPr>
          <p:cNvPr id="48" name="Google Shape;48;p1"/>
          <p:cNvSpPr txBox="1"/>
          <p:nvPr/>
        </p:nvSpPr>
        <p:spPr>
          <a:xfrm>
            <a:off x="25056350" y="5849252"/>
            <a:ext cx="109755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Table </a:t>
            </a:r>
            <a:r>
              <a:rPr lang="en-US" sz="1800">
                <a:solidFill>
                  <a:schemeClr val="dk1"/>
                </a:solidFill>
              </a:rPr>
              <a:t>2</a:t>
            </a:r>
            <a:r>
              <a:rPr lang="en-US" sz="1800">
                <a:solidFill>
                  <a:schemeClr val="dk1"/>
                </a:solidFill>
                <a:latin typeface="Arial"/>
                <a:ea typeface="Arial"/>
                <a:cs typeface="Arial"/>
                <a:sym typeface="Arial"/>
              </a:rPr>
              <a:t>. Comparison of accuracy, </a:t>
            </a:r>
            <a:r>
              <a:rPr lang="en-US" sz="1800">
                <a:solidFill>
                  <a:schemeClr val="dk1"/>
                </a:solidFill>
              </a:rPr>
              <a:t>Sensitivity</a:t>
            </a:r>
            <a:r>
              <a:rPr lang="en-US" sz="1800">
                <a:solidFill>
                  <a:schemeClr val="dk1"/>
                </a:solidFill>
                <a:latin typeface="Arial"/>
                <a:ea typeface="Arial"/>
                <a:cs typeface="Arial"/>
                <a:sym typeface="Arial"/>
              </a:rPr>
              <a:t>, </a:t>
            </a:r>
            <a:r>
              <a:rPr lang="en-US" sz="1800">
                <a:solidFill>
                  <a:schemeClr val="dk1"/>
                </a:solidFill>
              </a:rPr>
              <a:t>Specificity</a:t>
            </a:r>
            <a:r>
              <a:rPr lang="en-US" sz="1800">
                <a:solidFill>
                  <a:schemeClr val="dk1"/>
                </a:solidFill>
              </a:rPr>
              <a:t>, and Cost Sensitive Multi-class Accuracy (CSMA) </a:t>
            </a:r>
            <a:r>
              <a:rPr lang="en-US" sz="1800">
                <a:solidFill>
                  <a:schemeClr val="dk1"/>
                </a:solidFill>
                <a:latin typeface="Arial"/>
                <a:ea typeface="Arial"/>
                <a:cs typeface="Arial"/>
                <a:sym typeface="Arial"/>
              </a:rPr>
              <a:t>between cross-entropy loss</a:t>
            </a:r>
            <a:r>
              <a:rPr lang="en-US" sz="1800">
                <a:solidFill>
                  <a:schemeClr val="dk1"/>
                </a:solidFill>
              </a:rPr>
              <a:t>, focal staging loss, coral loss, corn loss, hierarchical loss, hierarchical cross-entropy (hierarchical combined).</a:t>
            </a:r>
            <a:endParaRPr/>
          </a:p>
        </p:txBody>
      </p:sp>
      <p:sp>
        <p:nvSpPr>
          <p:cNvPr id="49" name="Google Shape;49;p1"/>
          <p:cNvSpPr/>
          <p:nvPr/>
        </p:nvSpPr>
        <p:spPr>
          <a:xfrm>
            <a:off x="165489" y="5558990"/>
            <a:ext cx="10668000" cy="22787400"/>
          </a:xfrm>
          <a:prstGeom prst="rect">
            <a:avLst/>
          </a:prstGeom>
          <a:solidFill>
            <a:schemeClr val="lt1"/>
          </a:solidFill>
          <a:ln>
            <a:noFill/>
          </a:ln>
        </p:spPr>
        <p:txBody>
          <a:bodyPr anchorCtr="0" anchor="t" bIns="45700" lIns="304800" spcFirstLastPara="1" rIns="304800" wrap="square" tIns="533400">
            <a:noAutofit/>
          </a:bodyPr>
          <a:lstStyle/>
          <a:p>
            <a:pPr indent="0" lvl="0" marL="0" marR="0" rtl="0" algn="l">
              <a:spcBef>
                <a:spcPts val="0"/>
              </a:spcBef>
              <a:spcAft>
                <a:spcPts val="0"/>
              </a:spcAft>
              <a:buNone/>
            </a:pPr>
            <a:r>
              <a:t/>
            </a:r>
            <a:endParaRPr b="0" i="0" sz="4000" u="none" cap="none" strike="noStrike">
              <a:solidFill>
                <a:schemeClr val="dk1"/>
              </a:solidFill>
              <a:latin typeface="Arial"/>
              <a:ea typeface="Arial"/>
              <a:cs typeface="Arial"/>
              <a:sym typeface="Arial"/>
            </a:endParaRPr>
          </a:p>
        </p:txBody>
      </p:sp>
      <p:sp>
        <p:nvSpPr>
          <p:cNvPr id="50" name="Google Shape;50;p1"/>
          <p:cNvSpPr/>
          <p:nvPr/>
        </p:nvSpPr>
        <p:spPr>
          <a:xfrm>
            <a:off x="-32715" y="11425184"/>
            <a:ext cx="10708200" cy="1471200"/>
          </a:xfrm>
          <a:prstGeom prst="rect">
            <a:avLst/>
          </a:prstGeom>
          <a:solidFill>
            <a:srgbClr val="103026"/>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lt1"/>
                </a:solidFill>
                <a:latin typeface="Arial"/>
                <a:ea typeface="Arial"/>
                <a:cs typeface="Arial"/>
                <a:sym typeface="Arial"/>
              </a:rPr>
              <a:t>METHODS</a:t>
            </a:r>
            <a:endParaRPr/>
          </a:p>
        </p:txBody>
      </p:sp>
      <p:sp>
        <p:nvSpPr>
          <p:cNvPr id="51" name="Google Shape;51;p1"/>
          <p:cNvSpPr/>
          <p:nvPr/>
        </p:nvSpPr>
        <p:spPr>
          <a:xfrm>
            <a:off x="14250" y="5806625"/>
            <a:ext cx="10668000" cy="5226600"/>
          </a:xfrm>
          <a:prstGeom prst="rect">
            <a:avLst/>
          </a:prstGeom>
          <a:noFill/>
          <a:ln>
            <a:noFill/>
          </a:ln>
        </p:spPr>
        <p:txBody>
          <a:bodyPr anchorCtr="0" anchor="t" bIns="45700" lIns="91425" spcFirstLastPara="1" rIns="91425" wrap="square" tIns="45700">
            <a:spAutoFit/>
          </a:bodyPr>
          <a:lstStyle/>
          <a:p>
            <a:pPr indent="0" lvl="0" marL="0" marR="0" rtl="0" algn="just">
              <a:spcBef>
                <a:spcPts val="2000"/>
              </a:spcBef>
              <a:spcAft>
                <a:spcPts val="0"/>
              </a:spcAft>
              <a:buNone/>
            </a:pPr>
            <a:r>
              <a:rPr lang="en-US" sz="2800">
                <a:solidFill>
                  <a:schemeClr val="dk1"/>
                </a:solidFill>
              </a:rPr>
              <a:t>Pneumoconiosis is an occupational lung disease caused by inhaling mineral dust, and chest radiography remains the key screening tool. Although standardization efforts by the ILO and NIOSH—such as the B Reader Certification Program—have improved consistency, challenges like reader variability, limited certified readers, and potential conflicts of interest persist. This study leverages artificial intelligence to objectively classify pneumoconiosis severity on a 4-point scale (0–3) using posterior-anterior chest radiographs from the NIOSH repository. A ResNet framework employing various loss functions (cross-entropy, </a:t>
            </a:r>
            <a:r>
              <a:rPr lang="en-US" sz="2800">
                <a:solidFill>
                  <a:schemeClr val="dk1"/>
                </a:solidFill>
              </a:rPr>
              <a:t>c</a:t>
            </a:r>
            <a:r>
              <a:rPr lang="en-US" sz="2800">
                <a:solidFill>
                  <a:schemeClr val="dk1"/>
                </a:solidFill>
              </a:rPr>
              <a:t>orn, </a:t>
            </a:r>
            <a:r>
              <a:rPr lang="en-US" sz="2800">
                <a:solidFill>
                  <a:schemeClr val="dk1"/>
                </a:solidFill>
              </a:rPr>
              <a:t>c</a:t>
            </a:r>
            <a:r>
              <a:rPr lang="en-US" sz="2800">
                <a:solidFill>
                  <a:schemeClr val="dk1"/>
                </a:solidFill>
              </a:rPr>
              <a:t>oral, </a:t>
            </a:r>
            <a:r>
              <a:rPr lang="en-US" sz="2800">
                <a:solidFill>
                  <a:schemeClr val="dk1"/>
                </a:solidFill>
              </a:rPr>
              <a:t>f</a:t>
            </a:r>
            <a:r>
              <a:rPr lang="en-US" sz="2800">
                <a:solidFill>
                  <a:schemeClr val="dk1"/>
                </a:solidFill>
              </a:rPr>
              <a:t>ocal </a:t>
            </a:r>
            <a:r>
              <a:rPr lang="en-US" sz="2800">
                <a:solidFill>
                  <a:schemeClr val="dk1"/>
                </a:solidFill>
              </a:rPr>
              <a:t>s</a:t>
            </a:r>
            <a:r>
              <a:rPr lang="en-US" sz="2800">
                <a:solidFill>
                  <a:schemeClr val="dk1"/>
                </a:solidFill>
              </a:rPr>
              <a:t>taging, hierarchical, </a:t>
            </a:r>
            <a:r>
              <a:rPr lang="en-US" sz="2800">
                <a:solidFill>
                  <a:schemeClr val="dk1"/>
                </a:solidFill>
              </a:rPr>
              <a:t>and</a:t>
            </a:r>
            <a:r>
              <a:rPr lang="en-US" sz="2800">
                <a:solidFill>
                  <a:schemeClr val="dk1"/>
                </a:solidFill>
              </a:rPr>
              <a:t> hierarchical cross-entropy) is explored to enhance diagnostic reliability.</a:t>
            </a:r>
            <a:endParaRPr b="0" i="0" sz="2800" u="none" cap="none" strike="noStrike">
              <a:solidFill>
                <a:schemeClr val="dk1"/>
              </a:solidFill>
              <a:latin typeface="Arial"/>
              <a:ea typeface="Arial"/>
              <a:cs typeface="Arial"/>
              <a:sym typeface="Arial"/>
            </a:endParaRPr>
          </a:p>
        </p:txBody>
      </p:sp>
      <p:sp>
        <p:nvSpPr>
          <p:cNvPr id="52" name="Google Shape;52;p1"/>
          <p:cNvSpPr/>
          <p:nvPr/>
        </p:nvSpPr>
        <p:spPr>
          <a:xfrm>
            <a:off x="165510" y="13051659"/>
            <a:ext cx="10311743" cy="8074005"/>
          </a:xfrm>
          <a:prstGeom prst="rect">
            <a:avLst/>
          </a:prstGeom>
          <a:noFill/>
          <a:ln>
            <a:noFill/>
          </a:ln>
        </p:spPr>
        <p:txBody>
          <a:bodyPr anchorCtr="0" anchor="t" bIns="45700" lIns="91425" spcFirstLastPara="1" rIns="91425" wrap="square" tIns="45700">
            <a:spAutoFit/>
          </a:bodyPr>
          <a:lstStyle/>
          <a:p>
            <a:pPr indent="-457200" lvl="0" marL="457200" marR="0" rtl="0" algn="just">
              <a:spcBef>
                <a:spcPts val="0"/>
              </a:spcBef>
              <a:spcAft>
                <a:spcPts val="0"/>
              </a:spcAft>
              <a:buClr>
                <a:schemeClr val="dk1"/>
              </a:buClr>
              <a:buSzPts val="2800"/>
              <a:buFont typeface="Arial"/>
              <a:buChar char="•"/>
            </a:pPr>
            <a:r>
              <a:rPr lang="en-US" sz="2800">
                <a:solidFill>
                  <a:schemeClr val="dk1"/>
                </a:solidFill>
              </a:rPr>
              <a:t>A ResNet-based framework was implemented for classifying the severity of pneumoconiosis. Various loss functions were evaluated, including cross-entropy, Corn Loss, Coral Loss, Focal Staging Loss, Hierarchical loss and Hierarchical Cross-Entropy (HCE) loss.</a:t>
            </a:r>
            <a:endParaRPr/>
          </a:p>
          <a:p>
            <a:pPr indent="-457200" lvl="0" marL="457200" marR="0" rtl="0" algn="just">
              <a:spcBef>
                <a:spcPts val="1200"/>
              </a:spcBef>
              <a:spcAft>
                <a:spcPts val="0"/>
              </a:spcAft>
              <a:buClr>
                <a:schemeClr val="dk1"/>
              </a:buClr>
              <a:buSzPts val="2800"/>
              <a:buFont typeface="Arial"/>
              <a:buChar char="•"/>
            </a:pPr>
            <a:r>
              <a:rPr lang="en-US" sz="2800">
                <a:solidFill>
                  <a:schemeClr val="dk1"/>
                </a:solidFill>
              </a:rPr>
              <a:t>PA chest radiographs and labels were obtained from the NIOSH lung image repository. Consensus diagnostic labels were determined by the median readings of at least two certified B-readers. The dataset includes 1306 abnormal radiographs (260 with profusion grade 1, 191 with grade 2, and 84 with grade 3) and 771 normal images.</a:t>
            </a:r>
            <a:endParaRPr/>
          </a:p>
          <a:p>
            <a:pPr indent="-457200" lvl="1" marL="914400" marR="0" rtl="0" algn="just">
              <a:spcBef>
                <a:spcPts val="2000"/>
              </a:spcBef>
              <a:spcAft>
                <a:spcPts val="0"/>
              </a:spcAft>
              <a:buClr>
                <a:schemeClr val="dk1"/>
              </a:buClr>
              <a:buSzPts val="2400"/>
              <a:buFont typeface="Courier New"/>
              <a:buChar char="o"/>
            </a:pPr>
            <a:r>
              <a:rPr lang="en-US" sz="2400">
                <a:solidFill>
                  <a:schemeClr val="dk1"/>
                </a:solidFill>
              </a:rPr>
              <a:t>The images were split into 80% training, 10% validation, and 10% testing sets.</a:t>
            </a:r>
            <a:endParaRPr/>
          </a:p>
          <a:p>
            <a:pPr indent="-457200" lvl="0" marL="457200" marR="0" rtl="0" algn="just">
              <a:spcBef>
                <a:spcPts val="1200"/>
              </a:spcBef>
              <a:spcAft>
                <a:spcPts val="0"/>
              </a:spcAft>
              <a:buClr>
                <a:schemeClr val="dk1"/>
              </a:buClr>
              <a:buSzPts val="2800"/>
              <a:buFont typeface="Arial"/>
              <a:buChar char="•"/>
            </a:pPr>
            <a:r>
              <a:rPr lang="en-US" sz="2800">
                <a:solidFill>
                  <a:schemeClr val="dk1"/>
                </a:solidFill>
              </a:rPr>
              <a:t>To ensure robust model selection, we employed an extensive set of performance metrics—Accuracy (with SD), Sensitivity (SD), Specificity (SD), AUC (SD), IMCP (SD), MAMAE (SD), Cost-Sensitive Balanced Accuracy (SD), Prevalence-Weighted Cost-Sensitive Accuracy (SD), and Cost-Sensitive Multi-Accuracy. This comprehensive evaluation framework allowed us to capture both overall predictive performance and cost-sensitive considerations.</a:t>
            </a:r>
            <a:endParaRPr/>
          </a:p>
          <a:p>
            <a:pPr indent="-279400" lvl="0" marL="457200" marR="0" rtl="0" algn="just">
              <a:spcBef>
                <a:spcPts val="120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a:p>
            <a:pPr indent="-279400" lvl="0" marL="457200" marR="0" rtl="0" algn="just">
              <a:spcBef>
                <a:spcPts val="120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a:p>
            <a:pPr indent="-254000" lvl="0" marL="457200" marR="0" rtl="0" algn="just">
              <a:spcBef>
                <a:spcPts val="1200"/>
              </a:spcBef>
              <a:spcAft>
                <a:spcPts val="0"/>
              </a:spcAft>
              <a:buClr>
                <a:schemeClr val="dk1"/>
              </a:buClr>
              <a:buSzPts val="3200"/>
              <a:buFont typeface="Arial"/>
              <a:buNone/>
            </a:pPr>
            <a:r>
              <a:t/>
            </a:r>
            <a:endParaRPr b="0" i="0" sz="3200" u="none" cap="none" strike="noStrike">
              <a:solidFill>
                <a:schemeClr val="dk1"/>
              </a:solidFill>
              <a:latin typeface="Arial"/>
              <a:ea typeface="Arial"/>
              <a:cs typeface="Arial"/>
              <a:sym typeface="Arial"/>
            </a:endParaRPr>
          </a:p>
        </p:txBody>
      </p:sp>
      <p:sp>
        <p:nvSpPr>
          <p:cNvPr id="53" name="Google Shape;53;p1"/>
          <p:cNvSpPr/>
          <p:nvPr/>
        </p:nvSpPr>
        <p:spPr>
          <a:xfrm>
            <a:off x="24895250" y="18338635"/>
            <a:ext cx="11297700" cy="3611100"/>
          </a:xfrm>
          <a:prstGeom prst="rect">
            <a:avLst/>
          </a:prstGeom>
          <a:noFill/>
          <a:ln>
            <a:noFill/>
          </a:ln>
        </p:spPr>
        <p:txBody>
          <a:bodyPr anchorCtr="0" anchor="t" bIns="45700" lIns="91425" spcFirstLastPara="1" rIns="91425" wrap="square" tIns="45700">
            <a:spAutoFit/>
          </a:bodyPr>
          <a:lstStyle/>
          <a:p>
            <a:pPr indent="-431800" lvl="0" marL="457200" marR="0" rtl="0" algn="just">
              <a:spcBef>
                <a:spcPts val="0"/>
              </a:spcBef>
              <a:spcAft>
                <a:spcPts val="0"/>
              </a:spcAft>
              <a:buClr>
                <a:schemeClr val="dk1"/>
              </a:buClr>
              <a:buSzPts val="2800"/>
              <a:buFont typeface="Arial"/>
              <a:buChar char="•"/>
            </a:pPr>
            <a:r>
              <a:rPr lang="en-US" sz="2800">
                <a:solidFill>
                  <a:schemeClr val="dk1"/>
                </a:solidFill>
              </a:rPr>
              <a:t>All models perform similarly, but the CORN loss model slightly outperforms others with an accuracy of 0.709, sensitivity of 0.646, specificity of 0.898, and CSMA of 0.838. Further hyperparameter tuning for focal staging and hierarchical losses may improve their performance.</a:t>
            </a:r>
            <a:endParaRPr sz="2800"/>
          </a:p>
          <a:p>
            <a:pPr indent="-431800" lvl="0" marL="457200" marR="0" rtl="0" algn="just">
              <a:spcBef>
                <a:spcPts val="2200"/>
              </a:spcBef>
              <a:spcAft>
                <a:spcPts val="0"/>
              </a:spcAft>
              <a:buClr>
                <a:schemeClr val="dk1"/>
              </a:buClr>
              <a:buSzPts val="2800"/>
              <a:buFont typeface="Arial"/>
              <a:buChar char="•"/>
            </a:pPr>
            <a:r>
              <a:rPr lang="en-US" sz="2800">
                <a:solidFill>
                  <a:schemeClr val="dk1"/>
                </a:solidFill>
              </a:rPr>
              <a:t>At this time it seems that Corn Loss performs the best out of all tested loss functions. Further </a:t>
            </a:r>
            <a:r>
              <a:rPr lang="en-US" sz="2800">
                <a:solidFill>
                  <a:schemeClr val="dk1"/>
                </a:solidFill>
              </a:rPr>
              <a:t>fine-tuning</a:t>
            </a:r>
            <a:r>
              <a:rPr lang="en-US" sz="2800">
                <a:solidFill>
                  <a:schemeClr val="dk1"/>
                </a:solidFill>
              </a:rPr>
              <a:t> hyperparameters for Focal Staging Loss or Hierarchical Loss might increase performance.</a:t>
            </a:r>
            <a:endParaRPr sz="2800"/>
          </a:p>
          <a:p>
            <a:pPr indent="-254000" lvl="0" marL="457200" marR="0" rtl="0" algn="just">
              <a:spcBef>
                <a:spcPts val="2200"/>
              </a:spcBef>
              <a:spcAft>
                <a:spcPts val="0"/>
              </a:spcAft>
              <a:buClr>
                <a:schemeClr val="dk1"/>
              </a:buClr>
              <a:buSzPts val="3200"/>
              <a:buFont typeface="Arial"/>
              <a:buNone/>
            </a:pPr>
            <a:r>
              <a:t/>
            </a:r>
            <a:endParaRPr b="0" i="0" sz="2800" u="none" cap="none" strike="noStrike">
              <a:solidFill>
                <a:schemeClr val="dk1"/>
              </a:solidFill>
              <a:latin typeface="Arial"/>
              <a:ea typeface="Arial"/>
              <a:cs typeface="Arial"/>
              <a:sym typeface="Arial"/>
            </a:endParaRPr>
          </a:p>
        </p:txBody>
      </p:sp>
      <p:sp>
        <p:nvSpPr>
          <p:cNvPr id="54" name="Google Shape;54;p1"/>
          <p:cNvSpPr/>
          <p:nvPr/>
        </p:nvSpPr>
        <p:spPr>
          <a:xfrm>
            <a:off x="-116414" y="1615060"/>
            <a:ext cx="36576000" cy="267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000">
                <a:solidFill>
                  <a:srgbClr val="333333"/>
                </a:solidFill>
              </a:rPr>
              <a:t>Deep Learning Algorithm for Pneumoconiosis Staging on Chest Radiographs</a:t>
            </a:r>
            <a:endParaRPr b="0" i="0" sz="3600" u="none" cap="none" strike="noStrike">
              <a:solidFill>
                <a:srgbClr val="000000"/>
              </a:solidFill>
              <a:latin typeface="Arial"/>
              <a:ea typeface="Arial"/>
              <a:cs typeface="Arial"/>
              <a:sym typeface="Arial"/>
            </a:endParaRPr>
          </a:p>
          <a:p>
            <a:pPr indent="0" lvl="0" marL="0" marR="0" rtl="0" algn="ctr">
              <a:spcBef>
                <a:spcPts val="0"/>
              </a:spcBef>
              <a:spcAft>
                <a:spcPts val="0"/>
              </a:spcAft>
              <a:buNone/>
            </a:pPr>
            <a:r>
              <a:rPr lang="en-US" sz="3600"/>
              <a:t>Michal Borek</a:t>
            </a:r>
            <a:r>
              <a:rPr b="0" i="0" lang="en-US" sz="3600" u="none" cap="none" strike="noStrike">
                <a:solidFill>
                  <a:srgbClr val="000000"/>
                </a:solidFill>
                <a:latin typeface="Arial"/>
                <a:ea typeface="Arial"/>
                <a:cs typeface="Arial"/>
                <a:sym typeface="Arial"/>
              </a:rPr>
              <a:t>*, </a:t>
            </a:r>
            <a:r>
              <a:rPr lang="en-US" sz="3600"/>
              <a:t>Meiqi Liu, Zenas Huang, Ian Loveless, Kenneth Rosenman</a:t>
            </a:r>
            <a:r>
              <a:rPr b="0" i="0" lang="en-US" sz="3600" u="none" cap="none" strike="noStrike">
                <a:solidFill>
                  <a:srgbClr val="000000"/>
                </a:solidFill>
                <a:latin typeface="Arial"/>
                <a:ea typeface="Arial"/>
                <a:cs typeface="Arial"/>
                <a:sym typeface="Arial"/>
              </a:rPr>
              <a:t>, Adam Alessio, Ling Wang</a:t>
            </a:r>
            <a:br>
              <a:rPr b="0" i="0" lang="en-US" sz="3600" u="none" cap="none" strike="noStrike">
                <a:solidFill>
                  <a:srgbClr val="000000"/>
                </a:solidFill>
                <a:latin typeface="Arial"/>
                <a:ea typeface="Arial"/>
                <a:cs typeface="Arial"/>
                <a:sym typeface="Arial"/>
              </a:rPr>
            </a:br>
            <a:r>
              <a:rPr b="0" i="0" lang="en-US" sz="3600" u="none" cap="none" strike="noStrike">
                <a:solidFill>
                  <a:srgbClr val="000000"/>
                </a:solidFill>
                <a:latin typeface="Arial"/>
                <a:ea typeface="Arial"/>
                <a:cs typeface="Arial"/>
                <a:sym typeface="Arial"/>
              </a:rPr>
              <a:t>Computational Mathematics, Science, and Engineering  |  Biomedical Engineering</a:t>
            </a:r>
            <a:endParaRPr b="0" baseline="30000" i="0" sz="3600" u="none" cap="none" strike="noStrike">
              <a:solidFill>
                <a:srgbClr val="000000"/>
              </a:solidFill>
              <a:latin typeface="Arial"/>
              <a:ea typeface="Arial"/>
              <a:cs typeface="Arial"/>
              <a:sym typeface="Arial"/>
            </a:endParaRPr>
          </a:p>
          <a:p>
            <a:pPr indent="0" lvl="0" marL="0" marR="0" rtl="0" algn="ctr">
              <a:spcBef>
                <a:spcPts val="0"/>
              </a:spcBef>
              <a:spcAft>
                <a:spcPts val="0"/>
              </a:spcAft>
              <a:buNone/>
            </a:pPr>
            <a:r>
              <a:rPr b="0" i="0" lang="en-US" sz="3600" u="none" cap="none" strike="noStrike">
                <a:solidFill>
                  <a:srgbClr val="000000"/>
                </a:solidFill>
                <a:latin typeface="Arial"/>
                <a:ea typeface="Arial"/>
                <a:cs typeface="Arial"/>
                <a:sym typeface="Arial"/>
              </a:rPr>
              <a:t>Michigan State University, East Lansing, MI</a:t>
            </a:r>
            <a:endParaRPr/>
          </a:p>
        </p:txBody>
      </p:sp>
      <p:sp>
        <p:nvSpPr>
          <p:cNvPr id="55" name="Google Shape;55;p1"/>
          <p:cNvSpPr/>
          <p:nvPr/>
        </p:nvSpPr>
        <p:spPr>
          <a:xfrm>
            <a:off x="-19631" y="-13793"/>
            <a:ext cx="36699300" cy="1511700"/>
          </a:xfrm>
          <a:prstGeom prst="rect">
            <a:avLst/>
          </a:prstGeom>
          <a:solidFill>
            <a:srgbClr val="1030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6" name="Google Shape;56;p1"/>
          <p:cNvSpPr/>
          <p:nvPr/>
        </p:nvSpPr>
        <p:spPr>
          <a:xfrm>
            <a:off x="-20520" y="28320362"/>
            <a:ext cx="36665443" cy="972612"/>
          </a:xfrm>
          <a:prstGeom prst="rect">
            <a:avLst/>
          </a:prstGeom>
          <a:solidFill>
            <a:srgbClr val="1030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7" name="Google Shape;57;p1"/>
          <p:cNvSpPr/>
          <p:nvPr/>
        </p:nvSpPr>
        <p:spPr>
          <a:xfrm>
            <a:off x="-75875" y="4343400"/>
            <a:ext cx="10820100" cy="1471200"/>
          </a:xfrm>
          <a:prstGeom prst="rect">
            <a:avLst/>
          </a:prstGeom>
          <a:solidFill>
            <a:srgbClr val="103026"/>
          </a:solidFill>
          <a:ln cap="flat" cmpd="sng" w="25400">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lt1"/>
                </a:solidFill>
                <a:latin typeface="Arial"/>
                <a:ea typeface="Arial"/>
                <a:cs typeface="Arial"/>
                <a:sym typeface="Arial"/>
              </a:rPr>
              <a:t>INTRODUCTION</a:t>
            </a:r>
            <a:endParaRPr/>
          </a:p>
        </p:txBody>
      </p:sp>
      <p:sp>
        <p:nvSpPr>
          <p:cNvPr id="58" name="Google Shape;58;p1"/>
          <p:cNvSpPr/>
          <p:nvPr/>
        </p:nvSpPr>
        <p:spPr>
          <a:xfrm>
            <a:off x="24505311" y="4335463"/>
            <a:ext cx="12139612" cy="1471150"/>
          </a:xfrm>
          <a:prstGeom prst="rect">
            <a:avLst/>
          </a:prstGeom>
          <a:solidFill>
            <a:srgbClr val="1030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lt1"/>
                </a:solidFill>
                <a:latin typeface="Arial"/>
                <a:ea typeface="Arial"/>
                <a:cs typeface="Arial"/>
                <a:sym typeface="Arial"/>
              </a:rPr>
              <a:t>RESULTS</a:t>
            </a:r>
            <a:endParaRPr/>
          </a:p>
        </p:txBody>
      </p:sp>
      <p:sp>
        <p:nvSpPr>
          <p:cNvPr id="59" name="Google Shape;59;p1"/>
          <p:cNvSpPr/>
          <p:nvPr/>
        </p:nvSpPr>
        <p:spPr>
          <a:xfrm>
            <a:off x="24575142" y="16794752"/>
            <a:ext cx="12060900" cy="1471200"/>
          </a:xfrm>
          <a:prstGeom prst="rect">
            <a:avLst/>
          </a:prstGeom>
          <a:solidFill>
            <a:srgbClr val="1030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lt1"/>
                </a:solidFill>
                <a:latin typeface="Arial"/>
                <a:ea typeface="Arial"/>
                <a:cs typeface="Arial"/>
                <a:sym typeface="Arial"/>
              </a:rPr>
              <a:t>DISCUSSION</a:t>
            </a:r>
            <a:endParaRPr/>
          </a:p>
        </p:txBody>
      </p:sp>
      <p:sp>
        <p:nvSpPr>
          <p:cNvPr id="60" name="Google Shape;60;p1"/>
          <p:cNvSpPr/>
          <p:nvPr/>
        </p:nvSpPr>
        <p:spPr>
          <a:xfrm>
            <a:off x="24544656" y="22216099"/>
            <a:ext cx="12060900" cy="1341600"/>
          </a:xfrm>
          <a:prstGeom prst="rect">
            <a:avLst/>
          </a:prstGeom>
          <a:solidFill>
            <a:srgbClr val="1030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4400" u="none" cap="none" strike="noStrike">
                <a:solidFill>
                  <a:schemeClr val="lt1"/>
                </a:solidFill>
                <a:latin typeface="Arial"/>
                <a:ea typeface="Arial"/>
                <a:cs typeface="Arial"/>
                <a:sym typeface="Arial"/>
              </a:rPr>
              <a:t>REFERENCES</a:t>
            </a:r>
            <a:endParaRPr/>
          </a:p>
        </p:txBody>
      </p:sp>
      <p:sp>
        <p:nvSpPr>
          <p:cNvPr id="61" name="Google Shape;61;p1"/>
          <p:cNvSpPr txBox="1"/>
          <p:nvPr/>
        </p:nvSpPr>
        <p:spPr>
          <a:xfrm>
            <a:off x="24682050" y="23555475"/>
            <a:ext cx="11786100" cy="5217900"/>
          </a:xfrm>
          <a:prstGeom prst="rect">
            <a:avLst/>
          </a:prstGeom>
          <a:noFill/>
          <a:ln>
            <a:noFill/>
          </a:ln>
        </p:spPr>
        <p:txBody>
          <a:bodyPr anchorCtr="0" anchor="t" bIns="45700" lIns="91425" spcFirstLastPara="1" rIns="91425" wrap="square" tIns="45700">
            <a:spAutoFit/>
          </a:bodyPr>
          <a:lstStyle/>
          <a:p>
            <a:pPr indent="-352425" lvl="0" marL="352425" marR="0" rtl="0" algn="l">
              <a:spcBef>
                <a:spcPts val="0"/>
              </a:spcBef>
              <a:spcAft>
                <a:spcPts val="0"/>
              </a:spcAft>
              <a:buNone/>
            </a:pPr>
            <a:r>
              <a:rPr b="0" i="0" lang="en-US" sz="1600" u="none" cap="none" strike="noStrike">
                <a:solidFill>
                  <a:schemeClr val="dk1"/>
                </a:solidFill>
                <a:latin typeface="Arial"/>
                <a:ea typeface="Arial"/>
                <a:cs typeface="Arial"/>
                <a:sym typeface="Arial"/>
              </a:rPr>
              <a:t>[1]	</a:t>
            </a:r>
            <a:r>
              <a:rPr lang="en-US" sz="1600">
                <a:solidFill>
                  <a:schemeClr val="dk1"/>
                </a:solidFill>
              </a:rPr>
              <a:t>Castranova, V. and Vallyathan, V., “Silicosis and coal workers’ pneumoconiosis.,” Environmental health perspectives 108(suppl 4), 675–684 (2000).</a:t>
            </a:r>
            <a:endParaRPr sz="1600">
              <a:solidFill>
                <a:schemeClr val="dk1"/>
              </a:solidFill>
            </a:endParaRPr>
          </a:p>
          <a:p>
            <a:pPr indent="-352425" lvl="0" marL="352425" marR="0" rtl="0" algn="l">
              <a:spcBef>
                <a:spcPts val="600"/>
              </a:spcBef>
              <a:spcAft>
                <a:spcPts val="0"/>
              </a:spcAft>
              <a:buNone/>
            </a:pPr>
            <a:r>
              <a:rPr b="0" i="0" lang="en-US" sz="1600" u="none" cap="none" strike="noStrike">
                <a:solidFill>
                  <a:schemeClr val="dk1"/>
                </a:solidFill>
                <a:latin typeface="Arial"/>
                <a:ea typeface="Arial"/>
                <a:cs typeface="Arial"/>
                <a:sym typeface="Arial"/>
              </a:rPr>
              <a:t>[2] 	</a:t>
            </a:r>
            <a:r>
              <a:rPr lang="en-US" sz="1600">
                <a:solidFill>
                  <a:schemeClr val="dk1"/>
                </a:solidFill>
              </a:rPr>
              <a:t>Wagner, G. R., Attfield, M. D., Kennedy, R. D., and Parker, J. E., “The NIOSH B reader certification program: an update report,” Journal of Occupational Medicine , 879–884 (1992).</a:t>
            </a:r>
            <a:endParaRPr sz="1600">
              <a:solidFill>
                <a:schemeClr val="dk1"/>
              </a:solidFill>
            </a:endParaRPr>
          </a:p>
          <a:p>
            <a:pPr indent="-352425" lvl="0" marL="352425" marR="0" rtl="0" algn="l">
              <a:spcBef>
                <a:spcPts val="600"/>
              </a:spcBef>
              <a:spcAft>
                <a:spcPts val="0"/>
              </a:spcAft>
              <a:buNone/>
            </a:pPr>
            <a:r>
              <a:rPr b="0" i="0" lang="en-US" sz="1600" u="none" cap="none" strike="noStrike">
                <a:solidFill>
                  <a:schemeClr val="dk1"/>
                </a:solidFill>
                <a:latin typeface="Arial"/>
                <a:ea typeface="Arial"/>
                <a:cs typeface="Arial"/>
                <a:sym typeface="Arial"/>
              </a:rPr>
              <a:t>[3] 	</a:t>
            </a:r>
            <a:r>
              <a:rPr lang="en-US" sz="1600">
                <a:solidFill>
                  <a:schemeClr val="dk1"/>
                </a:solidFill>
              </a:rPr>
              <a:t>Cohen, J. P., Viviano, J. D., Bertin, P., Morrison, P., Torabian, P., Guarrera, M., Lungren, M. P., Chaudhari,</a:t>
            </a:r>
            <a:endParaRPr sz="1600">
              <a:solidFill>
                <a:schemeClr val="dk1"/>
              </a:solidFill>
            </a:endParaRPr>
          </a:p>
          <a:p>
            <a:pPr indent="-352425" lvl="0" marL="352425" rtl="0" algn="l">
              <a:spcBef>
                <a:spcPts val="600"/>
              </a:spcBef>
              <a:spcAft>
                <a:spcPts val="0"/>
              </a:spcAft>
              <a:buClr>
                <a:schemeClr val="dk1"/>
              </a:buClr>
              <a:buSzPts val="1100"/>
              <a:buFont typeface="Arial"/>
              <a:buNone/>
            </a:pPr>
            <a:r>
              <a:rPr lang="en-US" sz="1600">
                <a:solidFill>
                  <a:schemeClr val="dk1"/>
                </a:solidFill>
              </a:rPr>
              <a:t>A., Brooks, R., Hashir, M., et al., “TorchXRayVision: A library of chest x-ray datasets and models,” in [International Conference on Medical Imaging with Deep Learning], 231–249, PMLR (2022).</a:t>
            </a:r>
            <a:endParaRPr sz="1600">
              <a:solidFill>
                <a:schemeClr val="dk1"/>
              </a:solidFill>
            </a:endParaRPr>
          </a:p>
          <a:p>
            <a:pPr indent="-352425" lvl="0" marL="352425" rtl="0" algn="l">
              <a:spcBef>
                <a:spcPts val="600"/>
              </a:spcBef>
              <a:spcAft>
                <a:spcPts val="0"/>
              </a:spcAft>
              <a:buClr>
                <a:schemeClr val="dk1"/>
              </a:buClr>
              <a:buSzPts val="1100"/>
              <a:buFont typeface="Arial"/>
              <a:buNone/>
            </a:pPr>
            <a:r>
              <a:rPr lang="en-US" sz="1600">
                <a:solidFill>
                  <a:schemeClr val="dk1"/>
                </a:solidFill>
              </a:rPr>
              <a:t>[4] Sun W, Wu D, Luo Y, Liu L, Zhang H, Wu S, Zhang Y, Wang C, Zheng H, Shen J, Luo C. A Fully Deep Learning Paradigm for Pneumoconiosis Staging on Chest Radiographs. IEEE J Biomed Health Inform. 2022 Oct;26(10):5154-5164. doi: 10.1109/JBHI.2022.3190923. Epub 2022 Oct 4. PMID: 35834466.</a:t>
            </a:r>
            <a:endParaRPr sz="1600">
              <a:solidFill>
                <a:schemeClr val="dk1"/>
              </a:solidFill>
            </a:endParaRPr>
          </a:p>
          <a:p>
            <a:pPr indent="-352425" lvl="0" marL="352425" rtl="0" algn="l">
              <a:spcBef>
                <a:spcPts val="600"/>
              </a:spcBef>
              <a:spcAft>
                <a:spcPts val="0"/>
              </a:spcAft>
              <a:buClr>
                <a:schemeClr val="dk1"/>
              </a:buClr>
              <a:buSzPts val="1100"/>
              <a:buFont typeface="Arial"/>
              <a:buNone/>
            </a:pPr>
            <a:r>
              <a:rPr lang="en-US" sz="1600">
                <a:solidFill>
                  <a:schemeClr val="dk1"/>
                </a:solidFill>
              </a:rPr>
              <a:t>[5] Wenzhi Cao, Vahid Mirjalili, and Sebastian Raschka (2020). Rank Consistent Ordinal Regression for Neural Networks with Application to Age Estimation. Pattern Recognition Letters 140, pp. 325-331; https://doi.org/10.1016/j.patrec.2020.11.008.</a:t>
            </a:r>
            <a:endParaRPr sz="1600">
              <a:solidFill>
                <a:schemeClr val="dk1"/>
              </a:solidFill>
            </a:endParaRPr>
          </a:p>
          <a:p>
            <a:pPr indent="-352425" lvl="0" marL="352425" rtl="0" algn="l">
              <a:spcBef>
                <a:spcPts val="600"/>
              </a:spcBef>
              <a:spcAft>
                <a:spcPts val="0"/>
              </a:spcAft>
              <a:buClr>
                <a:schemeClr val="dk1"/>
              </a:buClr>
              <a:buSzPts val="1100"/>
              <a:buFont typeface="Arial"/>
              <a:buNone/>
            </a:pPr>
            <a:r>
              <a:rPr lang="en-US" sz="1600">
                <a:solidFill>
                  <a:schemeClr val="dk1"/>
                </a:solidFill>
              </a:rPr>
              <a:t>[6] Xintong Shi, Wenzhi Cao, and Sebastian Raschka (2021). Deep Neural Networks for Rank-Consistent Ordinal Regression Based On Conditional Probabilities. Arxiv preprint; https://arxiv.org/abs/2111.08851</a:t>
            </a:r>
            <a:endParaRPr sz="1600">
              <a:solidFill>
                <a:schemeClr val="dk1"/>
              </a:solidFill>
            </a:endParaRPr>
          </a:p>
          <a:p>
            <a:pPr indent="-352425" lvl="0" marL="352425" rtl="0" algn="l">
              <a:spcBef>
                <a:spcPts val="600"/>
              </a:spcBef>
              <a:spcAft>
                <a:spcPts val="0"/>
              </a:spcAft>
              <a:buClr>
                <a:schemeClr val="dk1"/>
              </a:buClr>
              <a:buSzPts val="1100"/>
              <a:buFont typeface="Arial"/>
              <a:buNone/>
            </a:pPr>
            <a:r>
              <a:rPr lang="en-US" sz="1600">
                <a:solidFill>
                  <a:schemeClr val="dk1"/>
                </a:solidFill>
              </a:rPr>
              <a:t>[7] Villar, V. A., de Soto, K., &amp; Gagliano, A. (2023). Hierarchical Cross Entropy for Classification of Astrophysical Transients. Arxiv preprints; https://arxiv.org/abs/2312.02266</a:t>
            </a:r>
            <a:endParaRPr sz="1600">
              <a:solidFill>
                <a:schemeClr val="dk1"/>
              </a:solidFill>
            </a:endParaRPr>
          </a:p>
          <a:p>
            <a:pPr indent="-352425" lvl="0" marL="352425" rtl="0" algn="l">
              <a:spcBef>
                <a:spcPts val="600"/>
              </a:spcBef>
              <a:spcAft>
                <a:spcPts val="0"/>
              </a:spcAft>
              <a:buClr>
                <a:schemeClr val="dk1"/>
              </a:buClr>
              <a:buSzPts val="1100"/>
              <a:buFont typeface="Arial"/>
              <a:buNone/>
            </a:pPr>
            <a:r>
              <a:t/>
            </a:r>
            <a:endParaRPr sz="1600">
              <a:solidFill>
                <a:schemeClr val="dk1"/>
              </a:solidFill>
            </a:endParaRPr>
          </a:p>
          <a:p>
            <a:pPr indent="-352425" lvl="0" marL="352425" marR="0" rtl="0" algn="l">
              <a:spcBef>
                <a:spcPts val="600"/>
              </a:spcBef>
              <a:spcAft>
                <a:spcPts val="0"/>
              </a:spcAft>
              <a:buNone/>
            </a:pPr>
            <a:r>
              <a:t/>
            </a:r>
            <a:endParaRPr sz="1600">
              <a:solidFill>
                <a:schemeClr val="dk1"/>
              </a:solidFill>
            </a:endParaRPr>
          </a:p>
        </p:txBody>
      </p:sp>
      <p:pic>
        <p:nvPicPr>
          <p:cNvPr id="62" name="Google Shape;62;p1"/>
          <p:cNvPicPr preferRelativeResize="0"/>
          <p:nvPr/>
        </p:nvPicPr>
        <p:blipFill rotWithShape="1">
          <a:blip r:embed="rId3">
            <a:alphaModFix/>
          </a:blip>
          <a:srcRect b="0" l="0" r="0" t="0"/>
          <a:stretch/>
        </p:blipFill>
        <p:spPr>
          <a:xfrm>
            <a:off x="717190" y="373677"/>
            <a:ext cx="10102178" cy="852779"/>
          </a:xfrm>
          <a:prstGeom prst="rect">
            <a:avLst/>
          </a:prstGeom>
          <a:noFill/>
          <a:ln>
            <a:noFill/>
          </a:ln>
        </p:spPr>
      </p:pic>
      <p:sp>
        <p:nvSpPr>
          <p:cNvPr id="63" name="Google Shape;63;p1"/>
          <p:cNvSpPr txBox="1"/>
          <p:nvPr/>
        </p:nvSpPr>
        <p:spPr>
          <a:xfrm>
            <a:off x="1058975" y="27109199"/>
            <a:ext cx="852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Fig 1. </a:t>
            </a:r>
            <a:r>
              <a:rPr lang="en-US" sz="1800">
                <a:solidFill>
                  <a:schemeClr val="dk1"/>
                </a:solidFill>
              </a:rPr>
              <a:t>Adjusted ResNet architecture (image adapted from Gorlapraveen123).</a:t>
            </a:r>
            <a:endParaRPr sz="1800">
              <a:solidFill>
                <a:schemeClr val="dk1"/>
              </a:solidFill>
            </a:endParaRPr>
          </a:p>
        </p:txBody>
      </p:sp>
      <p:sp>
        <p:nvSpPr>
          <p:cNvPr id="64" name="Google Shape;64;p1"/>
          <p:cNvSpPr txBox="1"/>
          <p:nvPr/>
        </p:nvSpPr>
        <p:spPr>
          <a:xfrm>
            <a:off x="10912369" y="12594531"/>
            <a:ext cx="136311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Fig 2. </a:t>
            </a:r>
            <a:r>
              <a:rPr lang="en-US" sz="1800">
                <a:solidFill>
                  <a:schemeClr val="dk1"/>
                </a:solidFill>
              </a:rPr>
              <a:t>Example radiographs with ILO Profusion Grade 0, 1, 2 and 3.</a:t>
            </a:r>
            <a:endParaRPr/>
          </a:p>
        </p:txBody>
      </p:sp>
      <p:sp>
        <p:nvSpPr>
          <p:cNvPr id="65" name="Google Shape;65;p1"/>
          <p:cNvSpPr txBox="1"/>
          <p:nvPr/>
        </p:nvSpPr>
        <p:spPr>
          <a:xfrm>
            <a:off x="10657054" y="20726580"/>
            <a:ext cx="136311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Fig 3. Accuracy comparisons and their </a:t>
            </a:r>
            <a:r>
              <a:rPr lang="en-US" sz="1800">
                <a:solidFill>
                  <a:schemeClr val="dk1"/>
                </a:solidFill>
              </a:rPr>
              <a:t>confusion matrices </a:t>
            </a:r>
            <a:r>
              <a:rPr lang="en-US" sz="1800">
                <a:solidFill>
                  <a:schemeClr val="dk1"/>
                </a:solidFill>
                <a:latin typeface="Arial"/>
                <a:ea typeface="Arial"/>
                <a:cs typeface="Arial"/>
                <a:sym typeface="Arial"/>
              </a:rPr>
              <a:t> for Corn </a:t>
            </a:r>
            <a:r>
              <a:rPr lang="en-US" sz="1800">
                <a:solidFill>
                  <a:schemeClr val="dk1"/>
                </a:solidFill>
              </a:rPr>
              <a:t>Loss and Hierarchical Loss</a:t>
            </a:r>
            <a:endParaRPr/>
          </a:p>
        </p:txBody>
      </p:sp>
      <p:sp>
        <p:nvSpPr>
          <p:cNvPr id="66" name="Google Shape;66;p1"/>
          <p:cNvSpPr txBox="1"/>
          <p:nvPr/>
        </p:nvSpPr>
        <p:spPr>
          <a:xfrm>
            <a:off x="25601766" y="16363574"/>
            <a:ext cx="107595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Fig 4. </a:t>
            </a:r>
            <a:r>
              <a:rPr lang="en-US" sz="1800">
                <a:solidFill>
                  <a:schemeClr val="dk1"/>
                </a:solidFill>
              </a:rPr>
              <a:t>Hist Plots</a:t>
            </a:r>
            <a:r>
              <a:rPr lang="en-US" sz="1800">
                <a:solidFill>
                  <a:schemeClr val="dk1"/>
                </a:solidFill>
                <a:latin typeface="Arial"/>
                <a:ea typeface="Arial"/>
                <a:cs typeface="Arial"/>
                <a:sym typeface="Arial"/>
              </a:rPr>
              <a:t> comparing accuracy for </a:t>
            </a:r>
            <a:r>
              <a:rPr lang="en-US" sz="1800">
                <a:solidFill>
                  <a:schemeClr val="dk1"/>
                </a:solidFill>
              </a:rPr>
              <a:t>a different loss functions.</a:t>
            </a:r>
            <a:r>
              <a:rPr lang="en-US" sz="1800">
                <a:solidFill>
                  <a:schemeClr val="dk1"/>
                </a:solidFill>
                <a:latin typeface="Arial"/>
                <a:ea typeface="Arial"/>
                <a:cs typeface="Arial"/>
                <a:sym typeface="Arial"/>
              </a:rPr>
              <a:t> </a:t>
            </a:r>
            <a:endParaRPr/>
          </a:p>
        </p:txBody>
      </p:sp>
      <p:sp>
        <p:nvSpPr>
          <p:cNvPr id="67" name="Google Shape;67;p1"/>
          <p:cNvSpPr txBox="1"/>
          <p:nvPr/>
        </p:nvSpPr>
        <p:spPr>
          <a:xfrm>
            <a:off x="12943937" y="27514425"/>
            <a:ext cx="10455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 Contact: </a:t>
            </a:r>
            <a:r>
              <a:rPr lang="en-US" sz="2400">
                <a:solidFill>
                  <a:schemeClr val="dk1"/>
                </a:solidFill>
              </a:rPr>
              <a:t>Michal Borek</a:t>
            </a:r>
            <a:r>
              <a:rPr lang="en-US" sz="2400">
                <a:solidFill>
                  <a:schemeClr val="dk1"/>
                </a:solidFill>
                <a:latin typeface="Arial"/>
                <a:ea typeface="Arial"/>
                <a:cs typeface="Arial"/>
                <a:sym typeface="Arial"/>
              </a:rPr>
              <a:t>, </a:t>
            </a:r>
            <a:r>
              <a:rPr lang="en-US" sz="2400">
                <a:solidFill>
                  <a:schemeClr val="dk1"/>
                </a:solidFill>
              </a:rPr>
              <a:t>Undergraduate</a:t>
            </a:r>
            <a:r>
              <a:rPr lang="en-US" sz="2400">
                <a:solidFill>
                  <a:schemeClr val="dk1"/>
                </a:solidFill>
                <a:latin typeface="Arial"/>
                <a:ea typeface="Arial"/>
                <a:cs typeface="Arial"/>
                <a:sym typeface="Arial"/>
              </a:rPr>
              <a:t> Student, </a:t>
            </a:r>
            <a:r>
              <a:rPr lang="en-US" sz="2400" u="sng">
                <a:solidFill>
                  <a:schemeClr val="dk2"/>
                </a:solidFill>
              </a:rPr>
              <a:t>borekmi1</a:t>
            </a:r>
            <a:r>
              <a:rPr lang="en-US" sz="2400" u="sng">
                <a:solidFill>
                  <a:schemeClr val="dk2"/>
                </a:solidFill>
                <a:latin typeface="Arial"/>
                <a:ea typeface="Arial"/>
                <a:cs typeface="Arial"/>
                <a:sym typeface="Arial"/>
              </a:rPr>
              <a:t>@msu.edu </a:t>
            </a:r>
            <a:endParaRPr/>
          </a:p>
        </p:txBody>
      </p:sp>
      <p:sp>
        <p:nvSpPr>
          <p:cNvPr id="68" name="Google Shape;68;p1"/>
          <p:cNvSpPr txBox="1"/>
          <p:nvPr/>
        </p:nvSpPr>
        <p:spPr>
          <a:xfrm>
            <a:off x="10774202" y="21647103"/>
            <a:ext cx="13199700" cy="523200"/>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463550" lvl="0" marL="463550" marR="0" rtl="0" algn="l">
              <a:spcBef>
                <a:spcPts val="0"/>
              </a:spcBef>
              <a:spcAft>
                <a:spcPts val="0"/>
              </a:spcAft>
              <a:buClr>
                <a:schemeClr val="dk2"/>
              </a:buClr>
              <a:buSzPts val="2800"/>
              <a:buFont typeface="Noto Sans Symbols"/>
              <a:buChar char="⮚"/>
            </a:pPr>
            <a:r>
              <a:rPr lang="en-US" sz="2800">
                <a:solidFill>
                  <a:schemeClr val="dk2"/>
                </a:solidFill>
              </a:rPr>
              <a:t>Corn Loss and Hierarchical Loss seem to be the best performing loss functions</a:t>
            </a:r>
            <a:endParaRPr/>
          </a:p>
        </p:txBody>
      </p:sp>
      <p:sp>
        <p:nvSpPr>
          <p:cNvPr id="69" name="Google Shape;69;p1"/>
          <p:cNvSpPr txBox="1"/>
          <p:nvPr/>
        </p:nvSpPr>
        <p:spPr>
          <a:xfrm>
            <a:off x="10774202" y="13350213"/>
            <a:ext cx="13199700" cy="523200"/>
          </a:xfrm>
          <a:prstGeom prst="rect">
            <a:avLst/>
          </a:prstGeom>
          <a:noFill/>
          <a:ln cap="flat" cmpd="sng" w="9525">
            <a:solidFill>
              <a:schemeClr val="dk2"/>
            </a:solidFill>
            <a:prstDash val="solid"/>
            <a:round/>
            <a:headEnd len="sm" w="sm" type="none"/>
            <a:tailEnd len="sm" w="sm" type="none"/>
          </a:ln>
        </p:spPr>
        <p:txBody>
          <a:bodyPr anchorCtr="0" anchor="t" bIns="45700" lIns="91425" spcFirstLastPara="1" rIns="91425" wrap="square" tIns="45700">
            <a:spAutoFit/>
          </a:bodyPr>
          <a:lstStyle/>
          <a:p>
            <a:pPr indent="-411163" lvl="0" marL="411163" marR="0" rtl="0" algn="l">
              <a:spcBef>
                <a:spcPts val="0"/>
              </a:spcBef>
              <a:spcAft>
                <a:spcPts val="0"/>
              </a:spcAft>
              <a:buClr>
                <a:schemeClr val="dk2"/>
              </a:buClr>
              <a:buSzPts val="2800"/>
              <a:buFont typeface="Noto Sans Symbols"/>
              <a:buChar char="⮚"/>
            </a:pPr>
            <a:r>
              <a:rPr lang="en-US" sz="2800">
                <a:solidFill>
                  <a:schemeClr val="dk2"/>
                </a:solidFill>
              </a:rPr>
              <a:t>All loss functions perform very well, around 70% </a:t>
            </a:r>
            <a:endParaRPr/>
          </a:p>
        </p:txBody>
      </p:sp>
      <p:sp>
        <p:nvSpPr>
          <p:cNvPr id="70" name="Google Shape;70;p1"/>
          <p:cNvSpPr/>
          <p:nvPr/>
        </p:nvSpPr>
        <p:spPr>
          <a:xfrm>
            <a:off x="31311000" y="28498800"/>
            <a:ext cx="7476120" cy="1308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8000"/>
              <a:buFont typeface="Arial"/>
              <a:buNone/>
            </a:pPr>
            <a:r>
              <a:rPr b="0" i="0" lang="en-US" sz="4400" u="none" cap="none" strike="noStrike">
                <a:solidFill>
                  <a:srgbClr val="FFFFFF"/>
                </a:solidFill>
                <a:latin typeface="Avenir"/>
                <a:ea typeface="Avenir"/>
                <a:cs typeface="Avenir"/>
                <a:sym typeface="Avenir"/>
              </a:rPr>
              <a:t>MIDI Lab</a:t>
            </a:r>
            <a:endParaRPr b="0" i="0" sz="4400" u="none" cap="none" strike="noStrike">
              <a:solidFill>
                <a:srgbClr val="000000"/>
              </a:solidFill>
              <a:latin typeface="Arial"/>
              <a:ea typeface="Arial"/>
              <a:cs typeface="Arial"/>
              <a:sym typeface="Arial"/>
            </a:endParaRPr>
          </a:p>
        </p:txBody>
      </p:sp>
      <p:pic>
        <p:nvPicPr>
          <p:cNvPr id="71" name="Google Shape;71;p1"/>
          <p:cNvPicPr preferRelativeResize="0"/>
          <p:nvPr/>
        </p:nvPicPr>
        <p:blipFill rotWithShape="1">
          <a:blip r:embed="rId4">
            <a:alphaModFix/>
          </a:blip>
          <a:srcRect b="0" l="0" r="0" t="0"/>
          <a:stretch/>
        </p:blipFill>
        <p:spPr>
          <a:xfrm>
            <a:off x="30526480" y="28346400"/>
            <a:ext cx="910089" cy="839044"/>
          </a:xfrm>
          <a:prstGeom prst="rect">
            <a:avLst/>
          </a:prstGeom>
          <a:noFill/>
          <a:ln>
            <a:noFill/>
          </a:ln>
        </p:spPr>
      </p:pic>
      <p:sp>
        <p:nvSpPr>
          <p:cNvPr id="72" name="Google Shape;72;p1"/>
          <p:cNvSpPr/>
          <p:nvPr/>
        </p:nvSpPr>
        <p:spPr>
          <a:xfrm>
            <a:off x="33673200" y="28803600"/>
            <a:ext cx="9608400" cy="9097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4800"/>
              <a:buFont typeface="Arial"/>
              <a:buNone/>
            </a:pPr>
            <a:r>
              <a:rPr b="0" i="0" lang="en-US" sz="2000" u="none" cap="none" strike="noStrike">
                <a:solidFill>
                  <a:srgbClr val="FFFFFF"/>
                </a:solidFill>
                <a:latin typeface="Avenir"/>
                <a:ea typeface="Avenir"/>
                <a:cs typeface="Avenir"/>
                <a:sym typeface="Avenir"/>
              </a:rPr>
              <a:t>www.midilab.org</a:t>
            </a:r>
            <a:endParaRPr b="0" i="0" sz="2000" u="none" cap="none" strike="noStrike">
              <a:solidFill>
                <a:srgbClr val="000000"/>
              </a:solidFill>
              <a:latin typeface="Arial"/>
              <a:ea typeface="Arial"/>
              <a:cs typeface="Arial"/>
              <a:sym typeface="Arial"/>
            </a:endParaRPr>
          </a:p>
        </p:txBody>
      </p:sp>
      <p:pic>
        <p:nvPicPr>
          <p:cNvPr id="73" name="Google Shape;73;p1" title="grade0.jpg"/>
          <p:cNvPicPr preferRelativeResize="0"/>
          <p:nvPr/>
        </p:nvPicPr>
        <p:blipFill>
          <a:blip r:embed="rId5">
            <a:alphaModFix/>
          </a:blip>
          <a:stretch>
            <a:fillRect/>
          </a:stretch>
        </p:blipFill>
        <p:spPr>
          <a:xfrm>
            <a:off x="10816575" y="8778600"/>
            <a:ext cx="3146828" cy="3576448"/>
          </a:xfrm>
          <a:prstGeom prst="rect">
            <a:avLst/>
          </a:prstGeom>
          <a:noFill/>
          <a:ln>
            <a:noFill/>
          </a:ln>
        </p:spPr>
      </p:pic>
      <p:pic>
        <p:nvPicPr>
          <p:cNvPr id="74" name="Google Shape;74;p1" title="grade2.jpg"/>
          <p:cNvPicPr preferRelativeResize="0"/>
          <p:nvPr/>
        </p:nvPicPr>
        <p:blipFill>
          <a:blip r:embed="rId6">
            <a:alphaModFix/>
          </a:blip>
          <a:stretch>
            <a:fillRect/>
          </a:stretch>
        </p:blipFill>
        <p:spPr>
          <a:xfrm>
            <a:off x="17539851" y="8778600"/>
            <a:ext cx="3576448" cy="3576448"/>
          </a:xfrm>
          <a:prstGeom prst="rect">
            <a:avLst/>
          </a:prstGeom>
          <a:noFill/>
          <a:ln>
            <a:noFill/>
          </a:ln>
        </p:spPr>
      </p:pic>
      <p:pic>
        <p:nvPicPr>
          <p:cNvPr id="75" name="Google Shape;75;p1" title="grade1.jpg"/>
          <p:cNvPicPr preferRelativeResize="0"/>
          <p:nvPr/>
        </p:nvPicPr>
        <p:blipFill>
          <a:blip r:embed="rId7">
            <a:alphaModFix/>
          </a:blip>
          <a:stretch>
            <a:fillRect/>
          </a:stretch>
        </p:blipFill>
        <p:spPr>
          <a:xfrm>
            <a:off x="13963400" y="8778600"/>
            <a:ext cx="3576448" cy="3576448"/>
          </a:xfrm>
          <a:prstGeom prst="rect">
            <a:avLst/>
          </a:prstGeom>
          <a:noFill/>
          <a:ln>
            <a:noFill/>
          </a:ln>
        </p:spPr>
      </p:pic>
      <p:pic>
        <p:nvPicPr>
          <p:cNvPr id="76" name="Google Shape;76;p1" title="renet_adjusted.png"/>
          <p:cNvPicPr preferRelativeResize="0"/>
          <p:nvPr/>
        </p:nvPicPr>
        <p:blipFill>
          <a:blip r:embed="rId8">
            <a:alphaModFix/>
          </a:blip>
          <a:stretch>
            <a:fillRect/>
          </a:stretch>
        </p:blipFill>
        <p:spPr>
          <a:xfrm>
            <a:off x="93738" y="22629923"/>
            <a:ext cx="10455265" cy="4186200"/>
          </a:xfrm>
          <a:prstGeom prst="rect">
            <a:avLst/>
          </a:prstGeom>
          <a:noFill/>
          <a:ln>
            <a:noFill/>
          </a:ln>
        </p:spPr>
      </p:pic>
      <p:sp>
        <p:nvSpPr>
          <p:cNvPr id="77" name="Google Shape;77;p1"/>
          <p:cNvSpPr txBox="1"/>
          <p:nvPr/>
        </p:nvSpPr>
        <p:spPr>
          <a:xfrm>
            <a:off x="11984862" y="26558990"/>
            <a:ext cx="109755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Table 1. </a:t>
            </a:r>
            <a:r>
              <a:rPr lang="en-US" sz="1800">
                <a:solidFill>
                  <a:schemeClr val="dk1"/>
                </a:solidFill>
              </a:rPr>
              <a:t>Cost-sensitive table for the </a:t>
            </a:r>
            <a:r>
              <a:rPr lang="en-US" sz="1800">
                <a:solidFill>
                  <a:schemeClr val="dk1"/>
                </a:solidFill>
              </a:rPr>
              <a:t>imbalance</a:t>
            </a:r>
            <a:r>
              <a:rPr lang="en-US" sz="1800">
                <a:solidFill>
                  <a:schemeClr val="dk1"/>
                </a:solidFill>
              </a:rPr>
              <a:t> dataset</a:t>
            </a:r>
            <a:endParaRPr/>
          </a:p>
        </p:txBody>
      </p:sp>
      <p:pic>
        <p:nvPicPr>
          <p:cNvPr id="78" name="Google Shape;78;p1" title="dummy.png"/>
          <p:cNvPicPr preferRelativeResize="0"/>
          <p:nvPr/>
        </p:nvPicPr>
        <p:blipFill>
          <a:blip r:embed="rId9">
            <a:alphaModFix/>
          </a:blip>
          <a:stretch>
            <a:fillRect/>
          </a:stretch>
        </p:blipFill>
        <p:spPr>
          <a:xfrm>
            <a:off x="24956688" y="9766341"/>
            <a:ext cx="11297825" cy="6697996"/>
          </a:xfrm>
          <a:prstGeom prst="rect">
            <a:avLst/>
          </a:prstGeom>
          <a:noFill/>
          <a:ln>
            <a:noFill/>
          </a:ln>
        </p:spPr>
      </p:pic>
      <p:pic>
        <p:nvPicPr>
          <p:cNvPr id="79" name="Google Shape;79;p1" title="Screenshot 2025-03-20 at 3.09.47 PM.png"/>
          <p:cNvPicPr preferRelativeResize="0"/>
          <p:nvPr/>
        </p:nvPicPr>
        <p:blipFill>
          <a:blip r:embed="rId10">
            <a:alphaModFix/>
          </a:blip>
          <a:stretch>
            <a:fillRect/>
          </a:stretch>
        </p:blipFill>
        <p:spPr>
          <a:xfrm>
            <a:off x="24365018" y="6735400"/>
            <a:ext cx="12358168" cy="3030950"/>
          </a:xfrm>
          <a:prstGeom prst="rect">
            <a:avLst/>
          </a:prstGeom>
          <a:noFill/>
          <a:ln>
            <a:noFill/>
          </a:ln>
        </p:spPr>
      </p:pic>
      <p:pic>
        <p:nvPicPr>
          <p:cNvPr id="80" name="Google Shape;80;p1" title="grade3.jpg"/>
          <p:cNvPicPr preferRelativeResize="0"/>
          <p:nvPr/>
        </p:nvPicPr>
        <p:blipFill>
          <a:blip r:embed="rId11">
            <a:alphaModFix/>
          </a:blip>
          <a:stretch>
            <a:fillRect/>
          </a:stretch>
        </p:blipFill>
        <p:spPr>
          <a:xfrm>
            <a:off x="21116300" y="8778600"/>
            <a:ext cx="3317989" cy="3576448"/>
          </a:xfrm>
          <a:prstGeom prst="rect">
            <a:avLst/>
          </a:prstGeom>
          <a:noFill/>
          <a:ln>
            <a:noFill/>
          </a:ln>
        </p:spPr>
      </p:pic>
      <p:sp>
        <p:nvSpPr>
          <p:cNvPr id="81" name="Google Shape;81;p1"/>
          <p:cNvSpPr txBox="1"/>
          <p:nvPr/>
        </p:nvSpPr>
        <p:spPr>
          <a:xfrm>
            <a:off x="10690524" y="4331411"/>
            <a:ext cx="13843200" cy="4186200"/>
          </a:xfrm>
          <a:prstGeom prst="rect">
            <a:avLst/>
          </a:prstGeom>
          <a:solidFill>
            <a:srgbClr val="D6E3BC"/>
          </a:solidFill>
          <a:ln>
            <a:noFill/>
          </a:ln>
        </p:spPr>
        <p:txBody>
          <a:bodyPr anchorCtr="0" anchor="ctr" bIns="182875" lIns="457200" spcFirstLastPara="1" rIns="457200" wrap="square" tIns="182875">
            <a:noAutofit/>
          </a:bodyPr>
          <a:lstStyle/>
          <a:p>
            <a:pPr indent="0" lvl="0" marL="0" marR="0" rtl="0" algn="ctr">
              <a:spcBef>
                <a:spcPts val="0"/>
              </a:spcBef>
              <a:spcAft>
                <a:spcPts val="0"/>
              </a:spcAft>
              <a:buNone/>
            </a:pPr>
            <a:r>
              <a:rPr lang="en-US" sz="4800">
                <a:solidFill>
                  <a:schemeClr val="dk1"/>
                </a:solidFill>
              </a:rPr>
              <a:t>This preliminary study is among the first to apply deep learning for multi-classification of occupational lung disease, demonstrating that different loss functions can effectively grade pneumoconiosis severity.</a:t>
            </a:r>
            <a:endParaRPr/>
          </a:p>
        </p:txBody>
      </p:sp>
      <p:pic>
        <p:nvPicPr>
          <p:cNvPr id="82" name="Google Shape;82;p1" title="dummy.png"/>
          <p:cNvPicPr preferRelativeResize="0"/>
          <p:nvPr/>
        </p:nvPicPr>
        <p:blipFill>
          <a:blip r:embed="rId12">
            <a:alphaModFix/>
          </a:blip>
          <a:stretch>
            <a:fillRect/>
          </a:stretch>
        </p:blipFill>
        <p:spPr>
          <a:xfrm>
            <a:off x="10641075" y="14396645"/>
            <a:ext cx="6678400" cy="6283292"/>
          </a:xfrm>
          <a:prstGeom prst="rect">
            <a:avLst/>
          </a:prstGeom>
          <a:noFill/>
          <a:ln>
            <a:noFill/>
          </a:ln>
        </p:spPr>
      </p:pic>
      <p:pic>
        <p:nvPicPr>
          <p:cNvPr id="83" name="Google Shape;83;p1" title="dummy.png"/>
          <p:cNvPicPr preferRelativeResize="0"/>
          <p:nvPr/>
        </p:nvPicPr>
        <p:blipFill>
          <a:blip r:embed="rId13">
            <a:alphaModFix/>
          </a:blip>
          <a:stretch>
            <a:fillRect/>
          </a:stretch>
        </p:blipFill>
        <p:spPr>
          <a:xfrm>
            <a:off x="17483300" y="14362096"/>
            <a:ext cx="6678400" cy="6283303"/>
          </a:xfrm>
          <a:prstGeom prst="rect">
            <a:avLst/>
          </a:prstGeom>
          <a:noFill/>
          <a:ln>
            <a:noFill/>
          </a:ln>
        </p:spPr>
      </p:pic>
      <p:pic>
        <p:nvPicPr>
          <p:cNvPr id="84" name="Google Shape;84;p1" title="Screenshot 2025-03-20 at 3.25.08 PM.png"/>
          <p:cNvPicPr preferRelativeResize="0"/>
          <p:nvPr/>
        </p:nvPicPr>
        <p:blipFill>
          <a:blip r:embed="rId14">
            <a:alphaModFix/>
          </a:blip>
          <a:stretch>
            <a:fillRect/>
          </a:stretch>
        </p:blipFill>
        <p:spPr>
          <a:xfrm>
            <a:off x="12917112" y="23212658"/>
            <a:ext cx="8913874" cy="32594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road_PowerPoint_Template">
  <a:themeElements>
    <a:clrScheme name="msu">
      <a:dk1>
        <a:srgbClr val="000000"/>
      </a:dk1>
      <a:lt1>
        <a:srgbClr val="FFFFFF"/>
      </a:lt1>
      <a:dk2>
        <a:srgbClr val="18453B"/>
      </a:dk2>
      <a:lt2>
        <a:srgbClr val="0DB14B"/>
      </a:lt2>
      <a:accent1>
        <a:srgbClr val="99A2A2"/>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2018-09-16T19:13:41Z</dcterms:created>
  <dc:creator>Mike Morrison</dc:creator>
</cp:coreProperties>
</file>