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4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2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6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8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CD5F23E-4FDE-4591-89A4-F590F614284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CB1298-D06F-480F-B482-D6E6753E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2E3E-0AC4-42A1-B0DE-ECE0D0AD0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latin typeface="OCR A Extended" panose="02010509020102010303" pitchFamily="50" charset="0"/>
              </a:rPr>
              <a:t>Alone.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E9063-7D9C-4E76-9943-1A4539AFD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Iandoli ‘21, Michael </a:t>
            </a:r>
            <a:r>
              <a:rPr lang="en-US" dirty="0" err="1"/>
              <a:t>Bosik</a:t>
            </a:r>
            <a:r>
              <a:rPr lang="en-US" dirty="0"/>
              <a:t> ‘21, Luke Trujillo ‘21</a:t>
            </a:r>
          </a:p>
        </p:txBody>
      </p:sp>
    </p:spTree>
    <p:extLst>
      <p:ext uri="{BB962C8B-B14F-4D97-AF65-F5344CB8AC3E}">
        <p14:creationId xmlns:p14="http://schemas.microsoft.com/office/powerpoint/2010/main" val="302719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FD5-CA42-4FB9-B1C3-D2A7F4BB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BEC6-5A2A-4448-B0FD-378C2A04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using Unity</a:t>
            </a:r>
          </a:p>
          <a:p>
            <a:r>
              <a:rPr lang="en-US" dirty="0"/>
              <a:t>Zero-gravity arcade-style point &amp; click shooter</a:t>
            </a:r>
          </a:p>
          <a:p>
            <a:r>
              <a:rPr lang="en-US" dirty="0"/>
              <a:t>Defend yourself against waves of </a:t>
            </a:r>
            <a:r>
              <a:rPr lang="en-US" dirty="0" err="1"/>
              <a:t>Gloup</a:t>
            </a:r>
            <a:r>
              <a:rPr lang="en-US" dirty="0"/>
              <a:t> Glops</a:t>
            </a:r>
          </a:p>
          <a:p>
            <a:pPr lvl="1"/>
            <a:r>
              <a:rPr lang="en-US" dirty="0"/>
              <a:t>Squid-like aliens looking to kill you</a:t>
            </a:r>
          </a:p>
        </p:txBody>
      </p:sp>
    </p:spTree>
    <p:extLst>
      <p:ext uri="{BB962C8B-B14F-4D97-AF65-F5344CB8AC3E}">
        <p14:creationId xmlns:p14="http://schemas.microsoft.com/office/powerpoint/2010/main" val="198830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739A-32BF-46BC-AACB-6081DF86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257F-4DED-4B7D-A910-1C57F53D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prior experience in Unity</a:t>
            </a:r>
          </a:p>
          <a:p>
            <a:r>
              <a:rPr lang="en-US" dirty="0"/>
              <a:t>Understanding sprites and how to make them</a:t>
            </a:r>
          </a:p>
          <a:p>
            <a:r>
              <a:rPr lang="en-US" dirty="0"/>
              <a:t>Recording F/X sounds by making odd sounds</a:t>
            </a:r>
          </a:p>
        </p:txBody>
      </p:sp>
    </p:spTree>
    <p:extLst>
      <p:ext uri="{BB962C8B-B14F-4D97-AF65-F5344CB8AC3E}">
        <p14:creationId xmlns:p14="http://schemas.microsoft.com/office/powerpoint/2010/main" val="94365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A298-A62E-4A6A-BD40-7304F402B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 our demo!</a:t>
            </a:r>
          </a:p>
        </p:txBody>
      </p:sp>
    </p:spTree>
    <p:extLst>
      <p:ext uri="{BB962C8B-B14F-4D97-AF65-F5344CB8AC3E}">
        <p14:creationId xmlns:p14="http://schemas.microsoft.com/office/powerpoint/2010/main" val="920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</TotalTime>
  <Words>66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OCR A Extended</vt:lpstr>
      <vt:lpstr>Mesh</vt:lpstr>
      <vt:lpstr>Alone.</vt:lpstr>
      <vt:lpstr>Game Details</vt:lpstr>
      <vt:lpstr>Challenges</vt:lpstr>
      <vt:lpstr>Play our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Alone.</dc:title>
  <dc:creator>Matthew Iandoli</dc:creator>
  <cp:lastModifiedBy>Iandoli, Matthew James</cp:lastModifiedBy>
  <cp:revision>3</cp:revision>
  <dcterms:created xsi:type="dcterms:W3CDTF">2019-01-20T14:16:33Z</dcterms:created>
  <dcterms:modified xsi:type="dcterms:W3CDTF">2019-01-20T14:46:33Z</dcterms:modified>
</cp:coreProperties>
</file>