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6" d="100"/>
          <a:sy n="86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D43AE-510D-4DBE-BD43-80F3E8C09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0" dirty="0">
                <a:solidFill>
                  <a:srgbClr val="25252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 Downtime project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B54B-1D47-41D4-B076-879153B0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data tracks Productivity &amp; downtime data for a soda bottling production line, including information on the operator, product, start &amp; end times, and downtime factors for each batch.</a:t>
            </a:r>
            <a:endParaRPr lang="en-US" sz="2400" b="1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 examining the data we had four main questionnaires:</a:t>
            </a:r>
            <a:endParaRPr lang="en-US" sz="2000" b="1" i="0" dirty="0">
              <a:solidFill>
                <a:srgbClr val="C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What's the current line efficiency? (total time / min time)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Are any operators underperforming?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leading factors for downtime?</a:t>
            </a:r>
          </a:p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 any operators struggle with particular types of operator error?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these questions we have answered using the following slide which represent the insights to answer each question.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4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3D38C85-C819-4EFF-AC13-3299C74CEE9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08989583"/>
                  </p:ext>
                </p:extLst>
              </p:nvPr>
            </p:nvGraphicFramePr>
            <p:xfrm>
              <a:off x="0" y="124286"/>
              <a:ext cx="12191999" cy="673371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ntent Placeholder 3" title="Microsoft Power BI">
                <a:extLst>
                  <a:ext uri="{FF2B5EF4-FFF2-40B4-BE49-F238E27FC236}">
                    <a16:creationId xmlns:a16="http://schemas.microsoft.com/office/drawing/2014/main" id="{A3D38C85-C819-4EFF-AC13-3299C74CEE9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124286"/>
                <a:ext cx="12191999" cy="67337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41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176094EE-E099-4DAD-90CA-1CA89050C2D8}">
  <we:reference id="wa200003233" version="2.0.0.3" store="en-US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9VYS2/bOBD+KwLPQkGJeuawQPMCCgS7wSZID4schuTIYStLBkW79Qb+7zuk5E3qzQsonK4vBjkcDb/5hpwZ+p5pMyxaWP8Oc2RH7Ljvv87Bfo0SFrNulEnFJTS8qkQBsuagUyhotV8403cDO7pnDuwM3Y0ZltB6QyT8i2VVAwpq4JBmushErZVmtzGDtr2EmddpoB0wZgu0Q99Ba/7G0QQtObvETczw+6LtLfiNrhw49JutSJ3mBCz5IAgHKGdWeIXKjVKV6EalCFALIWXCIclSUhtGhYD3SRWSN6Z1ZN0P5frs+8KSH/dbGjAv86TmSouy5EqqTAhPklsv/OoJoZv11ihoSTga8nZutmjTmJ3bfh4sTmR7zbPOGbemyYXpMFrYXi+9P14Ws+tgm2+Itc93aDF8fNJ32oy+3rNP4ddDxWEY3Qsq7XK+s+JnV/3SKvwTm4dJgLEhqi9tT4EIUI7BqTsS0rY30C5DOMnqhSGfyD3vlReTZpamiSgvvO7thn7GkD3a8U1IXuDgGWQxu+u/nVgk0jU7yj1Sub620A0GOzcdlYfQue3K+RiXQw+QGSLyvY2kpyNyZo7Rb9HcdI8Ebwqfv2XvFru3gd6JbEyf/RvXKS14pKuQKIhpB7TveGU5bxrM0iTNRJphphLIwcsH083aKbWEBBJGY+hC9ui746Vz5BwlNfmF8oQ3t/FYkjyRutKa53ValrnKJMLziWJKBR/1CjpF8HcJ/TibWZzB9mic7ZPtP2gArrdBfr7spuwodhnmgc4XKVJg9X+pKXQldFNnwCuZlUWNTYGHQc3luLY3ZpK0EZBXpSiaFKRuEhTVYTBz3sJqj0fmyY7gIIi5ot5kb7RQhimyms5LnueSEk6JMj8MWk59nd0HLTSxGu3xOrh8auy2u0viHeS/3l3yj0RpUlcKC1kWvKwLLIVM61eD+GPTuNfqe9p/60LNpSu4LQs/hin+f52tC5hF19ue4IFw/hLwd+Tz0xAZF0EX9VOhjc6sfZLX149/QHZyB9a98Rakv/IWPB8YH4mXUL5bCHzrOz4LSf3Lo4ffdEDWb2/Cf+aG3Yb0XpZQVrzIKsVFVsgiK7g6jPQ+mdtfO4BVw0Wik7xWVPgyWYtDIiZK90RNYOdBwuZoZ6G37pduWIDCS+jGp+ZixGQw6BEh0GnU0zg8b5949YW/XVjYhKAY2eIrH0zPxLHUbTb/AByvA6s0EgAA&quot;"/>
    <we:property name="creatorSessionId" value="&quot;dba27f0d-0da0-41af-a85f-d7571c7828ff&quot;"/>
    <we:property name="creatorTenantId" value="&quot;dacd2b88-5982-4eca-8fc3-d5adb76c4def&quot;"/>
    <we:property name="creatorUserId" value="&quot;1003BFFDA874EE21&quot;"/>
    <we:property name="datasetId" value="&quot;000c1173-61ce-4e70-a0b4-9a7a8c6d4928&quot;"/>
    <we:property name="embedUrl" value="&quot;/reportEmbed?reportId=26ed313f-90d7-4df7-bf8d-7725ebfd7361&amp;config=eyJjbHVzdGVyVXJsIjoiaHR0cHM6Ly9XQUJJLU5PUlRILUVVUk9QRS1yZWRpcmVjdC5hbmFseXNpcy53aW5kb3dzLm5ldCIsImVtYmVkRmVhdHVyZXMiOnsidXNhZ2VNZXRyaWNzVk5leHQiOnRydWV9fQ%3D%3D&amp;disableSensitivityBanner=true&amp;storytellingChangeViewModeShortcutKeys=true&quot;"/>
    <we:property name="initialStateBookmark" value="&quot;H4sIAAAAAAAAA81WXU/bMBT9K5GfNqmakoZSwsOkUjpp4lMw8TJV0619EwyuHdkOo0P977t2gmATo1O1lj3FObm5Pvfc448HJqSrFSxOYY5snx0YczsHe5tkrMd0h52dHZ2MLo6+nY5OJgSb2kujHdt/YB5shf5KugZUyEDg12mPgVLnUIW3EpTDHqvROqNByR/YBtMnbxtc9hje18pYCCkvPXgMae8onN5p7uxDTjMC9/IOL5H7Fi1FuZMO0kG2O+S8LIoy39mjMNcGRGYvhoTUcfqx0R6kpmkCViDulv28GGQiS2d5notiGHNI5buQ2WJyX1uqjmpe1EGVkbgDzVGwWIJF1zJ+YGOjmnkcTX7BL01jOV5gGT9pL/2C0hwTi6S2RjShxoAtSZRza0iyGHAAnl9H8Np8H1skiQTbT5e91UxGVWWxAt+9TjZJ87Bpe/huLnXj0b2PAZ8a3fUsfa2CMUGVsZKD2rSc0iXEQCWzIGvi5RyTjwlxfga8IPaUECd1pTr7PjnpS1sBV40jr6Bo6Y6vwfqwVGY35MngIEpgrEB7sIgmOpT20c393m+V/WdtC316je6bNGg5fdwV6NebZ+u+s1Kr8oaW4jSIwkAIyIqinyHPZzzd2+MCV+4aW3T6Z5dIn4BOAgLe2GRirbHruNspydGu6+et1fVHU1yBauLZtEUyrUnSNM/EUPSBA+SQD4Y7f3G0bNEkZx3t9Q6YEwTXWPxnbB7zvfEGvLmy3mTbetbjYMroyydd2BzpDhcGpvGuBo7noDHyqNscEmMctR60CO2IYxuex5I0b7sR11i4m4UbH4uTUIPkTOGKH8I9kEVakd1PtWg5eJIKAAA=&quot;"/>
    <we:property name="isFiltersActionButtonVisible" value="true"/>
    <we:property name="isFooterCollapsed" value="true"/>
    <we:property name="isVisualContainerHeaderHidden" value="false"/>
    <we:property name="pageDisplayName" value="&quot;deails&quot;"/>
    <we:property name="pageName" value="&quot;c1dfc2eaa933bb10a142&quot;"/>
    <we:property name="reportEmbeddedTime" value="&quot;2024-12-20T19:39:44.849Z&quot;"/>
    <we:property name="reportName" value="&quot;Manufacturing+Downtime&quot;"/>
    <we:property name="reportState" value="&quot;CONNECTED&quot;"/>
    <we:property name="reportUrl" value="&quot;/groups/me/reports/26ed313f-90d7-4df7-bf8d-7725ebfd7361/c1dfc2eaa933bb10a142?bookmarkGuid=ecfc343d-ad5b-4b44-9c29-fd20bc644a17&amp;bookmarkUsage=1&amp;ctid=dacd2b88-5982-4eca-8fc3-d5adb76c4def&amp;fromEntryPoint=export&amp;pbi_source=storytelling_addin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103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Manufacturing Downtime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michael zaki</cp:lastModifiedBy>
  <cp:revision>16</cp:revision>
  <dcterms:created xsi:type="dcterms:W3CDTF">2018-06-07T21:39:02Z</dcterms:created>
  <dcterms:modified xsi:type="dcterms:W3CDTF">2025-06-28T20:46:12Z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