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43AE-510D-4DBE-BD43-80F3E8C0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Downtime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9B54B-1D47-41D4-B076-879153B0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 tracks Productivity &amp; downtime data for a soda bottling production line, including information on the operator, product, start &amp; end times, and downtime factors for each batch.</a:t>
            </a:r>
            <a:endParaRPr lang="en-US" sz="2400" b="1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After examining the data we had four main questionnaires:</a:t>
            </a:r>
            <a:endParaRPr lang="en-US" sz="2000" b="1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What's the current line efficiency? (total time / min time)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any operators underperforming?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leading factors for downtime?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any operators struggle with particular types of operator error?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All these questions we have answered using the following slide which represent the insights to answer each question.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A3D38C85-C819-4EFF-AC13-3299C74CEE9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08989583"/>
                  </p:ext>
                </p:extLst>
              </p:nvPr>
            </p:nvGraphicFramePr>
            <p:xfrm>
              <a:off x="0" y="124286"/>
              <a:ext cx="12191999" cy="673371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A3D38C85-C819-4EFF-AC13-3299C74CEE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24286"/>
                <a:ext cx="12191999" cy="67337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41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94710E06-A4F4-4258-9C89-E504C3292F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245194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94710E06-A4F4-4258-9C89-E504C3292F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783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176094EE-E099-4DAD-90CA-1CA89050C2D8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81V30/bMBD+VyK/8BJNadOUhDcoRUJiGxqoPEw8XOJLMKRx5DiFrur/vju73RgqHdIEWqVG9vnz+bsf/rwSUnVtDcsvMEdxJE60fpiDeQgGIhSNtw0GYyggBRgMhzFkpYRRQqu6tUo3nThaCQumQjtTXQ81OyLj99tQQF1fQsWzEuoOQ9Gi6XQDtfqBHkxL1vS4DgU+tbU2wC6vLFhktwuC05wpfIrpRCisWuAVFtZb0/hwhFGRJ3KMaZnFuUwjgnUe4JjthJC9VLUl7zzMl9On1hDj1TbgZFSmqcwHZXZYDksZZ5jy8XbZ8uqE2FXaqAJqMnpH7Ge2ZTsMxZnRc+dxk1ZGThur7JImF6rBoDVa9hwP20Jx7XxHa8razR0adJsnupHKx7oS5+7LVLHrfHgOUvfzFys8u9K9KfAblr8njsaaUn1pNBXCUflKA7DakJ1OnkHdu9qR4wtFYVGEHBibCXzwGYoDRt6u6eNr9uzIN1HZk4TXqYXiTj9ODFLipThK3NkL1z+UIQvkyVcyyuEwgnFC3ZoVoyzO0nT4erF3lvNdQzrVj4SdY1BSJ++ILFqHv2gdywU0BVlfcjquKoMVbNti+p6EL6AKromws5/1zebiRfuIf2A+z7tA2QCaQG96JZgaszOv3DGdaqp6oztOXdzIXzxROGaTOzCWpS2/Jw3hhqF92kg0J0vXM6fKbNWHbvn0PywMV2Ifyw8rAQuKF2yC3z+T5E2DLN+uX/9yw1irQpEkA5mm41Eqh0D/cR5jyp739gQ4zie9tcTpj6Zwv+cWMUd6AXmge9u1UOAlNF7EW89OocPRfYBGclO6sXs4dkitey+FO4QoqbzGv2zgV1Q4Whzw+ic7IK1t1wcAAA==&quot;"/>
    <we:property name="creatorSessionId" value="&quot;b4924d4f-f161-4020-b01f-e3c7ed13d69f&quot;"/>
    <we:property name="creatorTenantId" value="&quot;dacd2b88-5982-4eca-8fc3-d5adb76c4def&quot;"/>
    <we:property name="creatorUserId" value="&quot;1003BFFDA874EE21&quot;"/>
    <we:property name="datasetId" value="&quot;4ded6733-7f85-407b-9595-8d61e4d4e8e0&quot;"/>
    <we:property name="embedUrl" value="&quot;/reportEmbed?reportId=747fa62c-e832-46e4-9baf-f59f24d970e0&amp;config=eyJjbHVzdGVyVXJsIjoiaHR0cHM6Ly9XQUJJLU5PUlRILUVVUk9QRS1yZWRpcmVjdC5hbmFseXNpcy53aW5kb3dzLm5ldCIsImVtYmVkRmVhdHVyZXMiOnsidXNhZ2VNZXRyaWNzVk5leHQiOnRydWV9fQ%3D%3D&amp;disableSensitivityBanner=true&amp;storytellingChangeViewModeShortcutKeys=true&quot;"/>
    <we:property name="initialStateBookmark" value="&quot;H4sIAAAAAAAAA+VX227bMAz9FcMv7YBg8CVx4j4MSNIMGLpe0A59GYKBkehUrWMZktwuC/Lvo2T3ivSCYultbzZNk4eHRzS98LnQZQ7zPZihv+UPpDybgTrzQr/lF41tf39nt3+482uvvzsisyyNkIX2txa+ATVFcyx0BbmNQMaf45YPeX4AU3uXQa6x5ZeotCwgF3+wdqZHRlW4bPn4u8ylAhvyyIBBG/ac3OmecoefY8oIzIhzPEJmamvGs3bQCTph0mUsS9MsbvfITdcODtlKFxvapR/KwoAoKI21pYhJFsVpJ+RhMInjmKddF0PkpnGZzEe/S0XVUc3z0rIyJKxTqQSD3HdVKNQ16IU/lHk1c1ejW/YjWSmGh5i5R4URZk6RvhMQr1SSV7ZMa1sSLwdKEmvOYQCGnTjjibwYKqTM3N8Klq0rMH1+DgUj610k/elU4RRMcztaJ8ztqm7j5kwUlUH9yTl8rYqmbcFDFbwgnUJ7hCD3JpZWz4gZel88wnzDsILsMVm0KKZ5o+BrMf2oK2B5pUkuyGu4wxNQxp6WySnJ0oqIAkjFUQ3mTkfbQl0KOmrdqeyNtc326SG4r9Kg5fhyMNCrpzeOfiOlmuU1HcWxJcUHziFM0yhEFk9Y0Osxjm9pcHzTnjAeFJ61gJHKGykl1XPUrXPBUN3Ssz9Dmv72goMBV2JZ5xZYP5c1HegYWBBeYqWOfQx5ZcNuDEALtmHb6Uh9+hF5Maru1ZmrQa9DZfeDqXUXBHHIuzwCBhBD3Om239YHa7+B/bxv1i6CrhT+MzSX8V55pq+vrFeZhDd63AxDzIDRvtXusR4tW92ox+FRUb7XxeVx5YDiH+Xr7+ZykrB21snaOImTNEsijLqT99He25vDZoEX/1ODn1R93eIgAd5ltNEwaCccYpZ03kmLr/+QrsuKPnBT76nXTWK3RK1Y0mRldAkMD6DAFcsaNQ8Kbnl6cGFzP/S+S0LMiUn+2IZnf/Ov1rvl8i+FF944cRAAAA==&quot;"/>
    <we:property name="isFiltersActionButtonVisible" value="false"/>
    <we:property name="isVisualContainerHeaderHidden" value="false"/>
    <we:property name="pageDisplayName" value="&quot;KPI'S&quot;"/>
    <we:property name="pageName" value="&quot;fdf40505167ccf99f348&quot;"/>
    <we:property name="reportEmbeddedTime" value="&quot;2025-09-13T03:25:07.635Z&quot;"/>
    <we:property name="reportName" value="&quot;Manufacturing+Downtime&quot;"/>
    <we:property name="reportState" value="&quot;CONNECTED&quot;"/>
    <we:property name="reportUrl" value="&quot;/groups/me/reports/747fa62c-e832-46e4-9baf-f59f24d970e0/fdf40505167ccf99f348?bookmarkGuid=1a6991c7-31eb-4800-b106-8dd8b8d4b12d&amp;bookmarkUsage=1&amp;ctid=dacd2b88-5982-4eca-8fc3-d5adb76c4def&amp;fromEntryPoint=export&amp;pbi_source=storytelling_addin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2130EBFE-A27E-4F23-AC5B-72868A45157E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8VVbW/aMBD+K5G/9Es08f72jVIqVaUFlYppmqrpSC7BrYkjx6EwxH/fnRNUxtCGNLF9ieLz+fzcc3ePtyKUWapg8whLFD1xrfXbEsybVxW+SErbeHz/0H+6//bYfxiSWadW6iQTva2wYGK0M5nloDgCGb+++AKUmkDMqwhUhr5I0WQ6ASW/Y+FMW9bkuPMFrlOlDXDIqQWLHHZF7rSmu6uf6nQjBFaucIqBLaxYA2g1gqhdwVp73upGHWC8WeHgkJ104dDu+oFOLMiErmFbPWhjWOtGzWq9jo1WpVNF5xtJZUuX+Wa4Tg1lt92zgvU5tFqNZqeOtWo3aoSNZpcw2E3KuwPKJNZGBqDIWATiOLN9ZjVf3Bq9dBFL7tlzmFhpN7QYETovNTrMOXe2+eLZxa7siOHPCzToDlMqoSx42Yo792WomGUFFc5F5cujHV5NdW4CfMLoY+Fg7KgsE6OpaA7KXeZJ60HisQWsNt7QGG3IjYDMQOWu7HTPSFKWlDDnyWY6e/UFsyv2fNnRpyj3AYKzkP2Gk7OR+mKh3wcGqSyh6FV3/nZfqX64giQg6zG2fhwbjGFP7fCSwEcQe8+SuoDtt3lSNnrlGHjlAPjPLXZRXm/0O/ku0YtoEk/w+Z9gjcsqn8DDrZbJJFal3nyMfjFEInBQBgswliVt/krawZNO57QJ0Vxv3OjcSLNXHZrYi/bAryQzq/8QwAGdPNmF6NL+64GsltXdnK8rf9Vll8yRFYk5Pii+WCK9Z/yjc5ulEOAEkkJm0yKGxOJ1WaeQhNxq7t9J+wn1c6+fKyQ3n5wr/MMBfhOFg+XQ/QD7/uI2ngcAAA==&quot;"/>
    <we:property name="creatorSessionId" value="&quot;c1095e08-4bb2-42fa-8d78-44ea65cfcad6&quot;"/>
    <we:property name="creatorTenantId" value="&quot;dacd2b88-5982-4eca-8fc3-d5adb76c4def&quot;"/>
    <we:property name="creatorUserId" value="&quot;1003BFFDA874EE21&quot;"/>
    <we:property name="datasetId" value="&quot;4ded6733-7f85-407b-9595-8d61e4d4e8e0&quot;"/>
    <we:property name="embedUrl" value="&quot;/reportEmbed?reportId=747fa62c-e832-46e4-9baf-f59f24d970e0&amp;config=eyJjbHVzdGVyVXJsIjoiaHR0cHM6Ly9XQUJJLU5PUlRILUVVUk9QRS1yZWRpcmVjdC5hbmFseXNpcy53aW5kb3dzLm5ldCIsImVtYmVkRmVhdHVyZXMiOnsidXNhZ2VNZXRyaWNzVk5leHQiOnRydWV9fQ%3D%3D&amp;disableSensitivityBanner=true&amp;storytellingChangeViewModeShortcutKeys=true&quot;"/>
    <we:property name="initialStateBookmark" value="&quot;H4sIAAAAAAAAA8VVbW/aMBD+K5G/9Es08f72jVIqVaUFlYppmqrpSC7BrYkjx6EwxH/fnRNUxtCGNLF9ieLz+fzcc3ePtyKUWapg8whLFD1xrfXbEsybVxW+SErbeHz/0H+6//bYfxiSWadW6iQTva2wYGK0M5nloDgCGb+++AKUmkDMqwhUhr5I0WQ6ASW/Y+FMW9bkuPMFrlOlDXDIqQWLHHZF7rSmu6uf6nQjBFaucIqBLaxYA2g1gqhdwVp73upGHWC8WeHgkJ104dDu+oFOLMiErmFbPWhjWOtGzWq9jo1WpVNF5xtJZUuX+Wa4Tg1lt92zgvU5tFqNZqeOtWo3aoSNZpcw2E3KuwPKJNZGBqDIWATiOLN9ZjVf3Bq9dBFL7tlzmFhpN7QYETovNTrMOXe2+eLZxa7siOHPCzToDlMqoSx42Yo792WomGUFFc5F5cujHV5NdW4CfMLoY+Fg7KgsE6OpaA7KXeZJ60HisQWsNt7QGG3IjYDMQOWu7HTPSFKWlDDnyWY6e/UFsyv2fNnRpyj3AYKzkP2Gk7OR+mKh3wcGqSyh6FV3/nZfqX64giQg6zG2fhwbjGFP7fCSwEcQe8+SuoDtt3lSNnrlGHjlAPjPLXZRXm/0O/ku0YtoEk/w+Z9gjcsqn8DDrZbJJFal3nyMfjFEInBQBgswliVt/krawZNO57QJ0Vxv3OjcSLNXHZrYi/bAryQzq/8QwAGdPNmF6NL+64GsltXdnK8rf9Vll8yRFYk5Pii+WCK9Z/yjc5ulEOAEkkJm0yKGxOJ1WaeQhNxq7t9J+wn1c6+fKyQ3n5wr/MMBfhOFg+XQ/QD7/uI2ngcAAA==&quot;"/>
    <we:property name="isFiltersActionButtonVisible" value="false"/>
    <we:property name="isVisualContainerHeaderHidden" value="false"/>
    <we:property name="pageDisplayName" value="&quot;operator struggle&quot;"/>
    <we:property name="pageName" value="&quot;e2aa64cf70e27b69f8a1&quot;"/>
    <we:property name="reportEmbeddedTime" value="&quot;2025-09-13T03:25:37.488Z&quot;"/>
    <we:property name="reportName" value="&quot;Manufacturing+Downtime&quot;"/>
    <we:property name="reportState" value="&quot;CONNECTED&quot;"/>
    <we:property name="reportUrl" value="&quot;/groups/me/reports/747fa62c-e832-46e4-9baf-f59f24d970e0/e2aa64cf70e27b69f8a1?bookmarkGuid=a0b20ec4-9a9b-417c-93c3-d8992ccb1468&amp;bookmarkUsage=1&amp;ctid=dacd2b88-5982-4eca-8fc3-d5adb76c4def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103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Manufacturing Downtime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michael zaki</cp:lastModifiedBy>
  <cp:revision>20</cp:revision>
  <dcterms:created xsi:type="dcterms:W3CDTF">2018-06-07T21:39:02Z</dcterms:created>
  <dcterms:modified xsi:type="dcterms:W3CDTF">2025-09-13T03:26:12Z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