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3" r:id="rId4"/>
    <p:sldId id="355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 autoAdjust="0"/>
    <p:restoredTop sz="95801" autoAdjust="0"/>
  </p:normalViewPr>
  <p:slideViewPr>
    <p:cSldViewPr snapToGrid="0" showGuides="1">
      <p:cViewPr varScale="1">
        <p:scale>
          <a:sx n="106" d="100"/>
          <a:sy n="106" d="100"/>
        </p:scale>
        <p:origin x="16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F36D5EFB-382A-44E0-8614-545CD462DD20}"/>
              </a:ext>
            </a:extLst>
          </p:cNvPr>
          <p:cNvSpPr/>
          <p:nvPr/>
        </p:nvSpPr>
        <p:spPr>
          <a:xfrm>
            <a:off x="2565784" y="2977335"/>
            <a:ext cx="1979084" cy="2411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85" y="9556"/>
                </a:moveTo>
                <a:cubicBezTo>
                  <a:pt x="15517" y="9529"/>
                  <a:pt x="15449" y="9500"/>
                  <a:pt x="15381" y="9472"/>
                </a:cubicBezTo>
                <a:cubicBezTo>
                  <a:pt x="15304" y="9440"/>
                  <a:pt x="15229" y="9406"/>
                  <a:pt x="15155" y="9373"/>
                </a:cubicBezTo>
                <a:cubicBezTo>
                  <a:pt x="15088" y="9343"/>
                  <a:pt x="15023" y="9315"/>
                  <a:pt x="14958" y="9284"/>
                </a:cubicBezTo>
                <a:cubicBezTo>
                  <a:pt x="14883" y="9250"/>
                  <a:pt x="14809" y="9213"/>
                  <a:pt x="14734" y="9178"/>
                </a:cubicBezTo>
                <a:cubicBezTo>
                  <a:pt x="14670" y="9147"/>
                  <a:pt x="14607" y="9118"/>
                  <a:pt x="14543" y="9086"/>
                </a:cubicBezTo>
                <a:cubicBezTo>
                  <a:pt x="14469" y="9050"/>
                  <a:pt x="14396" y="9011"/>
                  <a:pt x="14324" y="8973"/>
                </a:cubicBezTo>
                <a:cubicBezTo>
                  <a:pt x="14263" y="8941"/>
                  <a:pt x="14200" y="8910"/>
                  <a:pt x="14139" y="8878"/>
                </a:cubicBezTo>
                <a:cubicBezTo>
                  <a:pt x="14066" y="8839"/>
                  <a:pt x="13995" y="8798"/>
                  <a:pt x="13923" y="8758"/>
                </a:cubicBezTo>
                <a:cubicBezTo>
                  <a:pt x="13863" y="8725"/>
                  <a:pt x="13804" y="8693"/>
                  <a:pt x="13745" y="8659"/>
                </a:cubicBezTo>
                <a:cubicBezTo>
                  <a:pt x="13673" y="8617"/>
                  <a:pt x="13601" y="8574"/>
                  <a:pt x="13530" y="8532"/>
                </a:cubicBezTo>
                <a:cubicBezTo>
                  <a:pt x="13473" y="8498"/>
                  <a:pt x="13417" y="8464"/>
                  <a:pt x="13361" y="8430"/>
                </a:cubicBezTo>
                <a:cubicBezTo>
                  <a:pt x="13288" y="8385"/>
                  <a:pt x="13217" y="8339"/>
                  <a:pt x="13145" y="8293"/>
                </a:cubicBezTo>
                <a:cubicBezTo>
                  <a:pt x="13092" y="8258"/>
                  <a:pt x="13039" y="8227"/>
                  <a:pt x="12988" y="8192"/>
                </a:cubicBezTo>
                <a:cubicBezTo>
                  <a:pt x="12913" y="8142"/>
                  <a:pt x="12840" y="8092"/>
                  <a:pt x="12766" y="8041"/>
                </a:cubicBezTo>
                <a:cubicBezTo>
                  <a:pt x="12719" y="8009"/>
                  <a:pt x="12672" y="7977"/>
                  <a:pt x="12626" y="7944"/>
                </a:cubicBezTo>
                <a:cubicBezTo>
                  <a:pt x="12544" y="7886"/>
                  <a:pt x="12464" y="7827"/>
                  <a:pt x="12383" y="7768"/>
                </a:cubicBezTo>
                <a:cubicBezTo>
                  <a:pt x="12347" y="7742"/>
                  <a:pt x="12310" y="7716"/>
                  <a:pt x="12274" y="7688"/>
                </a:cubicBezTo>
                <a:cubicBezTo>
                  <a:pt x="12042" y="7514"/>
                  <a:pt x="11819" y="7334"/>
                  <a:pt x="11604" y="7149"/>
                </a:cubicBezTo>
                <a:cubicBezTo>
                  <a:pt x="11570" y="7119"/>
                  <a:pt x="11537" y="7090"/>
                  <a:pt x="11504" y="7060"/>
                </a:cubicBezTo>
                <a:cubicBezTo>
                  <a:pt x="11430" y="6996"/>
                  <a:pt x="11357" y="6931"/>
                  <a:pt x="11286" y="6867"/>
                </a:cubicBezTo>
                <a:cubicBezTo>
                  <a:pt x="11246" y="6830"/>
                  <a:pt x="11208" y="6793"/>
                  <a:pt x="11168" y="6755"/>
                </a:cubicBezTo>
                <a:cubicBezTo>
                  <a:pt x="11104" y="6696"/>
                  <a:pt x="11042" y="6637"/>
                  <a:pt x="10980" y="6575"/>
                </a:cubicBezTo>
                <a:cubicBezTo>
                  <a:pt x="10938" y="6534"/>
                  <a:pt x="10899" y="6493"/>
                  <a:pt x="10858" y="6452"/>
                </a:cubicBezTo>
                <a:cubicBezTo>
                  <a:pt x="10799" y="6394"/>
                  <a:pt x="10741" y="6336"/>
                  <a:pt x="10686" y="6277"/>
                </a:cubicBezTo>
                <a:cubicBezTo>
                  <a:pt x="10644" y="6234"/>
                  <a:pt x="10604" y="6189"/>
                  <a:pt x="10564" y="6145"/>
                </a:cubicBezTo>
                <a:cubicBezTo>
                  <a:pt x="10509" y="6087"/>
                  <a:pt x="10457" y="6030"/>
                  <a:pt x="10404" y="5971"/>
                </a:cubicBezTo>
                <a:cubicBezTo>
                  <a:pt x="10364" y="5925"/>
                  <a:pt x="10324" y="5879"/>
                  <a:pt x="10285" y="5832"/>
                </a:cubicBezTo>
                <a:cubicBezTo>
                  <a:pt x="10235" y="5774"/>
                  <a:pt x="10185" y="5716"/>
                  <a:pt x="10135" y="5658"/>
                </a:cubicBezTo>
                <a:cubicBezTo>
                  <a:pt x="10096" y="5610"/>
                  <a:pt x="10057" y="5562"/>
                  <a:pt x="10018" y="5514"/>
                </a:cubicBezTo>
                <a:cubicBezTo>
                  <a:pt x="9971" y="5456"/>
                  <a:pt x="9924" y="5397"/>
                  <a:pt x="9878" y="5338"/>
                </a:cubicBezTo>
                <a:cubicBezTo>
                  <a:pt x="9841" y="5289"/>
                  <a:pt x="9803" y="5239"/>
                  <a:pt x="9766" y="5189"/>
                </a:cubicBezTo>
                <a:cubicBezTo>
                  <a:pt x="9722" y="5130"/>
                  <a:pt x="9677" y="5071"/>
                  <a:pt x="9634" y="5011"/>
                </a:cubicBezTo>
                <a:cubicBezTo>
                  <a:pt x="9598" y="4960"/>
                  <a:pt x="9562" y="4909"/>
                  <a:pt x="9527" y="4858"/>
                </a:cubicBezTo>
                <a:cubicBezTo>
                  <a:pt x="9486" y="4797"/>
                  <a:pt x="9444" y="4738"/>
                  <a:pt x="9404" y="4678"/>
                </a:cubicBezTo>
                <a:cubicBezTo>
                  <a:pt x="9369" y="4625"/>
                  <a:pt x="9336" y="4573"/>
                  <a:pt x="9303" y="4521"/>
                </a:cubicBezTo>
                <a:cubicBezTo>
                  <a:pt x="9264" y="4460"/>
                  <a:pt x="9225" y="4399"/>
                  <a:pt x="9188" y="4339"/>
                </a:cubicBezTo>
                <a:cubicBezTo>
                  <a:pt x="9154" y="4285"/>
                  <a:pt x="9124" y="4232"/>
                  <a:pt x="9092" y="4178"/>
                </a:cubicBezTo>
                <a:cubicBezTo>
                  <a:pt x="9056" y="4117"/>
                  <a:pt x="9020" y="4055"/>
                  <a:pt x="8984" y="3994"/>
                </a:cubicBezTo>
                <a:cubicBezTo>
                  <a:pt x="8953" y="3939"/>
                  <a:pt x="8923" y="3885"/>
                  <a:pt x="8894" y="3829"/>
                </a:cubicBezTo>
                <a:cubicBezTo>
                  <a:pt x="8860" y="3766"/>
                  <a:pt x="8826" y="3705"/>
                  <a:pt x="8794" y="3642"/>
                </a:cubicBezTo>
                <a:cubicBezTo>
                  <a:pt x="8765" y="3586"/>
                  <a:pt x="8737" y="3531"/>
                  <a:pt x="8709" y="3475"/>
                </a:cubicBezTo>
                <a:cubicBezTo>
                  <a:pt x="8679" y="3412"/>
                  <a:pt x="8647" y="3348"/>
                  <a:pt x="8618" y="3286"/>
                </a:cubicBezTo>
                <a:cubicBezTo>
                  <a:pt x="8591" y="3229"/>
                  <a:pt x="8565" y="3172"/>
                  <a:pt x="8540" y="3115"/>
                </a:cubicBezTo>
                <a:cubicBezTo>
                  <a:pt x="8511" y="3051"/>
                  <a:pt x="8483" y="2988"/>
                  <a:pt x="8455" y="2924"/>
                </a:cubicBezTo>
                <a:cubicBezTo>
                  <a:pt x="8430" y="2866"/>
                  <a:pt x="8407" y="2809"/>
                  <a:pt x="8385" y="2751"/>
                </a:cubicBezTo>
                <a:cubicBezTo>
                  <a:pt x="8358" y="2686"/>
                  <a:pt x="8333" y="2622"/>
                  <a:pt x="8308" y="2557"/>
                </a:cubicBezTo>
                <a:cubicBezTo>
                  <a:pt x="8286" y="2499"/>
                  <a:pt x="8265" y="2440"/>
                  <a:pt x="8243" y="2382"/>
                </a:cubicBezTo>
                <a:cubicBezTo>
                  <a:pt x="8219" y="2317"/>
                  <a:pt x="8197" y="2252"/>
                  <a:pt x="8175" y="2186"/>
                </a:cubicBezTo>
                <a:cubicBezTo>
                  <a:pt x="8156" y="2127"/>
                  <a:pt x="8136" y="2068"/>
                  <a:pt x="8117" y="2008"/>
                </a:cubicBezTo>
                <a:cubicBezTo>
                  <a:pt x="8096" y="1942"/>
                  <a:pt x="8075" y="1876"/>
                  <a:pt x="8057" y="1810"/>
                </a:cubicBezTo>
                <a:cubicBezTo>
                  <a:pt x="8039" y="1749"/>
                  <a:pt x="8023" y="1689"/>
                  <a:pt x="8006" y="1629"/>
                </a:cubicBezTo>
                <a:cubicBezTo>
                  <a:pt x="7988" y="1563"/>
                  <a:pt x="7970" y="1496"/>
                  <a:pt x="7953" y="1428"/>
                </a:cubicBezTo>
                <a:cubicBezTo>
                  <a:pt x="7938" y="1368"/>
                  <a:pt x="7923" y="1307"/>
                  <a:pt x="7909" y="1246"/>
                </a:cubicBezTo>
                <a:cubicBezTo>
                  <a:pt x="7894" y="1179"/>
                  <a:pt x="7878" y="1112"/>
                  <a:pt x="7864" y="1045"/>
                </a:cubicBezTo>
                <a:cubicBezTo>
                  <a:pt x="7852" y="983"/>
                  <a:pt x="7839" y="922"/>
                  <a:pt x="7827" y="860"/>
                </a:cubicBezTo>
                <a:cubicBezTo>
                  <a:pt x="7814" y="793"/>
                  <a:pt x="7802" y="725"/>
                  <a:pt x="7791" y="657"/>
                </a:cubicBezTo>
                <a:cubicBezTo>
                  <a:pt x="7781" y="595"/>
                  <a:pt x="7770" y="533"/>
                  <a:pt x="7762" y="470"/>
                </a:cubicBezTo>
                <a:cubicBezTo>
                  <a:pt x="7752" y="402"/>
                  <a:pt x="7742" y="333"/>
                  <a:pt x="7734" y="265"/>
                </a:cubicBezTo>
                <a:cubicBezTo>
                  <a:pt x="7726" y="203"/>
                  <a:pt x="7719" y="140"/>
                  <a:pt x="7712" y="77"/>
                </a:cubicBezTo>
                <a:cubicBezTo>
                  <a:pt x="7709" y="51"/>
                  <a:pt x="7705" y="26"/>
                  <a:pt x="7702" y="0"/>
                </a:cubicBezTo>
                <a:cubicBezTo>
                  <a:pt x="5470" y="912"/>
                  <a:pt x="3579" y="2299"/>
                  <a:pt x="2219" y="4023"/>
                </a:cubicBezTo>
                <a:cubicBezTo>
                  <a:pt x="767" y="5865"/>
                  <a:pt x="0" y="8002"/>
                  <a:pt x="0" y="10205"/>
                </a:cubicBezTo>
                <a:cubicBezTo>
                  <a:pt x="0" y="16487"/>
                  <a:pt x="6229" y="21600"/>
                  <a:pt x="13887" y="21600"/>
                </a:cubicBezTo>
                <a:cubicBezTo>
                  <a:pt x="16654" y="21600"/>
                  <a:pt x="19314" y="20938"/>
                  <a:pt x="21600" y="19681"/>
                </a:cubicBezTo>
                <a:cubicBezTo>
                  <a:pt x="21581" y="19670"/>
                  <a:pt x="21563" y="19658"/>
                  <a:pt x="21545" y="19646"/>
                </a:cubicBezTo>
                <a:cubicBezTo>
                  <a:pt x="21488" y="19612"/>
                  <a:pt x="21431" y="19576"/>
                  <a:pt x="21375" y="19541"/>
                </a:cubicBezTo>
                <a:cubicBezTo>
                  <a:pt x="21317" y="19505"/>
                  <a:pt x="21259" y="19468"/>
                  <a:pt x="21202" y="19431"/>
                </a:cubicBezTo>
                <a:cubicBezTo>
                  <a:pt x="21146" y="19395"/>
                  <a:pt x="21092" y="19359"/>
                  <a:pt x="21038" y="19323"/>
                </a:cubicBezTo>
                <a:cubicBezTo>
                  <a:pt x="20981" y="19285"/>
                  <a:pt x="20925" y="19246"/>
                  <a:pt x="20868" y="19208"/>
                </a:cubicBezTo>
                <a:cubicBezTo>
                  <a:pt x="20815" y="19171"/>
                  <a:pt x="20762" y="19135"/>
                  <a:pt x="20710" y="19097"/>
                </a:cubicBezTo>
                <a:cubicBezTo>
                  <a:pt x="20654" y="19057"/>
                  <a:pt x="20597" y="19018"/>
                  <a:pt x="20543" y="18978"/>
                </a:cubicBezTo>
                <a:cubicBezTo>
                  <a:pt x="20492" y="18940"/>
                  <a:pt x="20442" y="18903"/>
                  <a:pt x="20391" y="18865"/>
                </a:cubicBezTo>
                <a:cubicBezTo>
                  <a:pt x="20335" y="18824"/>
                  <a:pt x="20281" y="18783"/>
                  <a:pt x="20227" y="18741"/>
                </a:cubicBezTo>
                <a:cubicBezTo>
                  <a:pt x="20177" y="18702"/>
                  <a:pt x="20128" y="18665"/>
                  <a:pt x="20080" y="18626"/>
                </a:cubicBezTo>
                <a:cubicBezTo>
                  <a:pt x="20026" y="18583"/>
                  <a:pt x="19973" y="18541"/>
                  <a:pt x="19920" y="18497"/>
                </a:cubicBezTo>
                <a:cubicBezTo>
                  <a:pt x="19873" y="18459"/>
                  <a:pt x="19826" y="18419"/>
                  <a:pt x="19779" y="18380"/>
                </a:cubicBezTo>
                <a:cubicBezTo>
                  <a:pt x="19726" y="18336"/>
                  <a:pt x="19675" y="18291"/>
                  <a:pt x="19623" y="18247"/>
                </a:cubicBezTo>
                <a:cubicBezTo>
                  <a:pt x="19578" y="18207"/>
                  <a:pt x="19533" y="18167"/>
                  <a:pt x="19489" y="18127"/>
                </a:cubicBezTo>
                <a:cubicBezTo>
                  <a:pt x="19438" y="18082"/>
                  <a:pt x="19388" y="18035"/>
                  <a:pt x="19338" y="17990"/>
                </a:cubicBezTo>
                <a:cubicBezTo>
                  <a:pt x="19295" y="17950"/>
                  <a:pt x="19250" y="17909"/>
                  <a:pt x="19209" y="17868"/>
                </a:cubicBezTo>
                <a:cubicBezTo>
                  <a:pt x="19159" y="17821"/>
                  <a:pt x="19110" y="17774"/>
                  <a:pt x="19062" y="17726"/>
                </a:cubicBezTo>
                <a:cubicBezTo>
                  <a:pt x="19020" y="17685"/>
                  <a:pt x="18979" y="17644"/>
                  <a:pt x="18937" y="17602"/>
                </a:cubicBezTo>
                <a:cubicBezTo>
                  <a:pt x="18888" y="17553"/>
                  <a:pt x="18841" y="17505"/>
                  <a:pt x="18794" y="17455"/>
                </a:cubicBezTo>
                <a:cubicBezTo>
                  <a:pt x="18754" y="17413"/>
                  <a:pt x="18714" y="17371"/>
                  <a:pt x="18675" y="17328"/>
                </a:cubicBezTo>
                <a:cubicBezTo>
                  <a:pt x="18629" y="17278"/>
                  <a:pt x="18583" y="17228"/>
                  <a:pt x="18537" y="17178"/>
                </a:cubicBezTo>
                <a:cubicBezTo>
                  <a:pt x="18499" y="17136"/>
                  <a:pt x="18461" y="17093"/>
                  <a:pt x="18424" y="17050"/>
                </a:cubicBezTo>
                <a:cubicBezTo>
                  <a:pt x="18379" y="16998"/>
                  <a:pt x="18335" y="16947"/>
                  <a:pt x="18292" y="16896"/>
                </a:cubicBezTo>
                <a:cubicBezTo>
                  <a:pt x="18256" y="16853"/>
                  <a:pt x="18218" y="16809"/>
                  <a:pt x="18182" y="16766"/>
                </a:cubicBezTo>
                <a:cubicBezTo>
                  <a:pt x="18139" y="16714"/>
                  <a:pt x="18098" y="16662"/>
                  <a:pt x="18056" y="16609"/>
                </a:cubicBezTo>
                <a:cubicBezTo>
                  <a:pt x="18022" y="16565"/>
                  <a:pt x="17987" y="16522"/>
                  <a:pt x="17952" y="16477"/>
                </a:cubicBezTo>
                <a:cubicBezTo>
                  <a:pt x="17911" y="16424"/>
                  <a:pt x="17870" y="16370"/>
                  <a:pt x="17830" y="16317"/>
                </a:cubicBezTo>
                <a:cubicBezTo>
                  <a:pt x="17797" y="16272"/>
                  <a:pt x="17764" y="16228"/>
                  <a:pt x="17732" y="16182"/>
                </a:cubicBezTo>
                <a:cubicBezTo>
                  <a:pt x="17693" y="16128"/>
                  <a:pt x="17654" y="16073"/>
                  <a:pt x="17616" y="16018"/>
                </a:cubicBezTo>
                <a:cubicBezTo>
                  <a:pt x="17585" y="15973"/>
                  <a:pt x="17554" y="15927"/>
                  <a:pt x="17522" y="15882"/>
                </a:cubicBezTo>
                <a:cubicBezTo>
                  <a:pt x="17485" y="15826"/>
                  <a:pt x="17449" y="15770"/>
                  <a:pt x="17413" y="15716"/>
                </a:cubicBezTo>
                <a:cubicBezTo>
                  <a:pt x="17383" y="15670"/>
                  <a:pt x="17353" y="15624"/>
                  <a:pt x="17324" y="15578"/>
                </a:cubicBezTo>
                <a:cubicBezTo>
                  <a:pt x="17289" y="15522"/>
                  <a:pt x="17254" y="15465"/>
                  <a:pt x="17220" y="15408"/>
                </a:cubicBezTo>
                <a:cubicBezTo>
                  <a:pt x="17192" y="15362"/>
                  <a:pt x="17163" y="15315"/>
                  <a:pt x="17137" y="15268"/>
                </a:cubicBezTo>
                <a:cubicBezTo>
                  <a:pt x="17103" y="15212"/>
                  <a:pt x="17071" y="15153"/>
                  <a:pt x="17038" y="15095"/>
                </a:cubicBezTo>
                <a:cubicBezTo>
                  <a:pt x="17012" y="15049"/>
                  <a:pt x="16985" y="15001"/>
                  <a:pt x="16959" y="14953"/>
                </a:cubicBezTo>
                <a:cubicBezTo>
                  <a:pt x="16927" y="14895"/>
                  <a:pt x="16898" y="14837"/>
                  <a:pt x="16868" y="14779"/>
                </a:cubicBezTo>
                <a:cubicBezTo>
                  <a:pt x="16843" y="14731"/>
                  <a:pt x="16818" y="14683"/>
                  <a:pt x="16794" y="14636"/>
                </a:cubicBezTo>
                <a:cubicBezTo>
                  <a:pt x="16765" y="14576"/>
                  <a:pt x="16737" y="14517"/>
                  <a:pt x="16708" y="14458"/>
                </a:cubicBezTo>
                <a:cubicBezTo>
                  <a:pt x="16684" y="14410"/>
                  <a:pt x="16662" y="14361"/>
                  <a:pt x="16640" y="14312"/>
                </a:cubicBezTo>
                <a:cubicBezTo>
                  <a:pt x="16612" y="14253"/>
                  <a:pt x="16587" y="14193"/>
                  <a:pt x="16561" y="14133"/>
                </a:cubicBezTo>
                <a:cubicBezTo>
                  <a:pt x="16540" y="14084"/>
                  <a:pt x="16518" y="14035"/>
                  <a:pt x="16497" y="13986"/>
                </a:cubicBezTo>
                <a:cubicBezTo>
                  <a:pt x="16472" y="13925"/>
                  <a:pt x="16449" y="13865"/>
                  <a:pt x="16425" y="13805"/>
                </a:cubicBezTo>
                <a:cubicBezTo>
                  <a:pt x="16406" y="13756"/>
                  <a:pt x="16386" y="13706"/>
                  <a:pt x="16367" y="13657"/>
                </a:cubicBezTo>
                <a:cubicBezTo>
                  <a:pt x="16345" y="13595"/>
                  <a:pt x="16322" y="13535"/>
                  <a:pt x="16300" y="13474"/>
                </a:cubicBezTo>
                <a:cubicBezTo>
                  <a:pt x="16282" y="13423"/>
                  <a:pt x="16264" y="13373"/>
                  <a:pt x="16248" y="13323"/>
                </a:cubicBezTo>
                <a:cubicBezTo>
                  <a:pt x="16227" y="13262"/>
                  <a:pt x="16207" y="13200"/>
                  <a:pt x="16188" y="13138"/>
                </a:cubicBezTo>
                <a:cubicBezTo>
                  <a:pt x="16173" y="13088"/>
                  <a:pt x="16156" y="13038"/>
                  <a:pt x="16141" y="12986"/>
                </a:cubicBezTo>
                <a:cubicBezTo>
                  <a:pt x="16123" y="12924"/>
                  <a:pt x="16105" y="12861"/>
                  <a:pt x="16088" y="12799"/>
                </a:cubicBezTo>
                <a:cubicBezTo>
                  <a:pt x="16074" y="12749"/>
                  <a:pt x="16059" y="12698"/>
                  <a:pt x="16046" y="12647"/>
                </a:cubicBezTo>
                <a:cubicBezTo>
                  <a:pt x="16030" y="12583"/>
                  <a:pt x="16014" y="12520"/>
                  <a:pt x="15999" y="12456"/>
                </a:cubicBezTo>
                <a:cubicBezTo>
                  <a:pt x="15987" y="12406"/>
                  <a:pt x="15974" y="12356"/>
                  <a:pt x="15963" y="12305"/>
                </a:cubicBezTo>
                <a:cubicBezTo>
                  <a:pt x="15949" y="12240"/>
                  <a:pt x="15937" y="12175"/>
                  <a:pt x="15923" y="12111"/>
                </a:cubicBezTo>
                <a:cubicBezTo>
                  <a:pt x="15913" y="12061"/>
                  <a:pt x="15902" y="12011"/>
                  <a:pt x="15892" y="11961"/>
                </a:cubicBezTo>
                <a:cubicBezTo>
                  <a:pt x="15880" y="11895"/>
                  <a:pt x="15870" y="11829"/>
                  <a:pt x="15859" y="11763"/>
                </a:cubicBezTo>
                <a:cubicBezTo>
                  <a:pt x="15851" y="11713"/>
                  <a:pt x="15842" y="11664"/>
                  <a:pt x="15834" y="11614"/>
                </a:cubicBezTo>
                <a:cubicBezTo>
                  <a:pt x="15824" y="11545"/>
                  <a:pt x="15816" y="11478"/>
                  <a:pt x="15808" y="11410"/>
                </a:cubicBezTo>
                <a:cubicBezTo>
                  <a:pt x="15802" y="11362"/>
                  <a:pt x="15795" y="11313"/>
                  <a:pt x="15790" y="11266"/>
                </a:cubicBezTo>
                <a:cubicBezTo>
                  <a:pt x="15781" y="11195"/>
                  <a:pt x="15776" y="11123"/>
                  <a:pt x="15770" y="11052"/>
                </a:cubicBezTo>
                <a:cubicBezTo>
                  <a:pt x="15766" y="11006"/>
                  <a:pt x="15761" y="10960"/>
                  <a:pt x="15758" y="10914"/>
                </a:cubicBezTo>
                <a:cubicBezTo>
                  <a:pt x="15752" y="10834"/>
                  <a:pt x="15748" y="10756"/>
                  <a:pt x="15744" y="10676"/>
                </a:cubicBezTo>
                <a:cubicBezTo>
                  <a:pt x="15743" y="10637"/>
                  <a:pt x="15740" y="10600"/>
                  <a:pt x="15737" y="10562"/>
                </a:cubicBezTo>
                <a:cubicBezTo>
                  <a:pt x="15733" y="10444"/>
                  <a:pt x="15730" y="10327"/>
                  <a:pt x="15730" y="10208"/>
                </a:cubicBezTo>
                <a:cubicBezTo>
                  <a:pt x="15730" y="10105"/>
                  <a:pt x="15733" y="9999"/>
                  <a:pt x="15736" y="9892"/>
                </a:cubicBezTo>
                <a:cubicBezTo>
                  <a:pt x="15737" y="9859"/>
                  <a:pt x="15738" y="9825"/>
                  <a:pt x="15740" y="9790"/>
                </a:cubicBezTo>
                <a:cubicBezTo>
                  <a:pt x="15743" y="9736"/>
                  <a:pt x="15744" y="9682"/>
                  <a:pt x="15747" y="9628"/>
                </a:cubicBezTo>
                <a:cubicBezTo>
                  <a:pt x="15695" y="9602"/>
                  <a:pt x="15640" y="9578"/>
                  <a:pt x="15585" y="955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11480" tIns="28575" rIns="28575" bIns="754380" anchor="b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fr-CA" sz="2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</a:t>
            </a:r>
            <a:endParaRPr sz="2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CABBEA1-67B9-4DB7-815B-D532C12F5B4C}"/>
              </a:ext>
            </a:extLst>
          </p:cNvPr>
          <p:cNvSpPr/>
          <p:nvPr/>
        </p:nvSpPr>
        <p:spPr>
          <a:xfrm>
            <a:off x="4599133" y="2977333"/>
            <a:ext cx="1979084" cy="2412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62" y="9780"/>
                </a:moveTo>
                <a:cubicBezTo>
                  <a:pt x="5863" y="9816"/>
                  <a:pt x="5866" y="9853"/>
                  <a:pt x="5867" y="9888"/>
                </a:cubicBezTo>
                <a:cubicBezTo>
                  <a:pt x="5871" y="9996"/>
                  <a:pt x="5873" y="10102"/>
                  <a:pt x="5873" y="10205"/>
                </a:cubicBezTo>
                <a:cubicBezTo>
                  <a:pt x="5873" y="10324"/>
                  <a:pt x="5870" y="10442"/>
                  <a:pt x="5866" y="10559"/>
                </a:cubicBezTo>
                <a:cubicBezTo>
                  <a:pt x="5864" y="10598"/>
                  <a:pt x="5862" y="10636"/>
                  <a:pt x="5859" y="10673"/>
                </a:cubicBezTo>
                <a:cubicBezTo>
                  <a:pt x="5855" y="10753"/>
                  <a:pt x="5852" y="10832"/>
                  <a:pt x="5845" y="10911"/>
                </a:cubicBezTo>
                <a:cubicBezTo>
                  <a:pt x="5842" y="10956"/>
                  <a:pt x="5837" y="11002"/>
                  <a:pt x="5832" y="11049"/>
                </a:cubicBezTo>
                <a:cubicBezTo>
                  <a:pt x="5825" y="11120"/>
                  <a:pt x="5820" y="11191"/>
                  <a:pt x="5813" y="11263"/>
                </a:cubicBezTo>
                <a:cubicBezTo>
                  <a:pt x="5807" y="11312"/>
                  <a:pt x="5800" y="11359"/>
                  <a:pt x="5795" y="11407"/>
                </a:cubicBezTo>
                <a:cubicBezTo>
                  <a:pt x="5787" y="11475"/>
                  <a:pt x="5778" y="11544"/>
                  <a:pt x="5769" y="11611"/>
                </a:cubicBezTo>
                <a:cubicBezTo>
                  <a:pt x="5762" y="11661"/>
                  <a:pt x="5752" y="11710"/>
                  <a:pt x="5744" y="11760"/>
                </a:cubicBezTo>
                <a:cubicBezTo>
                  <a:pt x="5733" y="11826"/>
                  <a:pt x="5723" y="11892"/>
                  <a:pt x="5710" y="11958"/>
                </a:cubicBezTo>
                <a:cubicBezTo>
                  <a:pt x="5701" y="12008"/>
                  <a:pt x="5690" y="12058"/>
                  <a:pt x="5680" y="12108"/>
                </a:cubicBezTo>
                <a:cubicBezTo>
                  <a:pt x="5667" y="12173"/>
                  <a:pt x="5655" y="12238"/>
                  <a:pt x="5640" y="12302"/>
                </a:cubicBezTo>
                <a:cubicBezTo>
                  <a:pt x="5629" y="12352"/>
                  <a:pt x="5616" y="12403"/>
                  <a:pt x="5604" y="12453"/>
                </a:cubicBezTo>
                <a:cubicBezTo>
                  <a:pt x="5588" y="12517"/>
                  <a:pt x="5573" y="12580"/>
                  <a:pt x="5556" y="12644"/>
                </a:cubicBezTo>
                <a:cubicBezTo>
                  <a:pt x="5544" y="12694"/>
                  <a:pt x="5529" y="12744"/>
                  <a:pt x="5515" y="12794"/>
                </a:cubicBezTo>
                <a:cubicBezTo>
                  <a:pt x="5497" y="12857"/>
                  <a:pt x="5480" y="12921"/>
                  <a:pt x="5462" y="12983"/>
                </a:cubicBezTo>
                <a:cubicBezTo>
                  <a:pt x="5447" y="13033"/>
                  <a:pt x="5430" y="13083"/>
                  <a:pt x="5415" y="13133"/>
                </a:cubicBezTo>
                <a:cubicBezTo>
                  <a:pt x="5395" y="13196"/>
                  <a:pt x="5376" y="13257"/>
                  <a:pt x="5355" y="13320"/>
                </a:cubicBezTo>
                <a:cubicBezTo>
                  <a:pt x="5339" y="13370"/>
                  <a:pt x="5321" y="13419"/>
                  <a:pt x="5303" y="13469"/>
                </a:cubicBezTo>
                <a:cubicBezTo>
                  <a:pt x="5280" y="13531"/>
                  <a:pt x="5260" y="13592"/>
                  <a:pt x="5236" y="13652"/>
                </a:cubicBezTo>
                <a:cubicBezTo>
                  <a:pt x="5218" y="13702"/>
                  <a:pt x="5197" y="13751"/>
                  <a:pt x="5178" y="13800"/>
                </a:cubicBezTo>
                <a:cubicBezTo>
                  <a:pt x="5154" y="13861"/>
                  <a:pt x="5131" y="13921"/>
                  <a:pt x="5106" y="13981"/>
                </a:cubicBezTo>
                <a:cubicBezTo>
                  <a:pt x="5085" y="14030"/>
                  <a:pt x="5064" y="14079"/>
                  <a:pt x="5043" y="14128"/>
                </a:cubicBezTo>
                <a:cubicBezTo>
                  <a:pt x="5017" y="14188"/>
                  <a:pt x="4992" y="14249"/>
                  <a:pt x="4964" y="14308"/>
                </a:cubicBezTo>
                <a:cubicBezTo>
                  <a:pt x="4942" y="14356"/>
                  <a:pt x="4918" y="14405"/>
                  <a:pt x="4896" y="14452"/>
                </a:cubicBezTo>
                <a:cubicBezTo>
                  <a:pt x="4868" y="14512"/>
                  <a:pt x="4839" y="14571"/>
                  <a:pt x="4810" y="14630"/>
                </a:cubicBezTo>
                <a:cubicBezTo>
                  <a:pt x="4787" y="14678"/>
                  <a:pt x="4762" y="14725"/>
                  <a:pt x="4737" y="14773"/>
                </a:cubicBezTo>
                <a:cubicBezTo>
                  <a:pt x="4706" y="14831"/>
                  <a:pt x="4676" y="14890"/>
                  <a:pt x="4645" y="14949"/>
                </a:cubicBezTo>
                <a:cubicBezTo>
                  <a:pt x="4620" y="14996"/>
                  <a:pt x="4592" y="15043"/>
                  <a:pt x="4566" y="15090"/>
                </a:cubicBezTo>
                <a:cubicBezTo>
                  <a:pt x="4534" y="15148"/>
                  <a:pt x="4501" y="15205"/>
                  <a:pt x="4468" y="15263"/>
                </a:cubicBezTo>
                <a:cubicBezTo>
                  <a:pt x="4440" y="15309"/>
                  <a:pt x="4412" y="15356"/>
                  <a:pt x="4384" y="15403"/>
                </a:cubicBezTo>
                <a:cubicBezTo>
                  <a:pt x="4350" y="15459"/>
                  <a:pt x="4315" y="15516"/>
                  <a:pt x="4280" y="15573"/>
                </a:cubicBezTo>
                <a:cubicBezTo>
                  <a:pt x="4251" y="15619"/>
                  <a:pt x="4222" y="15665"/>
                  <a:pt x="4192" y="15711"/>
                </a:cubicBezTo>
                <a:cubicBezTo>
                  <a:pt x="4155" y="15767"/>
                  <a:pt x="4119" y="15822"/>
                  <a:pt x="4082" y="15878"/>
                </a:cubicBezTo>
                <a:cubicBezTo>
                  <a:pt x="4051" y="15924"/>
                  <a:pt x="4020" y="15969"/>
                  <a:pt x="3989" y="16014"/>
                </a:cubicBezTo>
                <a:cubicBezTo>
                  <a:pt x="3950" y="16068"/>
                  <a:pt x="3913" y="16124"/>
                  <a:pt x="3873" y="16178"/>
                </a:cubicBezTo>
                <a:cubicBezTo>
                  <a:pt x="3841" y="16222"/>
                  <a:pt x="3807" y="16266"/>
                  <a:pt x="3774" y="16311"/>
                </a:cubicBezTo>
                <a:cubicBezTo>
                  <a:pt x="3734" y="16364"/>
                  <a:pt x="3694" y="16419"/>
                  <a:pt x="3652" y="16472"/>
                </a:cubicBezTo>
                <a:cubicBezTo>
                  <a:pt x="3619" y="16517"/>
                  <a:pt x="3584" y="16560"/>
                  <a:pt x="3549" y="16604"/>
                </a:cubicBezTo>
                <a:cubicBezTo>
                  <a:pt x="3508" y="16658"/>
                  <a:pt x="3465" y="16710"/>
                  <a:pt x="3422" y="16762"/>
                </a:cubicBezTo>
                <a:cubicBezTo>
                  <a:pt x="3386" y="16806"/>
                  <a:pt x="3350" y="16849"/>
                  <a:pt x="3314" y="16892"/>
                </a:cubicBezTo>
                <a:cubicBezTo>
                  <a:pt x="3269" y="16945"/>
                  <a:pt x="3225" y="16996"/>
                  <a:pt x="3180" y="17047"/>
                </a:cubicBezTo>
                <a:cubicBezTo>
                  <a:pt x="3143" y="17089"/>
                  <a:pt x="3106" y="17132"/>
                  <a:pt x="3067" y="17174"/>
                </a:cubicBezTo>
                <a:cubicBezTo>
                  <a:pt x="3021" y="17226"/>
                  <a:pt x="2975" y="17276"/>
                  <a:pt x="2928" y="17326"/>
                </a:cubicBezTo>
                <a:cubicBezTo>
                  <a:pt x="2889" y="17368"/>
                  <a:pt x="2849" y="17409"/>
                  <a:pt x="2810" y="17451"/>
                </a:cubicBezTo>
                <a:cubicBezTo>
                  <a:pt x="2763" y="17500"/>
                  <a:pt x="2714" y="17550"/>
                  <a:pt x="2666" y="17599"/>
                </a:cubicBezTo>
                <a:cubicBezTo>
                  <a:pt x="2626" y="17640"/>
                  <a:pt x="2584" y="17681"/>
                  <a:pt x="2542" y="17722"/>
                </a:cubicBezTo>
                <a:cubicBezTo>
                  <a:pt x="2494" y="17770"/>
                  <a:pt x="2444" y="17818"/>
                  <a:pt x="2394" y="17865"/>
                </a:cubicBezTo>
                <a:cubicBezTo>
                  <a:pt x="2351" y="17905"/>
                  <a:pt x="2309" y="17946"/>
                  <a:pt x="2266" y="17986"/>
                </a:cubicBezTo>
                <a:cubicBezTo>
                  <a:pt x="2215" y="18032"/>
                  <a:pt x="2165" y="18079"/>
                  <a:pt x="2112" y="18126"/>
                </a:cubicBezTo>
                <a:cubicBezTo>
                  <a:pt x="2068" y="18166"/>
                  <a:pt x="2024" y="18204"/>
                  <a:pt x="1979" y="18244"/>
                </a:cubicBezTo>
                <a:cubicBezTo>
                  <a:pt x="1927" y="18290"/>
                  <a:pt x="1874" y="18334"/>
                  <a:pt x="1821" y="18380"/>
                </a:cubicBezTo>
                <a:cubicBezTo>
                  <a:pt x="1775" y="18418"/>
                  <a:pt x="1730" y="18457"/>
                  <a:pt x="1682" y="18496"/>
                </a:cubicBezTo>
                <a:cubicBezTo>
                  <a:pt x="1628" y="18540"/>
                  <a:pt x="1576" y="18583"/>
                  <a:pt x="1520" y="18626"/>
                </a:cubicBezTo>
                <a:cubicBezTo>
                  <a:pt x="1473" y="18664"/>
                  <a:pt x="1424" y="18703"/>
                  <a:pt x="1376" y="18740"/>
                </a:cubicBezTo>
                <a:cubicBezTo>
                  <a:pt x="1320" y="18782"/>
                  <a:pt x="1265" y="18824"/>
                  <a:pt x="1209" y="18867"/>
                </a:cubicBezTo>
                <a:cubicBezTo>
                  <a:pt x="1160" y="18904"/>
                  <a:pt x="1110" y="18941"/>
                  <a:pt x="1060" y="18978"/>
                </a:cubicBezTo>
                <a:cubicBezTo>
                  <a:pt x="1004" y="19019"/>
                  <a:pt x="947" y="19059"/>
                  <a:pt x="890" y="19100"/>
                </a:cubicBezTo>
                <a:cubicBezTo>
                  <a:pt x="839" y="19136"/>
                  <a:pt x="788" y="19173"/>
                  <a:pt x="735" y="19208"/>
                </a:cubicBezTo>
                <a:cubicBezTo>
                  <a:pt x="678" y="19248"/>
                  <a:pt x="620" y="19286"/>
                  <a:pt x="562" y="19325"/>
                </a:cubicBezTo>
                <a:cubicBezTo>
                  <a:pt x="509" y="19360"/>
                  <a:pt x="455" y="19396"/>
                  <a:pt x="401" y="19431"/>
                </a:cubicBezTo>
                <a:cubicBezTo>
                  <a:pt x="343" y="19469"/>
                  <a:pt x="283" y="19506"/>
                  <a:pt x="223" y="19544"/>
                </a:cubicBezTo>
                <a:cubicBezTo>
                  <a:pt x="168" y="19578"/>
                  <a:pt x="114" y="19613"/>
                  <a:pt x="57" y="19646"/>
                </a:cubicBezTo>
                <a:cubicBezTo>
                  <a:pt x="37" y="19657"/>
                  <a:pt x="19" y="19670"/>
                  <a:pt x="0" y="19681"/>
                </a:cubicBezTo>
                <a:cubicBezTo>
                  <a:pt x="2286" y="20938"/>
                  <a:pt x="4946" y="21600"/>
                  <a:pt x="7713" y="21600"/>
                </a:cubicBezTo>
                <a:cubicBezTo>
                  <a:pt x="15370" y="21600"/>
                  <a:pt x="21600" y="16489"/>
                  <a:pt x="21600" y="10207"/>
                </a:cubicBezTo>
                <a:cubicBezTo>
                  <a:pt x="21600" y="8002"/>
                  <a:pt x="20832" y="5864"/>
                  <a:pt x="19378" y="4023"/>
                </a:cubicBezTo>
                <a:cubicBezTo>
                  <a:pt x="18016" y="2298"/>
                  <a:pt x="16123" y="912"/>
                  <a:pt x="13888" y="0"/>
                </a:cubicBezTo>
                <a:cubicBezTo>
                  <a:pt x="13885" y="26"/>
                  <a:pt x="13881" y="51"/>
                  <a:pt x="13878" y="77"/>
                </a:cubicBezTo>
                <a:cubicBezTo>
                  <a:pt x="13872" y="140"/>
                  <a:pt x="13865" y="203"/>
                  <a:pt x="13856" y="265"/>
                </a:cubicBezTo>
                <a:cubicBezTo>
                  <a:pt x="13848" y="333"/>
                  <a:pt x="13838" y="402"/>
                  <a:pt x="13829" y="470"/>
                </a:cubicBezTo>
                <a:cubicBezTo>
                  <a:pt x="13819" y="533"/>
                  <a:pt x="13809" y="594"/>
                  <a:pt x="13799" y="657"/>
                </a:cubicBezTo>
                <a:cubicBezTo>
                  <a:pt x="13788" y="725"/>
                  <a:pt x="13776" y="792"/>
                  <a:pt x="13763" y="859"/>
                </a:cubicBezTo>
                <a:cubicBezTo>
                  <a:pt x="13752" y="921"/>
                  <a:pt x="13740" y="982"/>
                  <a:pt x="13726" y="1044"/>
                </a:cubicBezTo>
                <a:cubicBezTo>
                  <a:pt x="13712" y="1111"/>
                  <a:pt x="13697" y="1178"/>
                  <a:pt x="13682" y="1245"/>
                </a:cubicBezTo>
                <a:cubicBezTo>
                  <a:pt x="13668" y="1306"/>
                  <a:pt x="13652" y="1367"/>
                  <a:pt x="13637" y="1428"/>
                </a:cubicBezTo>
                <a:cubicBezTo>
                  <a:pt x="13620" y="1495"/>
                  <a:pt x="13602" y="1561"/>
                  <a:pt x="13584" y="1627"/>
                </a:cubicBezTo>
                <a:cubicBezTo>
                  <a:pt x="13568" y="1688"/>
                  <a:pt x="13551" y="1748"/>
                  <a:pt x="13533" y="1808"/>
                </a:cubicBezTo>
                <a:cubicBezTo>
                  <a:pt x="13514" y="1874"/>
                  <a:pt x="13494" y="1940"/>
                  <a:pt x="13473" y="2005"/>
                </a:cubicBezTo>
                <a:cubicBezTo>
                  <a:pt x="13454" y="2064"/>
                  <a:pt x="13436" y="2125"/>
                  <a:pt x="13415" y="2184"/>
                </a:cubicBezTo>
                <a:cubicBezTo>
                  <a:pt x="13393" y="2249"/>
                  <a:pt x="13371" y="2315"/>
                  <a:pt x="13347" y="2380"/>
                </a:cubicBezTo>
                <a:cubicBezTo>
                  <a:pt x="13326" y="2439"/>
                  <a:pt x="13304" y="2497"/>
                  <a:pt x="13282" y="2556"/>
                </a:cubicBezTo>
                <a:cubicBezTo>
                  <a:pt x="13257" y="2621"/>
                  <a:pt x="13232" y="2684"/>
                  <a:pt x="13206" y="2749"/>
                </a:cubicBezTo>
                <a:cubicBezTo>
                  <a:pt x="13182" y="2807"/>
                  <a:pt x="13159" y="2865"/>
                  <a:pt x="13134" y="2923"/>
                </a:cubicBezTo>
                <a:cubicBezTo>
                  <a:pt x="13106" y="2987"/>
                  <a:pt x="13078" y="3051"/>
                  <a:pt x="13050" y="3115"/>
                </a:cubicBezTo>
                <a:cubicBezTo>
                  <a:pt x="13025" y="3172"/>
                  <a:pt x="12999" y="3228"/>
                  <a:pt x="12973" y="3285"/>
                </a:cubicBezTo>
                <a:cubicBezTo>
                  <a:pt x="12944" y="3349"/>
                  <a:pt x="12912" y="3412"/>
                  <a:pt x="12881" y="3474"/>
                </a:cubicBezTo>
                <a:cubicBezTo>
                  <a:pt x="12853" y="3530"/>
                  <a:pt x="12826" y="3586"/>
                  <a:pt x="12797" y="3642"/>
                </a:cubicBezTo>
                <a:cubicBezTo>
                  <a:pt x="12765" y="3704"/>
                  <a:pt x="12730" y="3767"/>
                  <a:pt x="12697" y="3828"/>
                </a:cubicBezTo>
                <a:cubicBezTo>
                  <a:pt x="12668" y="3883"/>
                  <a:pt x="12637" y="3937"/>
                  <a:pt x="12607" y="3992"/>
                </a:cubicBezTo>
                <a:cubicBezTo>
                  <a:pt x="12572" y="4055"/>
                  <a:pt x="12534" y="4116"/>
                  <a:pt x="12498" y="4178"/>
                </a:cubicBezTo>
                <a:cubicBezTo>
                  <a:pt x="12467" y="4231"/>
                  <a:pt x="12436" y="4284"/>
                  <a:pt x="12403" y="4338"/>
                </a:cubicBezTo>
                <a:cubicBezTo>
                  <a:pt x="12365" y="4399"/>
                  <a:pt x="12326" y="4460"/>
                  <a:pt x="12286" y="4521"/>
                </a:cubicBezTo>
                <a:cubicBezTo>
                  <a:pt x="12253" y="4574"/>
                  <a:pt x="12220" y="4626"/>
                  <a:pt x="12185" y="4678"/>
                </a:cubicBezTo>
                <a:cubicBezTo>
                  <a:pt x="12145" y="4739"/>
                  <a:pt x="12103" y="4799"/>
                  <a:pt x="12061" y="4859"/>
                </a:cubicBezTo>
                <a:cubicBezTo>
                  <a:pt x="12027" y="4910"/>
                  <a:pt x="11991" y="4962"/>
                  <a:pt x="11955" y="5012"/>
                </a:cubicBezTo>
                <a:cubicBezTo>
                  <a:pt x="11912" y="5072"/>
                  <a:pt x="11867" y="5131"/>
                  <a:pt x="11823" y="5190"/>
                </a:cubicBezTo>
                <a:cubicBezTo>
                  <a:pt x="11785" y="5239"/>
                  <a:pt x="11749" y="5289"/>
                  <a:pt x="11712" y="5338"/>
                </a:cubicBezTo>
                <a:cubicBezTo>
                  <a:pt x="11666" y="5397"/>
                  <a:pt x="11618" y="5457"/>
                  <a:pt x="11570" y="5516"/>
                </a:cubicBezTo>
                <a:cubicBezTo>
                  <a:pt x="11532" y="5564"/>
                  <a:pt x="11494" y="5611"/>
                  <a:pt x="11455" y="5659"/>
                </a:cubicBezTo>
                <a:cubicBezTo>
                  <a:pt x="11407" y="5718"/>
                  <a:pt x="11355" y="5776"/>
                  <a:pt x="11306" y="5834"/>
                </a:cubicBezTo>
                <a:cubicBezTo>
                  <a:pt x="11265" y="5880"/>
                  <a:pt x="11226" y="5927"/>
                  <a:pt x="11186" y="5972"/>
                </a:cubicBezTo>
                <a:cubicBezTo>
                  <a:pt x="11134" y="6031"/>
                  <a:pt x="11079" y="6089"/>
                  <a:pt x="11025" y="6147"/>
                </a:cubicBezTo>
                <a:cubicBezTo>
                  <a:pt x="10985" y="6191"/>
                  <a:pt x="10946" y="6235"/>
                  <a:pt x="10905" y="6278"/>
                </a:cubicBezTo>
                <a:cubicBezTo>
                  <a:pt x="10848" y="6339"/>
                  <a:pt x="10790" y="6397"/>
                  <a:pt x="10730" y="6456"/>
                </a:cubicBezTo>
                <a:cubicBezTo>
                  <a:pt x="10690" y="6496"/>
                  <a:pt x="10651" y="6537"/>
                  <a:pt x="10611" y="6576"/>
                </a:cubicBezTo>
                <a:cubicBezTo>
                  <a:pt x="10548" y="6638"/>
                  <a:pt x="10483" y="6699"/>
                  <a:pt x="10418" y="6760"/>
                </a:cubicBezTo>
                <a:cubicBezTo>
                  <a:pt x="10380" y="6795"/>
                  <a:pt x="10343" y="6831"/>
                  <a:pt x="10306" y="6867"/>
                </a:cubicBezTo>
                <a:cubicBezTo>
                  <a:pt x="10232" y="6934"/>
                  <a:pt x="10157" y="7000"/>
                  <a:pt x="10081" y="7066"/>
                </a:cubicBezTo>
                <a:cubicBezTo>
                  <a:pt x="10049" y="7093"/>
                  <a:pt x="10020" y="7121"/>
                  <a:pt x="9988" y="7149"/>
                </a:cubicBezTo>
                <a:cubicBezTo>
                  <a:pt x="9772" y="7334"/>
                  <a:pt x="9548" y="7515"/>
                  <a:pt x="9318" y="7689"/>
                </a:cubicBezTo>
                <a:cubicBezTo>
                  <a:pt x="9285" y="7714"/>
                  <a:pt x="9251" y="7738"/>
                  <a:pt x="9217" y="7763"/>
                </a:cubicBezTo>
                <a:cubicBezTo>
                  <a:pt x="9133" y="7825"/>
                  <a:pt x="9050" y="7886"/>
                  <a:pt x="8966" y="7947"/>
                </a:cubicBezTo>
                <a:cubicBezTo>
                  <a:pt x="8921" y="7978"/>
                  <a:pt x="8876" y="8008"/>
                  <a:pt x="8830" y="8040"/>
                </a:cubicBezTo>
                <a:cubicBezTo>
                  <a:pt x="8755" y="8092"/>
                  <a:pt x="8680" y="8143"/>
                  <a:pt x="8604" y="8195"/>
                </a:cubicBezTo>
                <a:cubicBezTo>
                  <a:pt x="8554" y="8228"/>
                  <a:pt x="8501" y="8261"/>
                  <a:pt x="8450" y="8292"/>
                </a:cubicBezTo>
                <a:cubicBezTo>
                  <a:pt x="8376" y="8339"/>
                  <a:pt x="8304" y="8387"/>
                  <a:pt x="8231" y="8432"/>
                </a:cubicBezTo>
                <a:cubicBezTo>
                  <a:pt x="8176" y="8467"/>
                  <a:pt x="8120" y="8498"/>
                  <a:pt x="8064" y="8531"/>
                </a:cubicBezTo>
                <a:cubicBezTo>
                  <a:pt x="7992" y="8575"/>
                  <a:pt x="7920" y="8618"/>
                  <a:pt x="7846" y="8660"/>
                </a:cubicBezTo>
                <a:cubicBezTo>
                  <a:pt x="7788" y="8693"/>
                  <a:pt x="7730" y="8726"/>
                  <a:pt x="7670" y="8758"/>
                </a:cubicBezTo>
                <a:cubicBezTo>
                  <a:pt x="7598" y="8798"/>
                  <a:pt x="7526" y="8839"/>
                  <a:pt x="7452" y="8879"/>
                </a:cubicBezTo>
                <a:cubicBezTo>
                  <a:pt x="7391" y="8912"/>
                  <a:pt x="7330" y="8942"/>
                  <a:pt x="7269" y="8974"/>
                </a:cubicBezTo>
                <a:cubicBezTo>
                  <a:pt x="7196" y="9012"/>
                  <a:pt x="7124" y="9050"/>
                  <a:pt x="7049" y="9087"/>
                </a:cubicBezTo>
                <a:cubicBezTo>
                  <a:pt x="6986" y="9117"/>
                  <a:pt x="6923" y="9148"/>
                  <a:pt x="6859" y="9179"/>
                </a:cubicBezTo>
                <a:cubicBezTo>
                  <a:pt x="6784" y="9214"/>
                  <a:pt x="6710" y="9251"/>
                  <a:pt x="6635" y="9285"/>
                </a:cubicBezTo>
                <a:cubicBezTo>
                  <a:pt x="6570" y="9314"/>
                  <a:pt x="6505" y="9344"/>
                  <a:pt x="6439" y="9372"/>
                </a:cubicBezTo>
                <a:cubicBezTo>
                  <a:pt x="6364" y="9405"/>
                  <a:pt x="6289" y="9440"/>
                  <a:pt x="6212" y="9471"/>
                </a:cubicBezTo>
                <a:cubicBezTo>
                  <a:pt x="6146" y="9500"/>
                  <a:pt x="6078" y="9527"/>
                  <a:pt x="6010" y="9556"/>
                </a:cubicBezTo>
                <a:cubicBezTo>
                  <a:pt x="5954" y="9578"/>
                  <a:pt x="5900" y="9602"/>
                  <a:pt x="5843" y="9624"/>
                </a:cubicBezTo>
                <a:cubicBezTo>
                  <a:pt x="5857" y="9674"/>
                  <a:pt x="5859" y="9726"/>
                  <a:pt x="5862" y="978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342900" bIns="754380" anchor="b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fr-CA" sz="2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CHEAP</a:t>
            </a:r>
            <a:endParaRPr sz="2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62BBAE9-8637-4185-B598-C56BDB547F03}"/>
              </a:ext>
            </a:extLst>
          </p:cNvPr>
          <p:cNvSpPr/>
          <p:nvPr/>
        </p:nvSpPr>
        <p:spPr>
          <a:xfrm>
            <a:off x="4039073" y="4065497"/>
            <a:ext cx="1065856" cy="1083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01" y="152"/>
                </a:moveTo>
                <a:cubicBezTo>
                  <a:pt x="21080" y="203"/>
                  <a:pt x="20961" y="253"/>
                  <a:pt x="20840" y="301"/>
                </a:cubicBezTo>
                <a:cubicBezTo>
                  <a:pt x="20740" y="342"/>
                  <a:pt x="20639" y="380"/>
                  <a:pt x="20539" y="421"/>
                </a:cubicBezTo>
                <a:cubicBezTo>
                  <a:pt x="20418" y="469"/>
                  <a:pt x="20297" y="514"/>
                  <a:pt x="20176" y="560"/>
                </a:cubicBezTo>
                <a:cubicBezTo>
                  <a:pt x="20075" y="598"/>
                  <a:pt x="19972" y="633"/>
                  <a:pt x="19872" y="671"/>
                </a:cubicBezTo>
                <a:cubicBezTo>
                  <a:pt x="19751" y="714"/>
                  <a:pt x="19630" y="758"/>
                  <a:pt x="19506" y="801"/>
                </a:cubicBezTo>
                <a:cubicBezTo>
                  <a:pt x="19403" y="836"/>
                  <a:pt x="19300" y="869"/>
                  <a:pt x="19197" y="904"/>
                </a:cubicBezTo>
                <a:cubicBezTo>
                  <a:pt x="19076" y="945"/>
                  <a:pt x="18952" y="986"/>
                  <a:pt x="18829" y="1024"/>
                </a:cubicBezTo>
                <a:cubicBezTo>
                  <a:pt x="18726" y="1056"/>
                  <a:pt x="18623" y="1087"/>
                  <a:pt x="18520" y="1117"/>
                </a:cubicBezTo>
                <a:cubicBezTo>
                  <a:pt x="18396" y="1155"/>
                  <a:pt x="18273" y="1191"/>
                  <a:pt x="18149" y="1226"/>
                </a:cubicBezTo>
                <a:cubicBezTo>
                  <a:pt x="18046" y="1257"/>
                  <a:pt x="17940" y="1284"/>
                  <a:pt x="17837" y="1312"/>
                </a:cubicBezTo>
                <a:cubicBezTo>
                  <a:pt x="17714" y="1345"/>
                  <a:pt x="17587" y="1378"/>
                  <a:pt x="17464" y="1411"/>
                </a:cubicBezTo>
                <a:cubicBezTo>
                  <a:pt x="17361" y="1439"/>
                  <a:pt x="17255" y="1464"/>
                  <a:pt x="17150" y="1490"/>
                </a:cubicBezTo>
                <a:cubicBezTo>
                  <a:pt x="17023" y="1520"/>
                  <a:pt x="16897" y="1550"/>
                  <a:pt x="16774" y="1578"/>
                </a:cubicBezTo>
                <a:cubicBezTo>
                  <a:pt x="16668" y="1601"/>
                  <a:pt x="16565" y="1626"/>
                  <a:pt x="16459" y="1649"/>
                </a:cubicBezTo>
                <a:cubicBezTo>
                  <a:pt x="16333" y="1677"/>
                  <a:pt x="16207" y="1702"/>
                  <a:pt x="16078" y="1728"/>
                </a:cubicBezTo>
                <a:cubicBezTo>
                  <a:pt x="15973" y="1748"/>
                  <a:pt x="15870" y="1768"/>
                  <a:pt x="15764" y="1789"/>
                </a:cubicBezTo>
                <a:cubicBezTo>
                  <a:pt x="15635" y="1811"/>
                  <a:pt x="15507" y="1834"/>
                  <a:pt x="15378" y="1857"/>
                </a:cubicBezTo>
                <a:cubicBezTo>
                  <a:pt x="15272" y="1875"/>
                  <a:pt x="15169" y="1892"/>
                  <a:pt x="15064" y="1910"/>
                </a:cubicBezTo>
                <a:cubicBezTo>
                  <a:pt x="14932" y="1930"/>
                  <a:pt x="14803" y="1951"/>
                  <a:pt x="14672" y="1968"/>
                </a:cubicBezTo>
                <a:cubicBezTo>
                  <a:pt x="14569" y="1984"/>
                  <a:pt x="14463" y="1999"/>
                  <a:pt x="14360" y="2012"/>
                </a:cubicBezTo>
                <a:cubicBezTo>
                  <a:pt x="14227" y="2029"/>
                  <a:pt x="14095" y="2044"/>
                  <a:pt x="13961" y="2060"/>
                </a:cubicBezTo>
                <a:cubicBezTo>
                  <a:pt x="13858" y="2072"/>
                  <a:pt x="13755" y="2085"/>
                  <a:pt x="13652" y="2095"/>
                </a:cubicBezTo>
                <a:cubicBezTo>
                  <a:pt x="13516" y="2110"/>
                  <a:pt x="13377" y="2120"/>
                  <a:pt x="13240" y="2133"/>
                </a:cubicBezTo>
                <a:cubicBezTo>
                  <a:pt x="13140" y="2143"/>
                  <a:pt x="13042" y="2151"/>
                  <a:pt x="12941" y="2161"/>
                </a:cubicBezTo>
                <a:cubicBezTo>
                  <a:pt x="12797" y="2171"/>
                  <a:pt x="12653" y="2181"/>
                  <a:pt x="12509" y="2189"/>
                </a:cubicBezTo>
                <a:cubicBezTo>
                  <a:pt x="12416" y="2194"/>
                  <a:pt x="12321" y="2202"/>
                  <a:pt x="12228" y="2207"/>
                </a:cubicBezTo>
                <a:cubicBezTo>
                  <a:pt x="12068" y="2214"/>
                  <a:pt x="11906" y="2219"/>
                  <a:pt x="11746" y="2227"/>
                </a:cubicBezTo>
                <a:cubicBezTo>
                  <a:pt x="11669" y="2229"/>
                  <a:pt x="11589" y="2234"/>
                  <a:pt x="11512" y="2237"/>
                </a:cubicBezTo>
                <a:cubicBezTo>
                  <a:pt x="11273" y="2242"/>
                  <a:pt x="11030" y="2247"/>
                  <a:pt x="10791" y="2247"/>
                </a:cubicBezTo>
                <a:cubicBezTo>
                  <a:pt x="10551" y="2247"/>
                  <a:pt x="10309" y="2245"/>
                  <a:pt x="10070" y="2237"/>
                </a:cubicBezTo>
                <a:cubicBezTo>
                  <a:pt x="9993" y="2234"/>
                  <a:pt x="9913" y="2232"/>
                  <a:pt x="9835" y="2227"/>
                </a:cubicBezTo>
                <a:cubicBezTo>
                  <a:pt x="9676" y="2222"/>
                  <a:pt x="9514" y="2217"/>
                  <a:pt x="9354" y="2207"/>
                </a:cubicBezTo>
                <a:cubicBezTo>
                  <a:pt x="9259" y="2202"/>
                  <a:pt x="9166" y="2194"/>
                  <a:pt x="9071" y="2189"/>
                </a:cubicBezTo>
                <a:cubicBezTo>
                  <a:pt x="8926" y="2179"/>
                  <a:pt x="8782" y="2171"/>
                  <a:pt x="8641" y="2161"/>
                </a:cubicBezTo>
                <a:cubicBezTo>
                  <a:pt x="8540" y="2153"/>
                  <a:pt x="8442" y="2143"/>
                  <a:pt x="8342" y="2136"/>
                </a:cubicBezTo>
                <a:cubicBezTo>
                  <a:pt x="8205" y="2123"/>
                  <a:pt x="8066" y="2110"/>
                  <a:pt x="7930" y="2098"/>
                </a:cubicBezTo>
                <a:cubicBezTo>
                  <a:pt x="7827" y="2088"/>
                  <a:pt x="7726" y="2075"/>
                  <a:pt x="7623" y="2062"/>
                </a:cubicBezTo>
                <a:cubicBezTo>
                  <a:pt x="7489" y="2047"/>
                  <a:pt x="7355" y="2032"/>
                  <a:pt x="7224" y="2014"/>
                </a:cubicBezTo>
                <a:cubicBezTo>
                  <a:pt x="7121" y="2001"/>
                  <a:pt x="7015" y="1986"/>
                  <a:pt x="6912" y="1971"/>
                </a:cubicBezTo>
                <a:cubicBezTo>
                  <a:pt x="6781" y="1953"/>
                  <a:pt x="6652" y="1933"/>
                  <a:pt x="6521" y="1913"/>
                </a:cubicBezTo>
                <a:cubicBezTo>
                  <a:pt x="6415" y="1895"/>
                  <a:pt x="6312" y="1877"/>
                  <a:pt x="6207" y="1860"/>
                </a:cubicBezTo>
                <a:cubicBezTo>
                  <a:pt x="6078" y="1837"/>
                  <a:pt x="5949" y="1816"/>
                  <a:pt x="5823" y="1791"/>
                </a:cubicBezTo>
                <a:cubicBezTo>
                  <a:pt x="5717" y="1771"/>
                  <a:pt x="5614" y="1751"/>
                  <a:pt x="5509" y="1730"/>
                </a:cubicBezTo>
                <a:cubicBezTo>
                  <a:pt x="5383" y="1705"/>
                  <a:pt x="5254" y="1680"/>
                  <a:pt x="5128" y="1652"/>
                </a:cubicBezTo>
                <a:cubicBezTo>
                  <a:pt x="5022" y="1629"/>
                  <a:pt x="4919" y="1606"/>
                  <a:pt x="4813" y="1583"/>
                </a:cubicBezTo>
                <a:cubicBezTo>
                  <a:pt x="4687" y="1556"/>
                  <a:pt x="4561" y="1525"/>
                  <a:pt x="4437" y="1495"/>
                </a:cubicBezTo>
                <a:cubicBezTo>
                  <a:pt x="4334" y="1469"/>
                  <a:pt x="4229" y="1444"/>
                  <a:pt x="4126" y="1416"/>
                </a:cubicBezTo>
                <a:cubicBezTo>
                  <a:pt x="4002" y="1383"/>
                  <a:pt x="3876" y="1353"/>
                  <a:pt x="3752" y="1317"/>
                </a:cubicBezTo>
                <a:cubicBezTo>
                  <a:pt x="3649" y="1290"/>
                  <a:pt x="3546" y="1262"/>
                  <a:pt x="3443" y="1231"/>
                </a:cubicBezTo>
                <a:cubicBezTo>
                  <a:pt x="3320" y="1196"/>
                  <a:pt x="3196" y="1160"/>
                  <a:pt x="3072" y="1122"/>
                </a:cubicBezTo>
                <a:cubicBezTo>
                  <a:pt x="2969" y="1092"/>
                  <a:pt x="2866" y="1062"/>
                  <a:pt x="2763" y="1029"/>
                </a:cubicBezTo>
                <a:cubicBezTo>
                  <a:pt x="2640" y="991"/>
                  <a:pt x="2516" y="950"/>
                  <a:pt x="2395" y="910"/>
                </a:cubicBezTo>
                <a:cubicBezTo>
                  <a:pt x="2295" y="877"/>
                  <a:pt x="2192" y="844"/>
                  <a:pt x="2091" y="808"/>
                </a:cubicBezTo>
                <a:cubicBezTo>
                  <a:pt x="1968" y="765"/>
                  <a:pt x="1847" y="722"/>
                  <a:pt x="1723" y="679"/>
                </a:cubicBezTo>
                <a:cubicBezTo>
                  <a:pt x="1623" y="644"/>
                  <a:pt x="1522" y="608"/>
                  <a:pt x="1422" y="570"/>
                </a:cubicBezTo>
                <a:cubicBezTo>
                  <a:pt x="1298" y="524"/>
                  <a:pt x="1177" y="476"/>
                  <a:pt x="1053" y="428"/>
                </a:cubicBezTo>
                <a:cubicBezTo>
                  <a:pt x="955" y="390"/>
                  <a:pt x="858" y="352"/>
                  <a:pt x="760" y="312"/>
                </a:cubicBezTo>
                <a:cubicBezTo>
                  <a:pt x="636" y="261"/>
                  <a:pt x="513" y="210"/>
                  <a:pt x="389" y="157"/>
                </a:cubicBezTo>
                <a:cubicBezTo>
                  <a:pt x="294" y="117"/>
                  <a:pt x="198" y="76"/>
                  <a:pt x="103" y="35"/>
                </a:cubicBezTo>
                <a:cubicBezTo>
                  <a:pt x="77" y="25"/>
                  <a:pt x="52" y="13"/>
                  <a:pt x="23" y="3"/>
                </a:cubicBezTo>
                <a:cubicBezTo>
                  <a:pt x="21" y="51"/>
                  <a:pt x="18" y="99"/>
                  <a:pt x="15" y="147"/>
                </a:cubicBezTo>
                <a:cubicBezTo>
                  <a:pt x="13" y="198"/>
                  <a:pt x="13" y="248"/>
                  <a:pt x="10" y="296"/>
                </a:cubicBezTo>
                <a:cubicBezTo>
                  <a:pt x="5" y="519"/>
                  <a:pt x="0" y="740"/>
                  <a:pt x="0" y="953"/>
                </a:cubicBezTo>
                <a:cubicBezTo>
                  <a:pt x="0" y="1208"/>
                  <a:pt x="5" y="1467"/>
                  <a:pt x="13" y="1723"/>
                </a:cubicBezTo>
                <a:cubicBezTo>
                  <a:pt x="15" y="1814"/>
                  <a:pt x="21" y="1908"/>
                  <a:pt x="26" y="1999"/>
                </a:cubicBezTo>
                <a:cubicBezTo>
                  <a:pt x="33" y="2161"/>
                  <a:pt x="39" y="2326"/>
                  <a:pt x="49" y="2488"/>
                </a:cubicBezTo>
                <a:cubicBezTo>
                  <a:pt x="57" y="2597"/>
                  <a:pt x="64" y="2703"/>
                  <a:pt x="75" y="2810"/>
                </a:cubicBezTo>
                <a:cubicBezTo>
                  <a:pt x="85" y="2957"/>
                  <a:pt x="95" y="3103"/>
                  <a:pt x="108" y="3250"/>
                </a:cubicBezTo>
                <a:cubicBezTo>
                  <a:pt x="118" y="3364"/>
                  <a:pt x="134" y="3478"/>
                  <a:pt x="144" y="3592"/>
                </a:cubicBezTo>
                <a:cubicBezTo>
                  <a:pt x="160" y="3732"/>
                  <a:pt x="173" y="3869"/>
                  <a:pt x="191" y="4008"/>
                </a:cubicBezTo>
                <a:cubicBezTo>
                  <a:pt x="206" y="4127"/>
                  <a:pt x="224" y="4244"/>
                  <a:pt x="240" y="4363"/>
                </a:cubicBezTo>
                <a:cubicBezTo>
                  <a:pt x="258" y="4497"/>
                  <a:pt x="276" y="4629"/>
                  <a:pt x="296" y="4763"/>
                </a:cubicBezTo>
                <a:cubicBezTo>
                  <a:pt x="314" y="4884"/>
                  <a:pt x="337" y="5006"/>
                  <a:pt x="358" y="5125"/>
                </a:cubicBezTo>
                <a:cubicBezTo>
                  <a:pt x="379" y="5254"/>
                  <a:pt x="399" y="5381"/>
                  <a:pt x="425" y="5510"/>
                </a:cubicBezTo>
                <a:cubicBezTo>
                  <a:pt x="448" y="5634"/>
                  <a:pt x="474" y="5758"/>
                  <a:pt x="500" y="5883"/>
                </a:cubicBezTo>
                <a:cubicBezTo>
                  <a:pt x="525" y="6007"/>
                  <a:pt x="549" y="6131"/>
                  <a:pt x="574" y="6253"/>
                </a:cubicBezTo>
                <a:cubicBezTo>
                  <a:pt x="603" y="6377"/>
                  <a:pt x="631" y="6501"/>
                  <a:pt x="662" y="6627"/>
                </a:cubicBezTo>
                <a:cubicBezTo>
                  <a:pt x="690" y="6749"/>
                  <a:pt x="716" y="6871"/>
                  <a:pt x="747" y="6990"/>
                </a:cubicBezTo>
                <a:cubicBezTo>
                  <a:pt x="778" y="7116"/>
                  <a:pt x="814" y="7241"/>
                  <a:pt x="847" y="7365"/>
                </a:cubicBezTo>
                <a:cubicBezTo>
                  <a:pt x="878" y="7484"/>
                  <a:pt x="909" y="7600"/>
                  <a:pt x="943" y="7719"/>
                </a:cubicBezTo>
                <a:cubicBezTo>
                  <a:pt x="979" y="7846"/>
                  <a:pt x="1017" y="7970"/>
                  <a:pt x="1053" y="8097"/>
                </a:cubicBezTo>
                <a:cubicBezTo>
                  <a:pt x="1087" y="8213"/>
                  <a:pt x="1120" y="8327"/>
                  <a:pt x="1156" y="8444"/>
                </a:cubicBezTo>
                <a:cubicBezTo>
                  <a:pt x="1195" y="8571"/>
                  <a:pt x="1239" y="8695"/>
                  <a:pt x="1280" y="8819"/>
                </a:cubicBezTo>
                <a:cubicBezTo>
                  <a:pt x="1319" y="8933"/>
                  <a:pt x="1355" y="9047"/>
                  <a:pt x="1393" y="9161"/>
                </a:cubicBezTo>
                <a:cubicBezTo>
                  <a:pt x="1437" y="9285"/>
                  <a:pt x="1483" y="9409"/>
                  <a:pt x="1530" y="9533"/>
                </a:cubicBezTo>
                <a:cubicBezTo>
                  <a:pt x="1571" y="9645"/>
                  <a:pt x="1610" y="9756"/>
                  <a:pt x="1653" y="9868"/>
                </a:cubicBezTo>
                <a:cubicBezTo>
                  <a:pt x="1700" y="9992"/>
                  <a:pt x="1751" y="10116"/>
                  <a:pt x="1800" y="10240"/>
                </a:cubicBezTo>
                <a:cubicBezTo>
                  <a:pt x="1844" y="10349"/>
                  <a:pt x="1888" y="10458"/>
                  <a:pt x="1932" y="10567"/>
                </a:cubicBezTo>
                <a:cubicBezTo>
                  <a:pt x="1983" y="10691"/>
                  <a:pt x="2037" y="10813"/>
                  <a:pt x="2091" y="10937"/>
                </a:cubicBezTo>
                <a:cubicBezTo>
                  <a:pt x="2138" y="11043"/>
                  <a:pt x="2184" y="11152"/>
                  <a:pt x="2233" y="11259"/>
                </a:cubicBezTo>
                <a:cubicBezTo>
                  <a:pt x="2287" y="11380"/>
                  <a:pt x="2346" y="11502"/>
                  <a:pt x="2403" y="11623"/>
                </a:cubicBezTo>
                <a:cubicBezTo>
                  <a:pt x="2452" y="11730"/>
                  <a:pt x="2501" y="11836"/>
                  <a:pt x="2552" y="11940"/>
                </a:cubicBezTo>
                <a:cubicBezTo>
                  <a:pt x="2611" y="12062"/>
                  <a:pt x="2673" y="12181"/>
                  <a:pt x="2735" y="12300"/>
                </a:cubicBezTo>
                <a:cubicBezTo>
                  <a:pt x="2789" y="12404"/>
                  <a:pt x="2841" y="12508"/>
                  <a:pt x="2895" y="12611"/>
                </a:cubicBezTo>
                <a:cubicBezTo>
                  <a:pt x="2957" y="12730"/>
                  <a:pt x="3024" y="12847"/>
                  <a:pt x="3088" y="12966"/>
                </a:cubicBezTo>
                <a:cubicBezTo>
                  <a:pt x="3145" y="13067"/>
                  <a:pt x="3199" y="13171"/>
                  <a:pt x="3255" y="13273"/>
                </a:cubicBezTo>
                <a:cubicBezTo>
                  <a:pt x="3322" y="13389"/>
                  <a:pt x="3389" y="13506"/>
                  <a:pt x="3459" y="13622"/>
                </a:cubicBezTo>
                <a:cubicBezTo>
                  <a:pt x="3518" y="13724"/>
                  <a:pt x="3577" y="13825"/>
                  <a:pt x="3636" y="13924"/>
                </a:cubicBezTo>
                <a:cubicBezTo>
                  <a:pt x="3706" y="14038"/>
                  <a:pt x="3778" y="14152"/>
                  <a:pt x="3850" y="14266"/>
                </a:cubicBezTo>
                <a:cubicBezTo>
                  <a:pt x="3912" y="14365"/>
                  <a:pt x="3974" y="14466"/>
                  <a:pt x="4038" y="14562"/>
                </a:cubicBezTo>
                <a:cubicBezTo>
                  <a:pt x="4110" y="14674"/>
                  <a:pt x="4185" y="14785"/>
                  <a:pt x="4260" y="14897"/>
                </a:cubicBezTo>
                <a:cubicBezTo>
                  <a:pt x="4327" y="14995"/>
                  <a:pt x="4391" y="15094"/>
                  <a:pt x="4458" y="15190"/>
                </a:cubicBezTo>
                <a:cubicBezTo>
                  <a:pt x="4533" y="15299"/>
                  <a:pt x="4613" y="15408"/>
                  <a:pt x="4690" y="15517"/>
                </a:cubicBezTo>
                <a:cubicBezTo>
                  <a:pt x="4759" y="15614"/>
                  <a:pt x="4826" y="15712"/>
                  <a:pt x="4898" y="15806"/>
                </a:cubicBezTo>
                <a:cubicBezTo>
                  <a:pt x="4978" y="15912"/>
                  <a:pt x="5058" y="16019"/>
                  <a:pt x="5138" y="16125"/>
                </a:cubicBezTo>
                <a:cubicBezTo>
                  <a:pt x="5210" y="16222"/>
                  <a:pt x="5282" y="16315"/>
                  <a:pt x="5354" y="16412"/>
                </a:cubicBezTo>
                <a:cubicBezTo>
                  <a:pt x="5437" y="16515"/>
                  <a:pt x="5519" y="16619"/>
                  <a:pt x="5602" y="16721"/>
                </a:cubicBezTo>
                <a:cubicBezTo>
                  <a:pt x="5676" y="16814"/>
                  <a:pt x="5754" y="16908"/>
                  <a:pt x="5831" y="17002"/>
                </a:cubicBezTo>
                <a:cubicBezTo>
                  <a:pt x="5916" y="17103"/>
                  <a:pt x="6001" y="17202"/>
                  <a:pt x="6086" y="17303"/>
                </a:cubicBezTo>
                <a:cubicBezTo>
                  <a:pt x="6166" y="17397"/>
                  <a:pt x="6245" y="17488"/>
                  <a:pt x="6325" y="17582"/>
                </a:cubicBezTo>
                <a:cubicBezTo>
                  <a:pt x="6413" y="17681"/>
                  <a:pt x="6500" y="17777"/>
                  <a:pt x="6588" y="17873"/>
                </a:cubicBezTo>
                <a:cubicBezTo>
                  <a:pt x="6670" y="17965"/>
                  <a:pt x="6753" y="18056"/>
                  <a:pt x="6838" y="18147"/>
                </a:cubicBezTo>
                <a:cubicBezTo>
                  <a:pt x="6928" y="18243"/>
                  <a:pt x="7018" y="18337"/>
                  <a:pt x="7108" y="18431"/>
                </a:cubicBezTo>
                <a:cubicBezTo>
                  <a:pt x="7196" y="18519"/>
                  <a:pt x="7281" y="18611"/>
                  <a:pt x="7368" y="18699"/>
                </a:cubicBezTo>
                <a:cubicBezTo>
                  <a:pt x="7458" y="18790"/>
                  <a:pt x="7554" y="18882"/>
                  <a:pt x="7646" y="18973"/>
                </a:cubicBezTo>
                <a:cubicBezTo>
                  <a:pt x="7737" y="19062"/>
                  <a:pt x="7827" y="19148"/>
                  <a:pt x="7917" y="19236"/>
                </a:cubicBezTo>
                <a:cubicBezTo>
                  <a:pt x="8010" y="19325"/>
                  <a:pt x="8105" y="19411"/>
                  <a:pt x="8200" y="19500"/>
                </a:cubicBezTo>
                <a:cubicBezTo>
                  <a:pt x="8293" y="19586"/>
                  <a:pt x="8388" y="19672"/>
                  <a:pt x="8483" y="19758"/>
                </a:cubicBezTo>
                <a:cubicBezTo>
                  <a:pt x="8579" y="19844"/>
                  <a:pt x="8677" y="19928"/>
                  <a:pt x="8772" y="20012"/>
                </a:cubicBezTo>
                <a:cubicBezTo>
                  <a:pt x="8870" y="20095"/>
                  <a:pt x="8968" y="20181"/>
                  <a:pt x="9065" y="20265"/>
                </a:cubicBezTo>
                <a:cubicBezTo>
                  <a:pt x="9163" y="20346"/>
                  <a:pt x="9261" y="20427"/>
                  <a:pt x="9359" y="20508"/>
                </a:cubicBezTo>
                <a:cubicBezTo>
                  <a:pt x="9460" y="20592"/>
                  <a:pt x="9563" y="20673"/>
                  <a:pt x="9666" y="20754"/>
                </a:cubicBezTo>
                <a:cubicBezTo>
                  <a:pt x="9766" y="20832"/>
                  <a:pt x="9866" y="20908"/>
                  <a:pt x="9967" y="20987"/>
                </a:cubicBezTo>
                <a:cubicBezTo>
                  <a:pt x="10072" y="21068"/>
                  <a:pt x="10175" y="21147"/>
                  <a:pt x="10284" y="21225"/>
                </a:cubicBezTo>
                <a:cubicBezTo>
                  <a:pt x="10384" y="21301"/>
                  <a:pt x="10487" y="21375"/>
                  <a:pt x="10590" y="21448"/>
                </a:cubicBezTo>
                <a:cubicBezTo>
                  <a:pt x="10662" y="21499"/>
                  <a:pt x="10732" y="21549"/>
                  <a:pt x="10804" y="21600"/>
                </a:cubicBezTo>
                <a:cubicBezTo>
                  <a:pt x="10876" y="21549"/>
                  <a:pt x="10946" y="21499"/>
                  <a:pt x="11018" y="21448"/>
                </a:cubicBezTo>
                <a:cubicBezTo>
                  <a:pt x="11121" y="21375"/>
                  <a:pt x="11224" y="21299"/>
                  <a:pt x="11327" y="21225"/>
                </a:cubicBezTo>
                <a:cubicBezTo>
                  <a:pt x="11432" y="21147"/>
                  <a:pt x="11535" y="21068"/>
                  <a:pt x="11641" y="20987"/>
                </a:cubicBezTo>
                <a:cubicBezTo>
                  <a:pt x="11744" y="20908"/>
                  <a:pt x="11844" y="20832"/>
                  <a:pt x="11945" y="20751"/>
                </a:cubicBezTo>
                <a:cubicBezTo>
                  <a:pt x="12045" y="20670"/>
                  <a:pt x="12146" y="20589"/>
                  <a:pt x="12246" y="20508"/>
                </a:cubicBezTo>
                <a:cubicBezTo>
                  <a:pt x="12347" y="20427"/>
                  <a:pt x="12447" y="20346"/>
                  <a:pt x="12545" y="20262"/>
                </a:cubicBezTo>
                <a:cubicBezTo>
                  <a:pt x="12643" y="20181"/>
                  <a:pt x="12738" y="20098"/>
                  <a:pt x="12836" y="20014"/>
                </a:cubicBezTo>
                <a:cubicBezTo>
                  <a:pt x="12934" y="19928"/>
                  <a:pt x="13032" y="19844"/>
                  <a:pt x="13129" y="19758"/>
                </a:cubicBezTo>
                <a:cubicBezTo>
                  <a:pt x="13222" y="19675"/>
                  <a:pt x="13315" y="19591"/>
                  <a:pt x="13405" y="19505"/>
                </a:cubicBezTo>
                <a:cubicBezTo>
                  <a:pt x="13503" y="19416"/>
                  <a:pt x="13598" y="19328"/>
                  <a:pt x="13693" y="19236"/>
                </a:cubicBezTo>
                <a:cubicBezTo>
                  <a:pt x="13784" y="19153"/>
                  <a:pt x="13871" y="19067"/>
                  <a:pt x="13959" y="18980"/>
                </a:cubicBezTo>
                <a:cubicBezTo>
                  <a:pt x="14054" y="18889"/>
                  <a:pt x="14149" y="18795"/>
                  <a:pt x="14242" y="18702"/>
                </a:cubicBezTo>
                <a:cubicBezTo>
                  <a:pt x="14327" y="18616"/>
                  <a:pt x="14412" y="18527"/>
                  <a:pt x="14497" y="18441"/>
                </a:cubicBezTo>
                <a:cubicBezTo>
                  <a:pt x="14590" y="18345"/>
                  <a:pt x="14682" y="18248"/>
                  <a:pt x="14773" y="18152"/>
                </a:cubicBezTo>
                <a:cubicBezTo>
                  <a:pt x="14855" y="18063"/>
                  <a:pt x="14935" y="17975"/>
                  <a:pt x="15017" y="17886"/>
                </a:cubicBezTo>
                <a:cubicBezTo>
                  <a:pt x="15107" y="17787"/>
                  <a:pt x="15198" y="17688"/>
                  <a:pt x="15285" y="17587"/>
                </a:cubicBezTo>
                <a:cubicBezTo>
                  <a:pt x="15365" y="17498"/>
                  <a:pt x="15440" y="17407"/>
                  <a:pt x="15519" y="17316"/>
                </a:cubicBezTo>
                <a:cubicBezTo>
                  <a:pt x="15607" y="17215"/>
                  <a:pt x="15695" y="17111"/>
                  <a:pt x="15782" y="17007"/>
                </a:cubicBezTo>
                <a:cubicBezTo>
                  <a:pt x="15857" y="16916"/>
                  <a:pt x="15932" y="16824"/>
                  <a:pt x="16004" y="16733"/>
                </a:cubicBezTo>
                <a:cubicBezTo>
                  <a:pt x="16089" y="16627"/>
                  <a:pt x="16174" y="16523"/>
                  <a:pt x="16259" y="16414"/>
                </a:cubicBezTo>
                <a:cubicBezTo>
                  <a:pt x="16331" y="16323"/>
                  <a:pt x="16400" y="16229"/>
                  <a:pt x="16470" y="16138"/>
                </a:cubicBezTo>
                <a:cubicBezTo>
                  <a:pt x="16552" y="16029"/>
                  <a:pt x="16635" y="15920"/>
                  <a:pt x="16714" y="15811"/>
                </a:cubicBezTo>
                <a:cubicBezTo>
                  <a:pt x="16784" y="15717"/>
                  <a:pt x="16848" y="15624"/>
                  <a:pt x="16918" y="15530"/>
                </a:cubicBezTo>
                <a:cubicBezTo>
                  <a:pt x="16998" y="15418"/>
                  <a:pt x="17078" y="15307"/>
                  <a:pt x="17155" y="15195"/>
                </a:cubicBezTo>
                <a:cubicBezTo>
                  <a:pt x="17219" y="15099"/>
                  <a:pt x="17284" y="15003"/>
                  <a:pt x="17348" y="14909"/>
                </a:cubicBezTo>
                <a:cubicBezTo>
                  <a:pt x="17425" y="14795"/>
                  <a:pt x="17500" y="14681"/>
                  <a:pt x="17575" y="14567"/>
                </a:cubicBezTo>
                <a:cubicBezTo>
                  <a:pt x="17636" y="14471"/>
                  <a:pt x="17696" y="14375"/>
                  <a:pt x="17757" y="14276"/>
                </a:cubicBezTo>
                <a:cubicBezTo>
                  <a:pt x="17830" y="14159"/>
                  <a:pt x="17904" y="14043"/>
                  <a:pt x="17974" y="13926"/>
                </a:cubicBezTo>
                <a:cubicBezTo>
                  <a:pt x="18033" y="13830"/>
                  <a:pt x="18090" y="13731"/>
                  <a:pt x="18146" y="13632"/>
                </a:cubicBezTo>
                <a:cubicBezTo>
                  <a:pt x="18216" y="13513"/>
                  <a:pt x="18285" y="13397"/>
                  <a:pt x="18352" y="13275"/>
                </a:cubicBezTo>
                <a:cubicBezTo>
                  <a:pt x="18409" y="13176"/>
                  <a:pt x="18463" y="13075"/>
                  <a:pt x="18517" y="12976"/>
                </a:cubicBezTo>
                <a:cubicBezTo>
                  <a:pt x="18584" y="12855"/>
                  <a:pt x="18649" y="12736"/>
                  <a:pt x="18713" y="12614"/>
                </a:cubicBezTo>
                <a:cubicBezTo>
                  <a:pt x="18767" y="12513"/>
                  <a:pt x="18816" y="12411"/>
                  <a:pt x="18868" y="12310"/>
                </a:cubicBezTo>
                <a:cubicBezTo>
                  <a:pt x="18929" y="12188"/>
                  <a:pt x="18991" y="12067"/>
                  <a:pt x="19053" y="11943"/>
                </a:cubicBezTo>
                <a:cubicBezTo>
                  <a:pt x="19104" y="11839"/>
                  <a:pt x="19151" y="11735"/>
                  <a:pt x="19200" y="11631"/>
                </a:cubicBezTo>
                <a:cubicBezTo>
                  <a:pt x="19259" y="11507"/>
                  <a:pt x="19316" y="11385"/>
                  <a:pt x="19372" y="11261"/>
                </a:cubicBezTo>
                <a:cubicBezTo>
                  <a:pt x="19419" y="11157"/>
                  <a:pt x="19465" y="11051"/>
                  <a:pt x="19511" y="10944"/>
                </a:cubicBezTo>
                <a:cubicBezTo>
                  <a:pt x="19565" y="10820"/>
                  <a:pt x="19620" y="10696"/>
                  <a:pt x="19674" y="10569"/>
                </a:cubicBezTo>
                <a:cubicBezTo>
                  <a:pt x="19717" y="10463"/>
                  <a:pt x="19761" y="10354"/>
                  <a:pt x="19802" y="10248"/>
                </a:cubicBezTo>
                <a:cubicBezTo>
                  <a:pt x="19854" y="10124"/>
                  <a:pt x="19903" y="9997"/>
                  <a:pt x="19952" y="9870"/>
                </a:cubicBezTo>
                <a:cubicBezTo>
                  <a:pt x="19993" y="9761"/>
                  <a:pt x="20032" y="9650"/>
                  <a:pt x="20073" y="9541"/>
                </a:cubicBezTo>
                <a:cubicBezTo>
                  <a:pt x="20119" y="9414"/>
                  <a:pt x="20165" y="9290"/>
                  <a:pt x="20209" y="9163"/>
                </a:cubicBezTo>
                <a:cubicBezTo>
                  <a:pt x="20248" y="9052"/>
                  <a:pt x="20284" y="8938"/>
                  <a:pt x="20323" y="8826"/>
                </a:cubicBezTo>
                <a:cubicBezTo>
                  <a:pt x="20364" y="8700"/>
                  <a:pt x="20408" y="8576"/>
                  <a:pt x="20446" y="8449"/>
                </a:cubicBezTo>
                <a:cubicBezTo>
                  <a:pt x="20482" y="8335"/>
                  <a:pt x="20516" y="8221"/>
                  <a:pt x="20549" y="8107"/>
                </a:cubicBezTo>
                <a:cubicBezTo>
                  <a:pt x="20588" y="7980"/>
                  <a:pt x="20627" y="7854"/>
                  <a:pt x="20663" y="7727"/>
                </a:cubicBezTo>
                <a:cubicBezTo>
                  <a:pt x="20696" y="7610"/>
                  <a:pt x="20724" y="7494"/>
                  <a:pt x="20755" y="7375"/>
                </a:cubicBezTo>
                <a:cubicBezTo>
                  <a:pt x="20789" y="7248"/>
                  <a:pt x="20825" y="7124"/>
                  <a:pt x="20856" y="6997"/>
                </a:cubicBezTo>
                <a:cubicBezTo>
                  <a:pt x="20887" y="6878"/>
                  <a:pt x="20912" y="6757"/>
                  <a:pt x="20941" y="6638"/>
                </a:cubicBezTo>
                <a:cubicBezTo>
                  <a:pt x="20969" y="6513"/>
                  <a:pt x="21000" y="6387"/>
                  <a:pt x="21028" y="6260"/>
                </a:cubicBezTo>
                <a:cubicBezTo>
                  <a:pt x="21054" y="6138"/>
                  <a:pt x="21077" y="6014"/>
                  <a:pt x="21103" y="5890"/>
                </a:cubicBezTo>
                <a:cubicBezTo>
                  <a:pt x="21129" y="5766"/>
                  <a:pt x="21154" y="5642"/>
                  <a:pt x="21178" y="5518"/>
                </a:cubicBezTo>
                <a:cubicBezTo>
                  <a:pt x="21201" y="5391"/>
                  <a:pt x="21221" y="5262"/>
                  <a:pt x="21242" y="5135"/>
                </a:cubicBezTo>
                <a:cubicBezTo>
                  <a:pt x="21263" y="5014"/>
                  <a:pt x="21286" y="4892"/>
                  <a:pt x="21304" y="4770"/>
                </a:cubicBezTo>
                <a:cubicBezTo>
                  <a:pt x="21324" y="4639"/>
                  <a:pt x="21342" y="4504"/>
                  <a:pt x="21360" y="4370"/>
                </a:cubicBezTo>
                <a:cubicBezTo>
                  <a:pt x="21376" y="4251"/>
                  <a:pt x="21394" y="4135"/>
                  <a:pt x="21409" y="4015"/>
                </a:cubicBezTo>
                <a:cubicBezTo>
                  <a:pt x="21427" y="3879"/>
                  <a:pt x="21440" y="3739"/>
                  <a:pt x="21456" y="3600"/>
                </a:cubicBezTo>
                <a:cubicBezTo>
                  <a:pt x="21469" y="3486"/>
                  <a:pt x="21482" y="3372"/>
                  <a:pt x="21492" y="3258"/>
                </a:cubicBezTo>
                <a:cubicBezTo>
                  <a:pt x="21505" y="3111"/>
                  <a:pt x="21515" y="2964"/>
                  <a:pt x="21525" y="2817"/>
                </a:cubicBezTo>
                <a:cubicBezTo>
                  <a:pt x="21533" y="2711"/>
                  <a:pt x="21543" y="2602"/>
                  <a:pt x="21551" y="2495"/>
                </a:cubicBezTo>
                <a:cubicBezTo>
                  <a:pt x="21561" y="2333"/>
                  <a:pt x="21567" y="2169"/>
                  <a:pt x="21574" y="2006"/>
                </a:cubicBezTo>
                <a:cubicBezTo>
                  <a:pt x="21579" y="1915"/>
                  <a:pt x="21585" y="1822"/>
                  <a:pt x="21587" y="1730"/>
                </a:cubicBezTo>
                <a:cubicBezTo>
                  <a:pt x="21595" y="1474"/>
                  <a:pt x="21600" y="1219"/>
                  <a:pt x="21600" y="960"/>
                </a:cubicBezTo>
                <a:cubicBezTo>
                  <a:pt x="21600" y="745"/>
                  <a:pt x="21595" y="524"/>
                  <a:pt x="21590" y="301"/>
                </a:cubicBezTo>
                <a:cubicBezTo>
                  <a:pt x="21587" y="248"/>
                  <a:pt x="21587" y="195"/>
                  <a:pt x="21585" y="142"/>
                </a:cubicBezTo>
                <a:cubicBezTo>
                  <a:pt x="21582" y="96"/>
                  <a:pt x="21579" y="48"/>
                  <a:pt x="21579" y="0"/>
                </a:cubicBezTo>
                <a:cubicBezTo>
                  <a:pt x="21554" y="10"/>
                  <a:pt x="21528" y="20"/>
                  <a:pt x="21502" y="33"/>
                </a:cubicBezTo>
                <a:cubicBezTo>
                  <a:pt x="21399" y="68"/>
                  <a:pt x="21299" y="109"/>
                  <a:pt x="21201" y="15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480060" anchor="b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QUALITY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FDF0E11-F701-4AC5-B653-4EA22996AFA7}"/>
              </a:ext>
            </a:extLst>
          </p:cNvPr>
          <p:cNvSpPr/>
          <p:nvPr/>
        </p:nvSpPr>
        <p:spPr>
          <a:xfrm>
            <a:off x="3299632" y="1604823"/>
            <a:ext cx="2544737" cy="1435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35" y="21455"/>
                </a:moveTo>
                <a:cubicBezTo>
                  <a:pt x="10992" y="21386"/>
                  <a:pt x="11050" y="21319"/>
                  <a:pt x="11109" y="21252"/>
                </a:cubicBezTo>
                <a:cubicBezTo>
                  <a:pt x="11169" y="21183"/>
                  <a:pt x="11232" y="21116"/>
                  <a:pt x="11293" y="21051"/>
                </a:cubicBezTo>
                <a:cubicBezTo>
                  <a:pt x="11351" y="20988"/>
                  <a:pt x="11409" y="20923"/>
                  <a:pt x="11469" y="20862"/>
                </a:cubicBezTo>
                <a:cubicBezTo>
                  <a:pt x="11531" y="20797"/>
                  <a:pt x="11594" y="20736"/>
                  <a:pt x="11658" y="20673"/>
                </a:cubicBezTo>
                <a:cubicBezTo>
                  <a:pt x="11717" y="20613"/>
                  <a:pt x="11776" y="20554"/>
                  <a:pt x="11837" y="20497"/>
                </a:cubicBezTo>
                <a:cubicBezTo>
                  <a:pt x="11900" y="20436"/>
                  <a:pt x="11965" y="20378"/>
                  <a:pt x="12030" y="20321"/>
                </a:cubicBezTo>
                <a:cubicBezTo>
                  <a:pt x="12090" y="20265"/>
                  <a:pt x="12149" y="20210"/>
                  <a:pt x="12211" y="20158"/>
                </a:cubicBezTo>
                <a:cubicBezTo>
                  <a:pt x="12276" y="20101"/>
                  <a:pt x="12343" y="20049"/>
                  <a:pt x="12408" y="19994"/>
                </a:cubicBezTo>
                <a:cubicBezTo>
                  <a:pt x="12469" y="19944"/>
                  <a:pt x="12530" y="19893"/>
                  <a:pt x="12592" y="19845"/>
                </a:cubicBezTo>
                <a:cubicBezTo>
                  <a:pt x="12659" y="19793"/>
                  <a:pt x="12726" y="19743"/>
                  <a:pt x="12792" y="19694"/>
                </a:cubicBezTo>
                <a:cubicBezTo>
                  <a:pt x="12854" y="19648"/>
                  <a:pt x="12915" y="19602"/>
                  <a:pt x="12977" y="19558"/>
                </a:cubicBezTo>
                <a:cubicBezTo>
                  <a:pt x="13045" y="19510"/>
                  <a:pt x="13113" y="19466"/>
                  <a:pt x="13181" y="19420"/>
                </a:cubicBezTo>
                <a:cubicBezTo>
                  <a:pt x="13243" y="19378"/>
                  <a:pt x="13305" y="19336"/>
                  <a:pt x="13367" y="19296"/>
                </a:cubicBezTo>
                <a:cubicBezTo>
                  <a:pt x="13436" y="19252"/>
                  <a:pt x="13505" y="19214"/>
                  <a:pt x="13576" y="19172"/>
                </a:cubicBezTo>
                <a:cubicBezTo>
                  <a:pt x="13638" y="19135"/>
                  <a:pt x="13701" y="19097"/>
                  <a:pt x="13764" y="19061"/>
                </a:cubicBezTo>
                <a:cubicBezTo>
                  <a:pt x="13834" y="19023"/>
                  <a:pt x="13906" y="18986"/>
                  <a:pt x="13976" y="18950"/>
                </a:cubicBezTo>
                <a:cubicBezTo>
                  <a:pt x="14038" y="18917"/>
                  <a:pt x="14102" y="18883"/>
                  <a:pt x="14166" y="18852"/>
                </a:cubicBezTo>
                <a:cubicBezTo>
                  <a:pt x="14238" y="18818"/>
                  <a:pt x="14310" y="18787"/>
                  <a:pt x="14382" y="18755"/>
                </a:cubicBezTo>
                <a:cubicBezTo>
                  <a:pt x="14445" y="18726"/>
                  <a:pt x="14509" y="18698"/>
                  <a:pt x="14571" y="18671"/>
                </a:cubicBezTo>
                <a:cubicBezTo>
                  <a:pt x="14645" y="18640"/>
                  <a:pt x="14719" y="18615"/>
                  <a:pt x="14793" y="18587"/>
                </a:cubicBezTo>
                <a:cubicBezTo>
                  <a:pt x="14856" y="18564"/>
                  <a:pt x="14919" y="18539"/>
                  <a:pt x="14981" y="18518"/>
                </a:cubicBezTo>
                <a:cubicBezTo>
                  <a:pt x="15057" y="18493"/>
                  <a:pt x="15133" y="18470"/>
                  <a:pt x="15210" y="18447"/>
                </a:cubicBezTo>
                <a:cubicBezTo>
                  <a:pt x="15271" y="18428"/>
                  <a:pt x="15333" y="18409"/>
                  <a:pt x="15395" y="18392"/>
                </a:cubicBezTo>
                <a:cubicBezTo>
                  <a:pt x="15474" y="18371"/>
                  <a:pt x="15553" y="18353"/>
                  <a:pt x="15633" y="18336"/>
                </a:cubicBezTo>
                <a:cubicBezTo>
                  <a:pt x="15693" y="18323"/>
                  <a:pt x="15752" y="18306"/>
                  <a:pt x="15813" y="18294"/>
                </a:cubicBezTo>
                <a:cubicBezTo>
                  <a:pt x="15896" y="18277"/>
                  <a:pt x="15980" y="18265"/>
                  <a:pt x="16063" y="18252"/>
                </a:cubicBezTo>
                <a:cubicBezTo>
                  <a:pt x="16119" y="18243"/>
                  <a:pt x="16176" y="18231"/>
                  <a:pt x="16232" y="18223"/>
                </a:cubicBezTo>
                <a:cubicBezTo>
                  <a:pt x="16326" y="18210"/>
                  <a:pt x="16421" y="18202"/>
                  <a:pt x="16515" y="18195"/>
                </a:cubicBezTo>
                <a:cubicBezTo>
                  <a:pt x="16561" y="18191"/>
                  <a:pt x="16609" y="18183"/>
                  <a:pt x="16655" y="18181"/>
                </a:cubicBezTo>
                <a:cubicBezTo>
                  <a:pt x="16797" y="18172"/>
                  <a:pt x="16939" y="18168"/>
                  <a:pt x="17080" y="18168"/>
                </a:cubicBezTo>
                <a:cubicBezTo>
                  <a:pt x="17181" y="18168"/>
                  <a:pt x="17282" y="18170"/>
                  <a:pt x="17382" y="18176"/>
                </a:cubicBezTo>
                <a:cubicBezTo>
                  <a:pt x="17416" y="18177"/>
                  <a:pt x="17448" y="18179"/>
                  <a:pt x="17482" y="18183"/>
                </a:cubicBezTo>
                <a:cubicBezTo>
                  <a:pt x="17548" y="18187"/>
                  <a:pt x="17615" y="18191"/>
                  <a:pt x="17682" y="18199"/>
                </a:cubicBezTo>
                <a:cubicBezTo>
                  <a:pt x="17721" y="18202"/>
                  <a:pt x="17761" y="18208"/>
                  <a:pt x="17800" y="18212"/>
                </a:cubicBezTo>
                <a:cubicBezTo>
                  <a:pt x="17860" y="18220"/>
                  <a:pt x="17921" y="18225"/>
                  <a:pt x="17981" y="18233"/>
                </a:cubicBezTo>
                <a:cubicBezTo>
                  <a:pt x="18023" y="18239"/>
                  <a:pt x="18065" y="18246"/>
                  <a:pt x="18107" y="18254"/>
                </a:cubicBezTo>
                <a:cubicBezTo>
                  <a:pt x="18164" y="18264"/>
                  <a:pt x="18222" y="18273"/>
                  <a:pt x="18279" y="18283"/>
                </a:cubicBezTo>
                <a:cubicBezTo>
                  <a:pt x="18322" y="18290"/>
                  <a:pt x="18365" y="18300"/>
                  <a:pt x="18408" y="18309"/>
                </a:cubicBezTo>
                <a:cubicBezTo>
                  <a:pt x="18463" y="18321"/>
                  <a:pt x="18519" y="18332"/>
                  <a:pt x="18574" y="18346"/>
                </a:cubicBezTo>
                <a:cubicBezTo>
                  <a:pt x="18618" y="18355"/>
                  <a:pt x="18662" y="18369"/>
                  <a:pt x="18706" y="18380"/>
                </a:cubicBezTo>
                <a:cubicBezTo>
                  <a:pt x="18760" y="18394"/>
                  <a:pt x="18815" y="18409"/>
                  <a:pt x="18869" y="18424"/>
                </a:cubicBezTo>
                <a:cubicBezTo>
                  <a:pt x="18913" y="18438"/>
                  <a:pt x="18957" y="18451"/>
                  <a:pt x="19001" y="18464"/>
                </a:cubicBezTo>
                <a:cubicBezTo>
                  <a:pt x="19054" y="18482"/>
                  <a:pt x="19108" y="18497"/>
                  <a:pt x="19161" y="18516"/>
                </a:cubicBezTo>
                <a:cubicBezTo>
                  <a:pt x="19205" y="18531"/>
                  <a:pt x="19250" y="18547"/>
                  <a:pt x="19294" y="18562"/>
                </a:cubicBezTo>
                <a:cubicBezTo>
                  <a:pt x="19347" y="18581"/>
                  <a:pt x="19399" y="18600"/>
                  <a:pt x="19452" y="18621"/>
                </a:cubicBezTo>
                <a:cubicBezTo>
                  <a:pt x="19497" y="18638"/>
                  <a:pt x="19541" y="18655"/>
                  <a:pt x="19585" y="18675"/>
                </a:cubicBezTo>
                <a:cubicBezTo>
                  <a:pt x="19638" y="18696"/>
                  <a:pt x="19690" y="18719"/>
                  <a:pt x="19741" y="18742"/>
                </a:cubicBezTo>
                <a:cubicBezTo>
                  <a:pt x="19786" y="18761"/>
                  <a:pt x="19829" y="18780"/>
                  <a:pt x="19873" y="18801"/>
                </a:cubicBezTo>
                <a:cubicBezTo>
                  <a:pt x="19925" y="18824"/>
                  <a:pt x="19977" y="18849"/>
                  <a:pt x="20028" y="18873"/>
                </a:cubicBezTo>
                <a:cubicBezTo>
                  <a:pt x="20073" y="18894"/>
                  <a:pt x="20116" y="18917"/>
                  <a:pt x="20160" y="18938"/>
                </a:cubicBezTo>
                <a:cubicBezTo>
                  <a:pt x="20212" y="18965"/>
                  <a:pt x="20262" y="18992"/>
                  <a:pt x="20314" y="19019"/>
                </a:cubicBezTo>
                <a:cubicBezTo>
                  <a:pt x="20357" y="19042"/>
                  <a:pt x="20400" y="19067"/>
                  <a:pt x="20444" y="19090"/>
                </a:cubicBezTo>
                <a:cubicBezTo>
                  <a:pt x="20495" y="19118"/>
                  <a:pt x="20546" y="19149"/>
                  <a:pt x="20598" y="19179"/>
                </a:cubicBezTo>
                <a:cubicBezTo>
                  <a:pt x="20641" y="19204"/>
                  <a:pt x="20683" y="19231"/>
                  <a:pt x="20726" y="19256"/>
                </a:cubicBezTo>
                <a:cubicBezTo>
                  <a:pt x="20778" y="19288"/>
                  <a:pt x="20829" y="19321"/>
                  <a:pt x="20879" y="19353"/>
                </a:cubicBezTo>
                <a:cubicBezTo>
                  <a:pt x="20921" y="19380"/>
                  <a:pt x="20964" y="19407"/>
                  <a:pt x="21006" y="19436"/>
                </a:cubicBezTo>
                <a:cubicBezTo>
                  <a:pt x="21057" y="19470"/>
                  <a:pt x="21108" y="19506"/>
                  <a:pt x="21160" y="19543"/>
                </a:cubicBezTo>
                <a:cubicBezTo>
                  <a:pt x="21201" y="19571"/>
                  <a:pt x="21243" y="19600"/>
                  <a:pt x="21284" y="19631"/>
                </a:cubicBezTo>
                <a:cubicBezTo>
                  <a:pt x="21336" y="19669"/>
                  <a:pt x="21387" y="19707"/>
                  <a:pt x="21438" y="19745"/>
                </a:cubicBezTo>
                <a:cubicBezTo>
                  <a:pt x="21478" y="19776"/>
                  <a:pt x="21519" y="19807"/>
                  <a:pt x="21559" y="19837"/>
                </a:cubicBezTo>
                <a:cubicBezTo>
                  <a:pt x="21570" y="19847"/>
                  <a:pt x="21582" y="19854"/>
                  <a:pt x="21592" y="19862"/>
                </a:cubicBezTo>
                <a:cubicBezTo>
                  <a:pt x="21598" y="19617"/>
                  <a:pt x="21600" y="19376"/>
                  <a:pt x="21600" y="19143"/>
                </a:cubicBezTo>
                <a:cubicBezTo>
                  <a:pt x="21600" y="8589"/>
                  <a:pt x="16756" y="0"/>
                  <a:pt x="10800" y="0"/>
                </a:cubicBezTo>
                <a:cubicBezTo>
                  <a:pt x="4846" y="0"/>
                  <a:pt x="0" y="8587"/>
                  <a:pt x="0" y="19143"/>
                </a:cubicBezTo>
                <a:cubicBezTo>
                  <a:pt x="0" y="19376"/>
                  <a:pt x="3" y="19619"/>
                  <a:pt x="9" y="19866"/>
                </a:cubicBezTo>
                <a:cubicBezTo>
                  <a:pt x="19" y="19856"/>
                  <a:pt x="30" y="19849"/>
                  <a:pt x="41" y="19841"/>
                </a:cubicBezTo>
                <a:cubicBezTo>
                  <a:pt x="83" y="19808"/>
                  <a:pt x="124" y="19778"/>
                  <a:pt x="166" y="19745"/>
                </a:cubicBezTo>
                <a:cubicBezTo>
                  <a:pt x="217" y="19707"/>
                  <a:pt x="266" y="19669"/>
                  <a:pt x="317" y="19633"/>
                </a:cubicBezTo>
                <a:cubicBezTo>
                  <a:pt x="359" y="19602"/>
                  <a:pt x="401" y="19573"/>
                  <a:pt x="443" y="19543"/>
                </a:cubicBezTo>
                <a:cubicBezTo>
                  <a:pt x="494" y="19506"/>
                  <a:pt x="545" y="19472"/>
                  <a:pt x="595" y="19438"/>
                </a:cubicBezTo>
                <a:cubicBezTo>
                  <a:pt x="638" y="19409"/>
                  <a:pt x="681" y="19382"/>
                  <a:pt x="724" y="19353"/>
                </a:cubicBezTo>
                <a:cubicBezTo>
                  <a:pt x="775" y="19321"/>
                  <a:pt x="825" y="19288"/>
                  <a:pt x="876" y="19256"/>
                </a:cubicBezTo>
                <a:cubicBezTo>
                  <a:pt x="919" y="19229"/>
                  <a:pt x="962" y="19204"/>
                  <a:pt x="1005" y="19177"/>
                </a:cubicBezTo>
                <a:cubicBezTo>
                  <a:pt x="1056" y="19147"/>
                  <a:pt x="1108" y="19118"/>
                  <a:pt x="1159" y="19088"/>
                </a:cubicBezTo>
                <a:cubicBezTo>
                  <a:pt x="1202" y="19063"/>
                  <a:pt x="1245" y="19040"/>
                  <a:pt x="1288" y="19017"/>
                </a:cubicBezTo>
                <a:cubicBezTo>
                  <a:pt x="1340" y="18988"/>
                  <a:pt x="1392" y="18961"/>
                  <a:pt x="1443" y="18935"/>
                </a:cubicBezTo>
                <a:cubicBezTo>
                  <a:pt x="1486" y="18912"/>
                  <a:pt x="1531" y="18891"/>
                  <a:pt x="1574" y="18870"/>
                </a:cubicBezTo>
                <a:cubicBezTo>
                  <a:pt x="1626" y="18845"/>
                  <a:pt x="1678" y="18820"/>
                  <a:pt x="1730" y="18795"/>
                </a:cubicBezTo>
                <a:cubicBezTo>
                  <a:pt x="1773" y="18774"/>
                  <a:pt x="1818" y="18755"/>
                  <a:pt x="1862" y="18736"/>
                </a:cubicBezTo>
                <a:cubicBezTo>
                  <a:pt x="1915" y="18713"/>
                  <a:pt x="1966" y="18690"/>
                  <a:pt x="2019" y="18669"/>
                </a:cubicBezTo>
                <a:cubicBezTo>
                  <a:pt x="2064" y="18652"/>
                  <a:pt x="2107" y="18633"/>
                  <a:pt x="2151" y="18615"/>
                </a:cubicBezTo>
                <a:cubicBezTo>
                  <a:pt x="2204" y="18594"/>
                  <a:pt x="2257" y="18575"/>
                  <a:pt x="2311" y="18556"/>
                </a:cubicBezTo>
                <a:cubicBezTo>
                  <a:pt x="2355" y="18541"/>
                  <a:pt x="2398" y="18525"/>
                  <a:pt x="2442" y="18510"/>
                </a:cubicBezTo>
                <a:cubicBezTo>
                  <a:pt x="2496" y="18493"/>
                  <a:pt x="2550" y="18476"/>
                  <a:pt x="2604" y="18459"/>
                </a:cubicBezTo>
                <a:cubicBezTo>
                  <a:pt x="2648" y="18445"/>
                  <a:pt x="2691" y="18432"/>
                  <a:pt x="2736" y="18418"/>
                </a:cubicBezTo>
                <a:cubicBezTo>
                  <a:pt x="2791" y="18403"/>
                  <a:pt x="2845" y="18388"/>
                  <a:pt x="2900" y="18374"/>
                </a:cubicBezTo>
                <a:cubicBezTo>
                  <a:pt x="2943" y="18363"/>
                  <a:pt x="2987" y="18351"/>
                  <a:pt x="3030" y="18342"/>
                </a:cubicBezTo>
                <a:cubicBezTo>
                  <a:pt x="3086" y="18329"/>
                  <a:pt x="3141" y="18317"/>
                  <a:pt x="3197" y="18306"/>
                </a:cubicBezTo>
                <a:cubicBezTo>
                  <a:pt x="3240" y="18296"/>
                  <a:pt x="3284" y="18286"/>
                  <a:pt x="3327" y="18279"/>
                </a:cubicBezTo>
                <a:cubicBezTo>
                  <a:pt x="3384" y="18267"/>
                  <a:pt x="3442" y="18260"/>
                  <a:pt x="3499" y="18250"/>
                </a:cubicBezTo>
                <a:cubicBezTo>
                  <a:pt x="3541" y="18243"/>
                  <a:pt x="3582" y="18237"/>
                  <a:pt x="3624" y="18229"/>
                </a:cubicBezTo>
                <a:cubicBezTo>
                  <a:pt x="3685" y="18221"/>
                  <a:pt x="3745" y="18214"/>
                  <a:pt x="3807" y="18208"/>
                </a:cubicBezTo>
                <a:cubicBezTo>
                  <a:pt x="3846" y="18204"/>
                  <a:pt x="3885" y="18199"/>
                  <a:pt x="3924" y="18195"/>
                </a:cubicBezTo>
                <a:cubicBezTo>
                  <a:pt x="3991" y="18189"/>
                  <a:pt x="4059" y="18185"/>
                  <a:pt x="4127" y="18179"/>
                </a:cubicBezTo>
                <a:cubicBezTo>
                  <a:pt x="4159" y="18177"/>
                  <a:pt x="4193" y="18174"/>
                  <a:pt x="4225" y="18172"/>
                </a:cubicBezTo>
                <a:cubicBezTo>
                  <a:pt x="4326" y="18168"/>
                  <a:pt x="4427" y="18164"/>
                  <a:pt x="4527" y="18164"/>
                </a:cubicBezTo>
                <a:cubicBezTo>
                  <a:pt x="4670" y="18164"/>
                  <a:pt x="4811" y="18170"/>
                  <a:pt x="4952" y="18177"/>
                </a:cubicBezTo>
                <a:cubicBezTo>
                  <a:pt x="4999" y="18181"/>
                  <a:pt x="5046" y="18187"/>
                  <a:pt x="5093" y="18191"/>
                </a:cubicBezTo>
                <a:cubicBezTo>
                  <a:pt x="5186" y="18199"/>
                  <a:pt x="5281" y="18206"/>
                  <a:pt x="5375" y="18220"/>
                </a:cubicBezTo>
                <a:cubicBezTo>
                  <a:pt x="5432" y="18227"/>
                  <a:pt x="5488" y="18239"/>
                  <a:pt x="5546" y="18248"/>
                </a:cubicBezTo>
                <a:cubicBezTo>
                  <a:pt x="5629" y="18262"/>
                  <a:pt x="5713" y="18273"/>
                  <a:pt x="5796" y="18290"/>
                </a:cubicBezTo>
                <a:cubicBezTo>
                  <a:pt x="5856" y="18302"/>
                  <a:pt x="5917" y="18319"/>
                  <a:pt x="5977" y="18332"/>
                </a:cubicBezTo>
                <a:cubicBezTo>
                  <a:pt x="6056" y="18350"/>
                  <a:pt x="6135" y="18367"/>
                  <a:pt x="6213" y="18388"/>
                </a:cubicBezTo>
                <a:cubicBezTo>
                  <a:pt x="6276" y="18405"/>
                  <a:pt x="6337" y="18426"/>
                  <a:pt x="6400" y="18443"/>
                </a:cubicBezTo>
                <a:cubicBezTo>
                  <a:pt x="6475" y="18466"/>
                  <a:pt x="6552" y="18487"/>
                  <a:pt x="6628" y="18512"/>
                </a:cubicBezTo>
                <a:cubicBezTo>
                  <a:pt x="6691" y="18533"/>
                  <a:pt x="6754" y="18558"/>
                  <a:pt x="6816" y="18583"/>
                </a:cubicBezTo>
                <a:cubicBezTo>
                  <a:pt x="6890" y="18610"/>
                  <a:pt x="6964" y="18636"/>
                  <a:pt x="7037" y="18665"/>
                </a:cubicBezTo>
                <a:cubicBezTo>
                  <a:pt x="7101" y="18692"/>
                  <a:pt x="7165" y="18721"/>
                  <a:pt x="7228" y="18749"/>
                </a:cubicBezTo>
                <a:cubicBezTo>
                  <a:pt x="7300" y="18782"/>
                  <a:pt x="7372" y="18810"/>
                  <a:pt x="7443" y="18845"/>
                </a:cubicBezTo>
                <a:cubicBezTo>
                  <a:pt x="7507" y="18875"/>
                  <a:pt x="7570" y="18910"/>
                  <a:pt x="7634" y="18942"/>
                </a:cubicBezTo>
                <a:cubicBezTo>
                  <a:pt x="7704" y="18979"/>
                  <a:pt x="7774" y="19013"/>
                  <a:pt x="7844" y="19051"/>
                </a:cubicBezTo>
                <a:cubicBezTo>
                  <a:pt x="7908" y="19086"/>
                  <a:pt x="7972" y="19126"/>
                  <a:pt x="8035" y="19162"/>
                </a:cubicBezTo>
                <a:cubicBezTo>
                  <a:pt x="8104" y="19202"/>
                  <a:pt x="8173" y="19242"/>
                  <a:pt x="8241" y="19285"/>
                </a:cubicBezTo>
                <a:cubicBezTo>
                  <a:pt x="8305" y="19325"/>
                  <a:pt x="8368" y="19367"/>
                  <a:pt x="8430" y="19409"/>
                </a:cubicBezTo>
                <a:cubicBezTo>
                  <a:pt x="8498" y="19453"/>
                  <a:pt x="8565" y="19497"/>
                  <a:pt x="8632" y="19545"/>
                </a:cubicBezTo>
                <a:cubicBezTo>
                  <a:pt x="8694" y="19589"/>
                  <a:pt x="8757" y="19636"/>
                  <a:pt x="8818" y="19682"/>
                </a:cubicBezTo>
                <a:cubicBezTo>
                  <a:pt x="8884" y="19732"/>
                  <a:pt x="8951" y="19780"/>
                  <a:pt x="9017" y="19831"/>
                </a:cubicBezTo>
                <a:cubicBezTo>
                  <a:pt x="9079" y="19879"/>
                  <a:pt x="9140" y="19933"/>
                  <a:pt x="9202" y="19982"/>
                </a:cubicBezTo>
                <a:cubicBezTo>
                  <a:pt x="9267" y="20036"/>
                  <a:pt x="9333" y="20090"/>
                  <a:pt x="9398" y="20145"/>
                </a:cubicBezTo>
                <a:cubicBezTo>
                  <a:pt x="9459" y="20198"/>
                  <a:pt x="9520" y="20254"/>
                  <a:pt x="9580" y="20309"/>
                </a:cubicBezTo>
                <a:cubicBezTo>
                  <a:pt x="9644" y="20367"/>
                  <a:pt x="9707" y="20424"/>
                  <a:pt x="9771" y="20483"/>
                </a:cubicBezTo>
                <a:cubicBezTo>
                  <a:pt x="9831" y="20541"/>
                  <a:pt x="9892" y="20602"/>
                  <a:pt x="9951" y="20661"/>
                </a:cubicBezTo>
                <a:cubicBezTo>
                  <a:pt x="10014" y="20722"/>
                  <a:pt x="10076" y="20784"/>
                  <a:pt x="10138" y="20849"/>
                </a:cubicBezTo>
                <a:cubicBezTo>
                  <a:pt x="10197" y="20910"/>
                  <a:pt x="10256" y="20975"/>
                  <a:pt x="10315" y="21040"/>
                </a:cubicBezTo>
                <a:cubicBezTo>
                  <a:pt x="10376" y="21107"/>
                  <a:pt x="10438" y="21172"/>
                  <a:pt x="10498" y="21241"/>
                </a:cubicBezTo>
                <a:cubicBezTo>
                  <a:pt x="10556" y="21307"/>
                  <a:pt x="10614" y="21374"/>
                  <a:pt x="10672" y="21443"/>
                </a:cubicBezTo>
                <a:cubicBezTo>
                  <a:pt x="10716" y="21495"/>
                  <a:pt x="10761" y="21546"/>
                  <a:pt x="10805" y="21600"/>
                </a:cubicBezTo>
                <a:cubicBezTo>
                  <a:pt x="10845" y="21558"/>
                  <a:pt x="10891" y="21508"/>
                  <a:pt x="10935" y="2145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</a:t>
            </a:r>
            <a:endParaRPr sz="2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EFF1EF5D-CDA4-4575-8C97-44D3CE4B7C9F}"/>
              </a:ext>
            </a:extLst>
          </p:cNvPr>
          <p:cNvSpPr/>
          <p:nvPr/>
        </p:nvSpPr>
        <p:spPr>
          <a:xfrm>
            <a:off x="3305606" y="2850249"/>
            <a:ext cx="1236530" cy="1167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21" y="21195"/>
                </a:moveTo>
                <a:cubicBezTo>
                  <a:pt x="12332" y="21073"/>
                  <a:pt x="12343" y="20951"/>
                  <a:pt x="12356" y="20826"/>
                </a:cubicBezTo>
                <a:cubicBezTo>
                  <a:pt x="12367" y="20723"/>
                  <a:pt x="12378" y="20621"/>
                  <a:pt x="12392" y="20518"/>
                </a:cubicBezTo>
                <a:cubicBezTo>
                  <a:pt x="12405" y="20396"/>
                  <a:pt x="12421" y="20276"/>
                  <a:pt x="12436" y="20153"/>
                </a:cubicBezTo>
                <a:cubicBezTo>
                  <a:pt x="12449" y="20050"/>
                  <a:pt x="12465" y="19949"/>
                  <a:pt x="12478" y="19848"/>
                </a:cubicBezTo>
                <a:cubicBezTo>
                  <a:pt x="12496" y="19728"/>
                  <a:pt x="12514" y="19608"/>
                  <a:pt x="12532" y="19488"/>
                </a:cubicBezTo>
                <a:cubicBezTo>
                  <a:pt x="12547" y="19387"/>
                  <a:pt x="12565" y="19285"/>
                  <a:pt x="12583" y="19184"/>
                </a:cubicBezTo>
                <a:cubicBezTo>
                  <a:pt x="12603" y="19064"/>
                  <a:pt x="12625" y="18944"/>
                  <a:pt x="12647" y="18827"/>
                </a:cubicBezTo>
                <a:cubicBezTo>
                  <a:pt x="12665" y="18726"/>
                  <a:pt x="12685" y="18627"/>
                  <a:pt x="12705" y="18526"/>
                </a:cubicBezTo>
                <a:cubicBezTo>
                  <a:pt x="12729" y="18408"/>
                  <a:pt x="12751" y="18288"/>
                  <a:pt x="12778" y="18171"/>
                </a:cubicBezTo>
                <a:cubicBezTo>
                  <a:pt x="12800" y="18072"/>
                  <a:pt x="12820" y="17971"/>
                  <a:pt x="12842" y="17872"/>
                </a:cubicBezTo>
                <a:cubicBezTo>
                  <a:pt x="12869" y="17754"/>
                  <a:pt x="12896" y="17637"/>
                  <a:pt x="12924" y="17519"/>
                </a:cubicBezTo>
                <a:cubicBezTo>
                  <a:pt x="12949" y="17420"/>
                  <a:pt x="12971" y="17324"/>
                  <a:pt x="12996" y="17225"/>
                </a:cubicBezTo>
                <a:cubicBezTo>
                  <a:pt x="13024" y="17107"/>
                  <a:pt x="13055" y="16990"/>
                  <a:pt x="13087" y="16872"/>
                </a:cubicBezTo>
                <a:cubicBezTo>
                  <a:pt x="13113" y="16776"/>
                  <a:pt x="13138" y="16679"/>
                  <a:pt x="13166" y="16583"/>
                </a:cubicBezTo>
                <a:cubicBezTo>
                  <a:pt x="13200" y="16465"/>
                  <a:pt x="13233" y="16348"/>
                  <a:pt x="13269" y="16230"/>
                </a:cubicBezTo>
                <a:cubicBezTo>
                  <a:pt x="13297" y="16136"/>
                  <a:pt x="13324" y="16042"/>
                  <a:pt x="13353" y="15948"/>
                </a:cubicBezTo>
                <a:cubicBezTo>
                  <a:pt x="13388" y="15830"/>
                  <a:pt x="13428" y="15713"/>
                  <a:pt x="13466" y="15595"/>
                </a:cubicBezTo>
                <a:cubicBezTo>
                  <a:pt x="13495" y="15503"/>
                  <a:pt x="13526" y="15411"/>
                  <a:pt x="13557" y="15320"/>
                </a:cubicBezTo>
                <a:cubicBezTo>
                  <a:pt x="13597" y="15202"/>
                  <a:pt x="13639" y="15082"/>
                  <a:pt x="13681" y="14965"/>
                </a:cubicBezTo>
                <a:cubicBezTo>
                  <a:pt x="13713" y="14875"/>
                  <a:pt x="13744" y="14786"/>
                  <a:pt x="13777" y="14699"/>
                </a:cubicBezTo>
                <a:cubicBezTo>
                  <a:pt x="13821" y="14579"/>
                  <a:pt x="13868" y="14459"/>
                  <a:pt x="13912" y="14339"/>
                </a:cubicBezTo>
                <a:cubicBezTo>
                  <a:pt x="13946" y="14254"/>
                  <a:pt x="13977" y="14169"/>
                  <a:pt x="14010" y="14085"/>
                </a:cubicBezTo>
                <a:cubicBezTo>
                  <a:pt x="14059" y="13962"/>
                  <a:pt x="14110" y="13840"/>
                  <a:pt x="14161" y="13718"/>
                </a:cubicBezTo>
                <a:cubicBezTo>
                  <a:pt x="14194" y="13638"/>
                  <a:pt x="14228" y="13558"/>
                  <a:pt x="14261" y="13478"/>
                </a:cubicBezTo>
                <a:cubicBezTo>
                  <a:pt x="14316" y="13351"/>
                  <a:pt x="14374" y="13224"/>
                  <a:pt x="14430" y="13097"/>
                </a:cubicBezTo>
                <a:cubicBezTo>
                  <a:pt x="14463" y="13024"/>
                  <a:pt x="14494" y="12951"/>
                  <a:pt x="14527" y="12880"/>
                </a:cubicBezTo>
                <a:cubicBezTo>
                  <a:pt x="14592" y="12739"/>
                  <a:pt x="14658" y="12601"/>
                  <a:pt x="14727" y="12462"/>
                </a:cubicBezTo>
                <a:cubicBezTo>
                  <a:pt x="14754" y="12405"/>
                  <a:pt x="14780" y="12347"/>
                  <a:pt x="14809" y="12290"/>
                </a:cubicBezTo>
                <a:cubicBezTo>
                  <a:pt x="14902" y="12102"/>
                  <a:pt x="14998" y="11916"/>
                  <a:pt x="15096" y="11730"/>
                </a:cubicBezTo>
                <a:cubicBezTo>
                  <a:pt x="15100" y="11723"/>
                  <a:pt x="15102" y="11716"/>
                  <a:pt x="15107" y="11709"/>
                </a:cubicBezTo>
                <a:cubicBezTo>
                  <a:pt x="15209" y="11514"/>
                  <a:pt x="15315" y="11321"/>
                  <a:pt x="15422" y="11130"/>
                </a:cubicBezTo>
                <a:cubicBezTo>
                  <a:pt x="15442" y="11093"/>
                  <a:pt x="15464" y="11058"/>
                  <a:pt x="15486" y="11022"/>
                </a:cubicBezTo>
                <a:cubicBezTo>
                  <a:pt x="15573" y="10869"/>
                  <a:pt x="15659" y="10719"/>
                  <a:pt x="15750" y="10568"/>
                </a:cubicBezTo>
                <a:cubicBezTo>
                  <a:pt x="15788" y="10507"/>
                  <a:pt x="15826" y="10446"/>
                  <a:pt x="15864" y="10385"/>
                </a:cubicBezTo>
                <a:cubicBezTo>
                  <a:pt x="15939" y="10260"/>
                  <a:pt x="16015" y="10138"/>
                  <a:pt x="16092" y="10016"/>
                </a:cubicBezTo>
                <a:cubicBezTo>
                  <a:pt x="16137" y="9945"/>
                  <a:pt x="16183" y="9877"/>
                  <a:pt x="16228" y="9806"/>
                </a:cubicBezTo>
                <a:cubicBezTo>
                  <a:pt x="16301" y="9693"/>
                  <a:pt x="16374" y="9580"/>
                  <a:pt x="16448" y="9470"/>
                </a:cubicBezTo>
                <a:cubicBezTo>
                  <a:pt x="16496" y="9397"/>
                  <a:pt x="16547" y="9324"/>
                  <a:pt x="16598" y="9251"/>
                </a:cubicBezTo>
                <a:cubicBezTo>
                  <a:pt x="16672" y="9145"/>
                  <a:pt x="16745" y="9039"/>
                  <a:pt x="16818" y="8936"/>
                </a:cubicBezTo>
                <a:cubicBezTo>
                  <a:pt x="16872" y="8861"/>
                  <a:pt x="16927" y="8785"/>
                  <a:pt x="16983" y="8712"/>
                </a:cubicBezTo>
                <a:cubicBezTo>
                  <a:pt x="17056" y="8611"/>
                  <a:pt x="17129" y="8513"/>
                  <a:pt x="17205" y="8414"/>
                </a:cubicBezTo>
                <a:cubicBezTo>
                  <a:pt x="17262" y="8338"/>
                  <a:pt x="17320" y="8263"/>
                  <a:pt x="17378" y="8188"/>
                </a:cubicBezTo>
                <a:cubicBezTo>
                  <a:pt x="17453" y="8091"/>
                  <a:pt x="17526" y="7995"/>
                  <a:pt x="17604" y="7899"/>
                </a:cubicBezTo>
                <a:cubicBezTo>
                  <a:pt x="17664" y="7823"/>
                  <a:pt x="17726" y="7748"/>
                  <a:pt x="17786" y="7675"/>
                </a:cubicBezTo>
                <a:cubicBezTo>
                  <a:pt x="17862" y="7581"/>
                  <a:pt x="17939" y="7489"/>
                  <a:pt x="18017" y="7398"/>
                </a:cubicBezTo>
                <a:cubicBezTo>
                  <a:pt x="18081" y="7322"/>
                  <a:pt x="18144" y="7249"/>
                  <a:pt x="18208" y="7174"/>
                </a:cubicBezTo>
                <a:cubicBezTo>
                  <a:pt x="18286" y="7085"/>
                  <a:pt x="18363" y="6995"/>
                  <a:pt x="18443" y="6906"/>
                </a:cubicBezTo>
                <a:cubicBezTo>
                  <a:pt x="18510" y="6833"/>
                  <a:pt x="18576" y="6758"/>
                  <a:pt x="18643" y="6685"/>
                </a:cubicBezTo>
                <a:cubicBezTo>
                  <a:pt x="18723" y="6598"/>
                  <a:pt x="18803" y="6511"/>
                  <a:pt x="18883" y="6426"/>
                </a:cubicBezTo>
                <a:cubicBezTo>
                  <a:pt x="18952" y="6353"/>
                  <a:pt x="19020" y="6280"/>
                  <a:pt x="19089" y="6210"/>
                </a:cubicBezTo>
                <a:cubicBezTo>
                  <a:pt x="19171" y="6125"/>
                  <a:pt x="19254" y="6043"/>
                  <a:pt x="19336" y="5958"/>
                </a:cubicBezTo>
                <a:cubicBezTo>
                  <a:pt x="19407" y="5887"/>
                  <a:pt x="19478" y="5817"/>
                  <a:pt x="19551" y="5746"/>
                </a:cubicBezTo>
                <a:cubicBezTo>
                  <a:pt x="19635" y="5664"/>
                  <a:pt x="19720" y="5584"/>
                  <a:pt x="19804" y="5502"/>
                </a:cubicBezTo>
                <a:cubicBezTo>
                  <a:pt x="19877" y="5431"/>
                  <a:pt x="19951" y="5363"/>
                  <a:pt x="20026" y="5295"/>
                </a:cubicBezTo>
                <a:cubicBezTo>
                  <a:pt x="20113" y="5215"/>
                  <a:pt x="20199" y="5137"/>
                  <a:pt x="20286" y="5060"/>
                </a:cubicBezTo>
                <a:cubicBezTo>
                  <a:pt x="20361" y="4991"/>
                  <a:pt x="20437" y="4923"/>
                  <a:pt x="20514" y="4857"/>
                </a:cubicBezTo>
                <a:cubicBezTo>
                  <a:pt x="20603" y="4780"/>
                  <a:pt x="20692" y="4704"/>
                  <a:pt x="20781" y="4629"/>
                </a:cubicBezTo>
                <a:cubicBezTo>
                  <a:pt x="20859" y="4563"/>
                  <a:pt x="20936" y="4497"/>
                  <a:pt x="21014" y="4431"/>
                </a:cubicBezTo>
                <a:cubicBezTo>
                  <a:pt x="21105" y="4356"/>
                  <a:pt x="21196" y="4283"/>
                  <a:pt x="21287" y="4210"/>
                </a:cubicBezTo>
                <a:cubicBezTo>
                  <a:pt x="21367" y="4147"/>
                  <a:pt x="21447" y="4083"/>
                  <a:pt x="21527" y="4020"/>
                </a:cubicBezTo>
                <a:cubicBezTo>
                  <a:pt x="21551" y="4001"/>
                  <a:pt x="21576" y="3982"/>
                  <a:pt x="21600" y="3961"/>
                </a:cubicBezTo>
                <a:cubicBezTo>
                  <a:pt x="21544" y="3921"/>
                  <a:pt x="21489" y="3881"/>
                  <a:pt x="21434" y="3843"/>
                </a:cubicBezTo>
                <a:cubicBezTo>
                  <a:pt x="21323" y="3766"/>
                  <a:pt x="21212" y="3691"/>
                  <a:pt x="21098" y="3615"/>
                </a:cubicBezTo>
                <a:cubicBezTo>
                  <a:pt x="20974" y="3533"/>
                  <a:pt x="20850" y="3451"/>
                  <a:pt x="20723" y="3371"/>
                </a:cubicBezTo>
                <a:cubicBezTo>
                  <a:pt x="20610" y="3298"/>
                  <a:pt x="20497" y="3227"/>
                  <a:pt x="20381" y="3157"/>
                </a:cubicBezTo>
                <a:cubicBezTo>
                  <a:pt x="20255" y="3079"/>
                  <a:pt x="20126" y="3001"/>
                  <a:pt x="19999" y="2926"/>
                </a:cubicBezTo>
                <a:cubicBezTo>
                  <a:pt x="19884" y="2858"/>
                  <a:pt x="19769" y="2792"/>
                  <a:pt x="19653" y="2726"/>
                </a:cubicBezTo>
                <a:cubicBezTo>
                  <a:pt x="19524" y="2653"/>
                  <a:pt x="19393" y="2583"/>
                  <a:pt x="19262" y="2512"/>
                </a:cubicBezTo>
                <a:cubicBezTo>
                  <a:pt x="19145" y="2449"/>
                  <a:pt x="19029" y="2387"/>
                  <a:pt x="18912" y="2326"/>
                </a:cubicBezTo>
                <a:cubicBezTo>
                  <a:pt x="18781" y="2258"/>
                  <a:pt x="18647" y="2192"/>
                  <a:pt x="18514" y="2129"/>
                </a:cubicBezTo>
                <a:cubicBezTo>
                  <a:pt x="18397" y="2070"/>
                  <a:pt x="18277" y="2013"/>
                  <a:pt x="18157" y="1959"/>
                </a:cubicBezTo>
                <a:cubicBezTo>
                  <a:pt x="18024" y="1898"/>
                  <a:pt x="17888" y="1837"/>
                  <a:pt x="17753" y="1778"/>
                </a:cubicBezTo>
                <a:cubicBezTo>
                  <a:pt x="17633" y="1726"/>
                  <a:pt x="17513" y="1672"/>
                  <a:pt x="17391" y="1623"/>
                </a:cubicBezTo>
                <a:cubicBezTo>
                  <a:pt x="17256" y="1567"/>
                  <a:pt x="17118" y="1512"/>
                  <a:pt x="16980" y="1458"/>
                </a:cubicBezTo>
                <a:cubicBezTo>
                  <a:pt x="16858" y="1411"/>
                  <a:pt x="16738" y="1362"/>
                  <a:pt x="16616" y="1317"/>
                </a:cubicBezTo>
                <a:cubicBezTo>
                  <a:pt x="16476" y="1265"/>
                  <a:pt x="16337" y="1216"/>
                  <a:pt x="16197" y="1169"/>
                </a:cubicBezTo>
                <a:cubicBezTo>
                  <a:pt x="16075" y="1127"/>
                  <a:pt x="15952" y="1084"/>
                  <a:pt x="15828" y="1042"/>
                </a:cubicBezTo>
                <a:cubicBezTo>
                  <a:pt x="15686" y="995"/>
                  <a:pt x="15544" y="953"/>
                  <a:pt x="15402" y="910"/>
                </a:cubicBezTo>
                <a:cubicBezTo>
                  <a:pt x="15280" y="873"/>
                  <a:pt x="15156" y="835"/>
                  <a:pt x="15033" y="800"/>
                </a:cubicBezTo>
                <a:cubicBezTo>
                  <a:pt x="14889" y="760"/>
                  <a:pt x="14745" y="722"/>
                  <a:pt x="14598" y="684"/>
                </a:cubicBezTo>
                <a:cubicBezTo>
                  <a:pt x="14476" y="652"/>
                  <a:pt x="14352" y="619"/>
                  <a:pt x="14228" y="588"/>
                </a:cubicBezTo>
                <a:cubicBezTo>
                  <a:pt x="14081" y="553"/>
                  <a:pt x="13932" y="520"/>
                  <a:pt x="13784" y="489"/>
                </a:cubicBezTo>
                <a:cubicBezTo>
                  <a:pt x="13662" y="463"/>
                  <a:pt x="13539" y="433"/>
                  <a:pt x="13415" y="409"/>
                </a:cubicBezTo>
                <a:cubicBezTo>
                  <a:pt x="13264" y="379"/>
                  <a:pt x="13111" y="353"/>
                  <a:pt x="12960" y="327"/>
                </a:cubicBezTo>
                <a:cubicBezTo>
                  <a:pt x="12838" y="306"/>
                  <a:pt x="12718" y="282"/>
                  <a:pt x="12596" y="263"/>
                </a:cubicBezTo>
                <a:cubicBezTo>
                  <a:pt x="12438" y="238"/>
                  <a:pt x="12281" y="219"/>
                  <a:pt x="12123" y="198"/>
                </a:cubicBezTo>
                <a:cubicBezTo>
                  <a:pt x="12005" y="181"/>
                  <a:pt x="11888" y="162"/>
                  <a:pt x="11768" y="148"/>
                </a:cubicBezTo>
                <a:cubicBezTo>
                  <a:pt x="11601" y="129"/>
                  <a:pt x="11435" y="113"/>
                  <a:pt x="11268" y="99"/>
                </a:cubicBezTo>
                <a:cubicBezTo>
                  <a:pt x="11157" y="89"/>
                  <a:pt x="11046" y="75"/>
                  <a:pt x="10935" y="66"/>
                </a:cubicBezTo>
                <a:cubicBezTo>
                  <a:pt x="10749" y="52"/>
                  <a:pt x="10562" y="42"/>
                  <a:pt x="10376" y="33"/>
                </a:cubicBezTo>
                <a:cubicBezTo>
                  <a:pt x="10283" y="28"/>
                  <a:pt x="10190" y="21"/>
                  <a:pt x="10096" y="16"/>
                </a:cubicBezTo>
                <a:cubicBezTo>
                  <a:pt x="9817" y="5"/>
                  <a:pt x="9535" y="0"/>
                  <a:pt x="9253" y="0"/>
                </a:cubicBezTo>
                <a:cubicBezTo>
                  <a:pt x="9048" y="0"/>
                  <a:pt x="8844" y="2"/>
                  <a:pt x="8640" y="9"/>
                </a:cubicBezTo>
                <a:cubicBezTo>
                  <a:pt x="8573" y="12"/>
                  <a:pt x="8507" y="16"/>
                  <a:pt x="8438" y="19"/>
                </a:cubicBezTo>
                <a:cubicBezTo>
                  <a:pt x="8303" y="24"/>
                  <a:pt x="8165" y="28"/>
                  <a:pt x="8030" y="35"/>
                </a:cubicBezTo>
                <a:cubicBezTo>
                  <a:pt x="7950" y="40"/>
                  <a:pt x="7870" y="47"/>
                  <a:pt x="7790" y="52"/>
                </a:cubicBezTo>
                <a:cubicBezTo>
                  <a:pt x="7668" y="61"/>
                  <a:pt x="7546" y="68"/>
                  <a:pt x="7426" y="78"/>
                </a:cubicBezTo>
                <a:cubicBezTo>
                  <a:pt x="7339" y="85"/>
                  <a:pt x="7253" y="94"/>
                  <a:pt x="7166" y="103"/>
                </a:cubicBezTo>
                <a:cubicBezTo>
                  <a:pt x="7053" y="115"/>
                  <a:pt x="6937" y="125"/>
                  <a:pt x="6824" y="139"/>
                </a:cubicBezTo>
                <a:cubicBezTo>
                  <a:pt x="6735" y="148"/>
                  <a:pt x="6647" y="162"/>
                  <a:pt x="6558" y="172"/>
                </a:cubicBezTo>
                <a:cubicBezTo>
                  <a:pt x="6447" y="186"/>
                  <a:pt x="6336" y="200"/>
                  <a:pt x="6225" y="214"/>
                </a:cubicBezTo>
                <a:cubicBezTo>
                  <a:pt x="6134" y="228"/>
                  <a:pt x="6045" y="242"/>
                  <a:pt x="5954" y="256"/>
                </a:cubicBezTo>
                <a:cubicBezTo>
                  <a:pt x="5845" y="273"/>
                  <a:pt x="5736" y="289"/>
                  <a:pt x="5630" y="308"/>
                </a:cubicBezTo>
                <a:cubicBezTo>
                  <a:pt x="5537" y="325"/>
                  <a:pt x="5446" y="341"/>
                  <a:pt x="5354" y="360"/>
                </a:cubicBezTo>
                <a:cubicBezTo>
                  <a:pt x="5250" y="379"/>
                  <a:pt x="5144" y="400"/>
                  <a:pt x="5039" y="421"/>
                </a:cubicBezTo>
                <a:cubicBezTo>
                  <a:pt x="4946" y="440"/>
                  <a:pt x="4855" y="461"/>
                  <a:pt x="4762" y="480"/>
                </a:cubicBezTo>
                <a:cubicBezTo>
                  <a:pt x="4657" y="503"/>
                  <a:pt x="4555" y="525"/>
                  <a:pt x="4451" y="548"/>
                </a:cubicBezTo>
                <a:cubicBezTo>
                  <a:pt x="4358" y="569"/>
                  <a:pt x="4267" y="593"/>
                  <a:pt x="4173" y="616"/>
                </a:cubicBezTo>
                <a:cubicBezTo>
                  <a:pt x="4071" y="642"/>
                  <a:pt x="3969" y="666"/>
                  <a:pt x="3867" y="694"/>
                </a:cubicBezTo>
                <a:cubicBezTo>
                  <a:pt x="3774" y="717"/>
                  <a:pt x="3683" y="746"/>
                  <a:pt x="3590" y="772"/>
                </a:cubicBezTo>
                <a:cubicBezTo>
                  <a:pt x="3488" y="800"/>
                  <a:pt x="3388" y="828"/>
                  <a:pt x="3288" y="856"/>
                </a:cubicBezTo>
                <a:cubicBezTo>
                  <a:pt x="3194" y="884"/>
                  <a:pt x="3101" y="913"/>
                  <a:pt x="3010" y="941"/>
                </a:cubicBezTo>
                <a:cubicBezTo>
                  <a:pt x="2910" y="971"/>
                  <a:pt x="2810" y="1002"/>
                  <a:pt x="2713" y="1035"/>
                </a:cubicBezTo>
                <a:cubicBezTo>
                  <a:pt x="2620" y="1066"/>
                  <a:pt x="2529" y="1098"/>
                  <a:pt x="2435" y="1129"/>
                </a:cubicBezTo>
                <a:cubicBezTo>
                  <a:pt x="2338" y="1162"/>
                  <a:pt x="2238" y="1197"/>
                  <a:pt x="2140" y="1233"/>
                </a:cubicBezTo>
                <a:cubicBezTo>
                  <a:pt x="2047" y="1265"/>
                  <a:pt x="1956" y="1301"/>
                  <a:pt x="1865" y="1334"/>
                </a:cubicBezTo>
                <a:cubicBezTo>
                  <a:pt x="1767" y="1371"/>
                  <a:pt x="1669" y="1407"/>
                  <a:pt x="1572" y="1444"/>
                </a:cubicBezTo>
                <a:cubicBezTo>
                  <a:pt x="1481" y="1480"/>
                  <a:pt x="1390" y="1517"/>
                  <a:pt x="1296" y="1555"/>
                </a:cubicBezTo>
                <a:cubicBezTo>
                  <a:pt x="1201" y="1595"/>
                  <a:pt x="1103" y="1632"/>
                  <a:pt x="1008" y="1675"/>
                </a:cubicBezTo>
                <a:cubicBezTo>
                  <a:pt x="917" y="1712"/>
                  <a:pt x="826" y="1755"/>
                  <a:pt x="735" y="1795"/>
                </a:cubicBezTo>
                <a:cubicBezTo>
                  <a:pt x="639" y="1837"/>
                  <a:pt x="544" y="1879"/>
                  <a:pt x="448" y="1924"/>
                </a:cubicBezTo>
                <a:cubicBezTo>
                  <a:pt x="357" y="1966"/>
                  <a:pt x="269" y="2009"/>
                  <a:pt x="180" y="2051"/>
                </a:cubicBezTo>
                <a:cubicBezTo>
                  <a:pt x="120" y="2079"/>
                  <a:pt x="60" y="2110"/>
                  <a:pt x="0" y="2138"/>
                </a:cubicBezTo>
                <a:cubicBezTo>
                  <a:pt x="7" y="2239"/>
                  <a:pt x="13" y="2340"/>
                  <a:pt x="22" y="2442"/>
                </a:cubicBezTo>
                <a:cubicBezTo>
                  <a:pt x="31" y="2564"/>
                  <a:pt x="40" y="2686"/>
                  <a:pt x="51" y="2806"/>
                </a:cubicBezTo>
                <a:cubicBezTo>
                  <a:pt x="64" y="2950"/>
                  <a:pt x="80" y="3093"/>
                  <a:pt x="95" y="3234"/>
                </a:cubicBezTo>
                <a:cubicBezTo>
                  <a:pt x="109" y="3352"/>
                  <a:pt x="120" y="3472"/>
                  <a:pt x="135" y="3589"/>
                </a:cubicBezTo>
                <a:cubicBezTo>
                  <a:pt x="153" y="3735"/>
                  <a:pt x="173" y="3879"/>
                  <a:pt x="195" y="4022"/>
                </a:cubicBezTo>
                <a:cubicBezTo>
                  <a:pt x="211" y="4137"/>
                  <a:pt x="226" y="4253"/>
                  <a:pt x="244" y="4368"/>
                </a:cubicBezTo>
                <a:cubicBezTo>
                  <a:pt x="266" y="4514"/>
                  <a:pt x="293" y="4660"/>
                  <a:pt x="317" y="4805"/>
                </a:cubicBezTo>
                <a:cubicBezTo>
                  <a:pt x="337" y="4916"/>
                  <a:pt x="355" y="5029"/>
                  <a:pt x="375" y="5140"/>
                </a:cubicBezTo>
                <a:cubicBezTo>
                  <a:pt x="404" y="5290"/>
                  <a:pt x="435" y="5438"/>
                  <a:pt x="466" y="5586"/>
                </a:cubicBezTo>
                <a:cubicBezTo>
                  <a:pt x="488" y="5692"/>
                  <a:pt x="508" y="5798"/>
                  <a:pt x="533" y="5904"/>
                </a:cubicBezTo>
                <a:cubicBezTo>
                  <a:pt x="566" y="6059"/>
                  <a:pt x="604" y="6212"/>
                  <a:pt x="642" y="6365"/>
                </a:cubicBezTo>
                <a:cubicBezTo>
                  <a:pt x="666" y="6464"/>
                  <a:pt x="688" y="6563"/>
                  <a:pt x="713" y="6659"/>
                </a:cubicBezTo>
                <a:cubicBezTo>
                  <a:pt x="753" y="6819"/>
                  <a:pt x="799" y="6979"/>
                  <a:pt x="844" y="7139"/>
                </a:cubicBezTo>
                <a:cubicBezTo>
                  <a:pt x="868" y="7228"/>
                  <a:pt x="890" y="7318"/>
                  <a:pt x="917" y="7405"/>
                </a:cubicBezTo>
                <a:cubicBezTo>
                  <a:pt x="968" y="7579"/>
                  <a:pt x="1021" y="7750"/>
                  <a:pt x="1074" y="7922"/>
                </a:cubicBezTo>
                <a:cubicBezTo>
                  <a:pt x="1097" y="7995"/>
                  <a:pt x="1119" y="8068"/>
                  <a:pt x="1141" y="8141"/>
                </a:cubicBezTo>
                <a:cubicBezTo>
                  <a:pt x="1208" y="8346"/>
                  <a:pt x="1276" y="8548"/>
                  <a:pt x="1350" y="8750"/>
                </a:cubicBezTo>
                <a:cubicBezTo>
                  <a:pt x="1363" y="8790"/>
                  <a:pt x="1376" y="8828"/>
                  <a:pt x="1390" y="8868"/>
                </a:cubicBezTo>
                <a:cubicBezTo>
                  <a:pt x="1565" y="9355"/>
                  <a:pt x="1754" y="9834"/>
                  <a:pt x="1958" y="10305"/>
                </a:cubicBezTo>
                <a:cubicBezTo>
                  <a:pt x="1967" y="10324"/>
                  <a:pt x="1976" y="10345"/>
                  <a:pt x="1985" y="10364"/>
                </a:cubicBezTo>
                <a:cubicBezTo>
                  <a:pt x="2078" y="10578"/>
                  <a:pt x="2173" y="10789"/>
                  <a:pt x="2271" y="11001"/>
                </a:cubicBezTo>
                <a:cubicBezTo>
                  <a:pt x="2298" y="11060"/>
                  <a:pt x="2329" y="11116"/>
                  <a:pt x="2355" y="11175"/>
                </a:cubicBezTo>
                <a:cubicBezTo>
                  <a:pt x="2437" y="11347"/>
                  <a:pt x="2520" y="11516"/>
                  <a:pt x="2606" y="11683"/>
                </a:cubicBezTo>
                <a:cubicBezTo>
                  <a:pt x="2644" y="11756"/>
                  <a:pt x="2682" y="11827"/>
                  <a:pt x="2722" y="11900"/>
                </a:cubicBezTo>
                <a:cubicBezTo>
                  <a:pt x="2802" y="12053"/>
                  <a:pt x="2879" y="12203"/>
                  <a:pt x="2964" y="12354"/>
                </a:cubicBezTo>
                <a:cubicBezTo>
                  <a:pt x="3008" y="12434"/>
                  <a:pt x="3055" y="12511"/>
                  <a:pt x="3099" y="12591"/>
                </a:cubicBezTo>
                <a:cubicBezTo>
                  <a:pt x="3179" y="12732"/>
                  <a:pt x="3259" y="12873"/>
                  <a:pt x="3341" y="13012"/>
                </a:cubicBezTo>
                <a:cubicBezTo>
                  <a:pt x="3390" y="13097"/>
                  <a:pt x="3443" y="13177"/>
                  <a:pt x="3492" y="13262"/>
                </a:cubicBezTo>
                <a:cubicBezTo>
                  <a:pt x="3572" y="13393"/>
                  <a:pt x="3654" y="13527"/>
                  <a:pt x="3736" y="13657"/>
                </a:cubicBezTo>
                <a:cubicBezTo>
                  <a:pt x="3792" y="13741"/>
                  <a:pt x="3847" y="13826"/>
                  <a:pt x="3903" y="13911"/>
                </a:cubicBezTo>
                <a:cubicBezTo>
                  <a:pt x="3985" y="14038"/>
                  <a:pt x="4067" y="14162"/>
                  <a:pt x="4151" y="14287"/>
                </a:cubicBezTo>
                <a:cubicBezTo>
                  <a:pt x="4211" y="14374"/>
                  <a:pt x="4271" y="14459"/>
                  <a:pt x="4331" y="14543"/>
                </a:cubicBezTo>
                <a:cubicBezTo>
                  <a:pt x="4415" y="14663"/>
                  <a:pt x="4500" y="14783"/>
                  <a:pt x="4586" y="14903"/>
                </a:cubicBezTo>
                <a:cubicBezTo>
                  <a:pt x="4649" y="14990"/>
                  <a:pt x="4715" y="15075"/>
                  <a:pt x="4780" y="15160"/>
                </a:cubicBezTo>
                <a:cubicBezTo>
                  <a:pt x="4866" y="15275"/>
                  <a:pt x="4953" y="15390"/>
                  <a:pt x="5041" y="15503"/>
                </a:cubicBezTo>
                <a:cubicBezTo>
                  <a:pt x="5108" y="15590"/>
                  <a:pt x="5177" y="15673"/>
                  <a:pt x="5246" y="15760"/>
                </a:cubicBezTo>
                <a:cubicBezTo>
                  <a:pt x="5335" y="15870"/>
                  <a:pt x="5423" y="15981"/>
                  <a:pt x="5514" y="16089"/>
                </a:cubicBezTo>
                <a:cubicBezTo>
                  <a:pt x="5585" y="16174"/>
                  <a:pt x="5656" y="16258"/>
                  <a:pt x="5730" y="16341"/>
                </a:cubicBezTo>
                <a:cubicBezTo>
                  <a:pt x="5821" y="16446"/>
                  <a:pt x="5912" y="16552"/>
                  <a:pt x="6005" y="16658"/>
                </a:cubicBezTo>
                <a:cubicBezTo>
                  <a:pt x="6080" y="16743"/>
                  <a:pt x="6156" y="16825"/>
                  <a:pt x="6231" y="16907"/>
                </a:cubicBezTo>
                <a:cubicBezTo>
                  <a:pt x="6325" y="17009"/>
                  <a:pt x="6418" y="17112"/>
                  <a:pt x="6513" y="17211"/>
                </a:cubicBezTo>
                <a:cubicBezTo>
                  <a:pt x="6591" y="17293"/>
                  <a:pt x="6671" y="17373"/>
                  <a:pt x="6749" y="17455"/>
                </a:cubicBezTo>
                <a:cubicBezTo>
                  <a:pt x="6844" y="17554"/>
                  <a:pt x="6942" y="17651"/>
                  <a:pt x="7039" y="17747"/>
                </a:cubicBezTo>
                <a:cubicBezTo>
                  <a:pt x="7122" y="17827"/>
                  <a:pt x="7204" y="17907"/>
                  <a:pt x="7286" y="17985"/>
                </a:cubicBezTo>
                <a:cubicBezTo>
                  <a:pt x="7384" y="18079"/>
                  <a:pt x="7483" y="18173"/>
                  <a:pt x="7583" y="18265"/>
                </a:cubicBezTo>
                <a:cubicBezTo>
                  <a:pt x="7668" y="18342"/>
                  <a:pt x="7754" y="18420"/>
                  <a:pt x="7839" y="18497"/>
                </a:cubicBezTo>
                <a:cubicBezTo>
                  <a:pt x="7939" y="18587"/>
                  <a:pt x="8041" y="18676"/>
                  <a:pt x="8143" y="18766"/>
                </a:cubicBezTo>
                <a:cubicBezTo>
                  <a:pt x="8232" y="18841"/>
                  <a:pt x="8320" y="18916"/>
                  <a:pt x="8409" y="18991"/>
                </a:cubicBezTo>
                <a:cubicBezTo>
                  <a:pt x="8511" y="19078"/>
                  <a:pt x="8616" y="19163"/>
                  <a:pt x="8720" y="19248"/>
                </a:cubicBezTo>
                <a:cubicBezTo>
                  <a:pt x="8811" y="19321"/>
                  <a:pt x="8902" y="19394"/>
                  <a:pt x="8995" y="19467"/>
                </a:cubicBezTo>
                <a:cubicBezTo>
                  <a:pt x="9102" y="19549"/>
                  <a:pt x="9206" y="19631"/>
                  <a:pt x="9315" y="19711"/>
                </a:cubicBezTo>
                <a:cubicBezTo>
                  <a:pt x="9408" y="19782"/>
                  <a:pt x="9504" y="19852"/>
                  <a:pt x="9599" y="19921"/>
                </a:cubicBezTo>
                <a:cubicBezTo>
                  <a:pt x="9708" y="19998"/>
                  <a:pt x="9817" y="20076"/>
                  <a:pt x="9925" y="20153"/>
                </a:cubicBezTo>
                <a:cubicBezTo>
                  <a:pt x="10023" y="20222"/>
                  <a:pt x="10119" y="20287"/>
                  <a:pt x="10218" y="20356"/>
                </a:cubicBezTo>
                <a:cubicBezTo>
                  <a:pt x="10329" y="20431"/>
                  <a:pt x="10440" y="20504"/>
                  <a:pt x="10551" y="20577"/>
                </a:cubicBezTo>
                <a:cubicBezTo>
                  <a:pt x="10651" y="20643"/>
                  <a:pt x="10751" y="20706"/>
                  <a:pt x="10853" y="20770"/>
                </a:cubicBezTo>
                <a:cubicBezTo>
                  <a:pt x="10967" y="20840"/>
                  <a:pt x="11080" y="20908"/>
                  <a:pt x="11193" y="20979"/>
                </a:cubicBezTo>
                <a:cubicBezTo>
                  <a:pt x="11295" y="21040"/>
                  <a:pt x="11397" y="21101"/>
                  <a:pt x="11502" y="21162"/>
                </a:cubicBezTo>
                <a:cubicBezTo>
                  <a:pt x="11617" y="21228"/>
                  <a:pt x="11735" y="21294"/>
                  <a:pt x="11850" y="21360"/>
                </a:cubicBezTo>
                <a:cubicBezTo>
                  <a:pt x="11954" y="21419"/>
                  <a:pt x="12059" y="21475"/>
                  <a:pt x="12165" y="21532"/>
                </a:cubicBezTo>
                <a:cubicBezTo>
                  <a:pt x="12207" y="21555"/>
                  <a:pt x="12252" y="21576"/>
                  <a:pt x="12294" y="21600"/>
                </a:cubicBezTo>
                <a:cubicBezTo>
                  <a:pt x="12296" y="21569"/>
                  <a:pt x="12299" y="21541"/>
                  <a:pt x="12301" y="21511"/>
                </a:cubicBezTo>
                <a:cubicBezTo>
                  <a:pt x="12303" y="21400"/>
                  <a:pt x="12312" y="21297"/>
                  <a:pt x="12321" y="2119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t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fr-CA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EXPENSIVE</a:t>
            </a:r>
            <a:b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C5E8A0A8-3709-4F8D-B341-256E58639AF9}"/>
              </a:ext>
            </a:extLst>
          </p:cNvPr>
          <p:cNvSpPr/>
          <p:nvPr/>
        </p:nvSpPr>
        <p:spPr>
          <a:xfrm>
            <a:off x="4601866" y="2850249"/>
            <a:ext cx="1236530" cy="116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7" y="2040"/>
                </a:moveTo>
                <a:cubicBezTo>
                  <a:pt x="21320" y="1998"/>
                  <a:pt x="21234" y="1958"/>
                  <a:pt x="21145" y="1918"/>
                </a:cubicBezTo>
                <a:cubicBezTo>
                  <a:pt x="21047" y="1873"/>
                  <a:pt x="20947" y="1828"/>
                  <a:pt x="20850" y="1786"/>
                </a:cubicBezTo>
                <a:cubicBezTo>
                  <a:pt x="20763" y="1748"/>
                  <a:pt x="20674" y="1708"/>
                  <a:pt x="20585" y="1671"/>
                </a:cubicBezTo>
                <a:cubicBezTo>
                  <a:pt x="20486" y="1628"/>
                  <a:pt x="20388" y="1588"/>
                  <a:pt x="20288" y="1548"/>
                </a:cubicBezTo>
                <a:cubicBezTo>
                  <a:pt x="20199" y="1513"/>
                  <a:pt x="20110" y="1475"/>
                  <a:pt x="20022" y="1443"/>
                </a:cubicBezTo>
                <a:cubicBezTo>
                  <a:pt x="19922" y="1403"/>
                  <a:pt x="19822" y="1367"/>
                  <a:pt x="19722" y="1330"/>
                </a:cubicBezTo>
                <a:cubicBezTo>
                  <a:pt x="19633" y="1297"/>
                  <a:pt x="19544" y="1264"/>
                  <a:pt x="19453" y="1231"/>
                </a:cubicBezTo>
                <a:cubicBezTo>
                  <a:pt x="19353" y="1195"/>
                  <a:pt x="19251" y="1160"/>
                  <a:pt x="19151" y="1125"/>
                </a:cubicBezTo>
                <a:cubicBezTo>
                  <a:pt x="19063" y="1094"/>
                  <a:pt x="18972" y="1064"/>
                  <a:pt x="18883" y="1033"/>
                </a:cubicBezTo>
                <a:cubicBezTo>
                  <a:pt x="18781" y="1000"/>
                  <a:pt x="18679" y="970"/>
                  <a:pt x="18579" y="937"/>
                </a:cubicBezTo>
                <a:cubicBezTo>
                  <a:pt x="18488" y="908"/>
                  <a:pt x="18399" y="880"/>
                  <a:pt x="18308" y="854"/>
                </a:cubicBezTo>
                <a:cubicBezTo>
                  <a:pt x="18206" y="824"/>
                  <a:pt x="18104" y="795"/>
                  <a:pt x="17999" y="767"/>
                </a:cubicBezTo>
                <a:cubicBezTo>
                  <a:pt x="17908" y="741"/>
                  <a:pt x="17817" y="715"/>
                  <a:pt x="17726" y="692"/>
                </a:cubicBezTo>
                <a:cubicBezTo>
                  <a:pt x="17622" y="664"/>
                  <a:pt x="17520" y="640"/>
                  <a:pt x="17415" y="614"/>
                </a:cubicBezTo>
                <a:cubicBezTo>
                  <a:pt x="17324" y="591"/>
                  <a:pt x="17233" y="569"/>
                  <a:pt x="17142" y="548"/>
                </a:cubicBezTo>
                <a:cubicBezTo>
                  <a:pt x="17038" y="525"/>
                  <a:pt x="16931" y="501"/>
                  <a:pt x="16827" y="478"/>
                </a:cubicBezTo>
                <a:cubicBezTo>
                  <a:pt x="16736" y="459"/>
                  <a:pt x="16645" y="438"/>
                  <a:pt x="16554" y="419"/>
                </a:cubicBezTo>
                <a:cubicBezTo>
                  <a:pt x="16448" y="398"/>
                  <a:pt x="16341" y="379"/>
                  <a:pt x="16234" y="358"/>
                </a:cubicBezTo>
                <a:cubicBezTo>
                  <a:pt x="16143" y="341"/>
                  <a:pt x="16052" y="322"/>
                  <a:pt x="15961" y="308"/>
                </a:cubicBezTo>
                <a:cubicBezTo>
                  <a:pt x="15853" y="289"/>
                  <a:pt x="15746" y="273"/>
                  <a:pt x="15637" y="256"/>
                </a:cubicBezTo>
                <a:cubicBezTo>
                  <a:pt x="15546" y="242"/>
                  <a:pt x="15457" y="228"/>
                  <a:pt x="15366" y="214"/>
                </a:cubicBezTo>
                <a:cubicBezTo>
                  <a:pt x="15255" y="198"/>
                  <a:pt x="15144" y="186"/>
                  <a:pt x="15033" y="172"/>
                </a:cubicBezTo>
                <a:cubicBezTo>
                  <a:pt x="14945" y="160"/>
                  <a:pt x="14856" y="148"/>
                  <a:pt x="14769" y="139"/>
                </a:cubicBezTo>
                <a:cubicBezTo>
                  <a:pt x="14654" y="125"/>
                  <a:pt x="14538" y="115"/>
                  <a:pt x="14423" y="104"/>
                </a:cubicBezTo>
                <a:cubicBezTo>
                  <a:pt x="14339" y="94"/>
                  <a:pt x="14252" y="85"/>
                  <a:pt x="14168" y="78"/>
                </a:cubicBezTo>
                <a:cubicBezTo>
                  <a:pt x="14046" y="68"/>
                  <a:pt x="13923" y="59"/>
                  <a:pt x="13799" y="52"/>
                </a:cubicBezTo>
                <a:cubicBezTo>
                  <a:pt x="13719" y="47"/>
                  <a:pt x="13642" y="40"/>
                  <a:pt x="13562" y="35"/>
                </a:cubicBezTo>
                <a:cubicBezTo>
                  <a:pt x="13426" y="28"/>
                  <a:pt x="13291" y="24"/>
                  <a:pt x="13153" y="19"/>
                </a:cubicBezTo>
                <a:cubicBezTo>
                  <a:pt x="13087" y="16"/>
                  <a:pt x="13020" y="12"/>
                  <a:pt x="12953" y="9"/>
                </a:cubicBezTo>
                <a:cubicBezTo>
                  <a:pt x="12751" y="5"/>
                  <a:pt x="12547" y="0"/>
                  <a:pt x="12343" y="0"/>
                </a:cubicBezTo>
                <a:cubicBezTo>
                  <a:pt x="12061" y="0"/>
                  <a:pt x="11781" y="5"/>
                  <a:pt x="11499" y="16"/>
                </a:cubicBezTo>
                <a:cubicBezTo>
                  <a:pt x="11406" y="21"/>
                  <a:pt x="11313" y="28"/>
                  <a:pt x="11222" y="33"/>
                </a:cubicBezTo>
                <a:cubicBezTo>
                  <a:pt x="11035" y="42"/>
                  <a:pt x="10849" y="52"/>
                  <a:pt x="10662" y="66"/>
                </a:cubicBezTo>
                <a:cubicBezTo>
                  <a:pt x="10551" y="75"/>
                  <a:pt x="10440" y="87"/>
                  <a:pt x="10329" y="99"/>
                </a:cubicBezTo>
                <a:cubicBezTo>
                  <a:pt x="10163" y="115"/>
                  <a:pt x="9996" y="129"/>
                  <a:pt x="9830" y="148"/>
                </a:cubicBezTo>
                <a:cubicBezTo>
                  <a:pt x="9712" y="162"/>
                  <a:pt x="9595" y="181"/>
                  <a:pt x="9475" y="198"/>
                </a:cubicBezTo>
                <a:cubicBezTo>
                  <a:pt x="9317" y="219"/>
                  <a:pt x="9159" y="240"/>
                  <a:pt x="9002" y="264"/>
                </a:cubicBezTo>
                <a:cubicBezTo>
                  <a:pt x="8880" y="282"/>
                  <a:pt x="8760" y="306"/>
                  <a:pt x="8638" y="327"/>
                </a:cubicBezTo>
                <a:cubicBezTo>
                  <a:pt x="8485" y="353"/>
                  <a:pt x="8334" y="381"/>
                  <a:pt x="8183" y="409"/>
                </a:cubicBezTo>
                <a:cubicBezTo>
                  <a:pt x="8058" y="435"/>
                  <a:pt x="7936" y="464"/>
                  <a:pt x="7814" y="489"/>
                </a:cubicBezTo>
                <a:cubicBezTo>
                  <a:pt x="7665" y="522"/>
                  <a:pt x="7519" y="553"/>
                  <a:pt x="7370" y="588"/>
                </a:cubicBezTo>
                <a:cubicBezTo>
                  <a:pt x="7246" y="619"/>
                  <a:pt x="7124" y="652"/>
                  <a:pt x="6999" y="685"/>
                </a:cubicBezTo>
                <a:cubicBezTo>
                  <a:pt x="6855" y="722"/>
                  <a:pt x="6709" y="760"/>
                  <a:pt x="6564" y="800"/>
                </a:cubicBezTo>
                <a:cubicBezTo>
                  <a:pt x="6440" y="835"/>
                  <a:pt x="6318" y="873"/>
                  <a:pt x="6196" y="911"/>
                </a:cubicBezTo>
                <a:cubicBezTo>
                  <a:pt x="6054" y="953"/>
                  <a:pt x="5912" y="998"/>
                  <a:pt x="5770" y="1042"/>
                </a:cubicBezTo>
                <a:cubicBezTo>
                  <a:pt x="5645" y="1082"/>
                  <a:pt x="5523" y="1127"/>
                  <a:pt x="5401" y="1170"/>
                </a:cubicBezTo>
                <a:cubicBezTo>
                  <a:pt x="5261" y="1219"/>
                  <a:pt x="5121" y="1266"/>
                  <a:pt x="4984" y="1318"/>
                </a:cubicBezTo>
                <a:cubicBezTo>
                  <a:pt x="4862" y="1362"/>
                  <a:pt x="4740" y="1412"/>
                  <a:pt x="4617" y="1459"/>
                </a:cubicBezTo>
                <a:cubicBezTo>
                  <a:pt x="4480" y="1513"/>
                  <a:pt x="4342" y="1567"/>
                  <a:pt x="4207" y="1624"/>
                </a:cubicBezTo>
                <a:cubicBezTo>
                  <a:pt x="4085" y="1673"/>
                  <a:pt x="3965" y="1727"/>
                  <a:pt x="3845" y="1779"/>
                </a:cubicBezTo>
                <a:cubicBezTo>
                  <a:pt x="3710" y="1838"/>
                  <a:pt x="3574" y="1899"/>
                  <a:pt x="3441" y="1960"/>
                </a:cubicBezTo>
                <a:cubicBezTo>
                  <a:pt x="3321" y="2017"/>
                  <a:pt x="3203" y="2073"/>
                  <a:pt x="3084" y="2132"/>
                </a:cubicBezTo>
                <a:cubicBezTo>
                  <a:pt x="2950" y="2198"/>
                  <a:pt x="2817" y="2261"/>
                  <a:pt x="2686" y="2330"/>
                </a:cubicBezTo>
                <a:cubicBezTo>
                  <a:pt x="2568" y="2391"/>
                  <a:pt x="2451" y="2452"/>
                  <a:pt x="2335" y="2516"/>
                </a:cubicBezTo>
                <a:cubicBezTo>
                  <a:pt x="2204" y="2586"/>
                  <a:pt x="2073" y="2657"/>
                  <a:pt x="1945" y="2730"/>
                </a:cubicBezTo>
                <a:cubicBezTo>
                  <a:pt x="1829" y="2796"/>
                  <a:pt x="1714" y="2861"/>
                  <a:pt x="1598" y="2930"/>
                </a:cubicBezTo>
                <a:cubicBezTo>
                  <a:pt x="1470" y="3005"/>
                  <a:pt x="1341" y="3083"/>
                  <a:pt x="1214" y="3160"/>
                </a:cubicBezTo>
                <a:cubicBezTo>
                  <a:pt x="1101" y="3231"/>
                  <a:pt x="988" y="3302"/>
                  <a:pt x="875" y="3374"/>
                </a:cubicBezTo>
                <a:cubicBezTo>
                  <a:pt x="748" y="3454"/>
                  <a:pt x="622" y="3539"/>
                  <a:pt x="497" y="3622"/>
                </a:cubicBezTo>
                <a:cubicBezTo>
                  <a:pt x="386" y="3697"/>
                  <a:pt x="275" y="3770"/>
                  <a:pt x="166" y="3847"/>
                </a:cubicBezTo>
                <a:cubicBezTo>
                  <a:pt x="111" y="3887"/>
                  <a:pt x="55" y="3927"/>
                  <a:pt x="0" y="3967"/>
                </a:cubicBezTo>
                <a:cubicBezTo>
                  <a:pt x="24" y="3986"/>
                  <a:pt x="47" y="4005"/>
                  <a:pt x="71" y="4024"/>
                </a:cubicBezTo>
                <a:cubicBezTo>
                  <a:pt x="153" y="4088"/>
                  <a:pt x="235" y="4153"/>
                  <a:pt x="317" y="4219"/>
                </a:cubicBezTo>
                <a:cubicBezTo>
                  <a:pt x="406" y="4290"/>
                  <a:pt x="497" y="4363"/>
                  <a:pt x="584" y="4436"/>
                </a:cubicBezTo>
                <a:cubicBezTo>
                  <a:pt x="664" y="4502"/>
                  <a:pt x="744" y="4570"/>
                  <a:pt x="824" y="4636"/>
                </a:cubicBezTo>
                <a:cubicBezTo>
                  <a:pt x="910" y="4711"/>
                  <a:pt x="999" y="4784"/>
                  <a:pt x="1086" y="4859"/>
                </a:cubicBezTo>
                <a:cubicBezTo>
                  <a:pt x="1163" y="4928"/>
                  <a:pt x="1241" y="4996"/>
                  <a:pt x="1319" y="5066"/>
                </a:cubicBezTo>
                <a:cubicBezTo>
                  <a:pt x="1405" y="5144"/>
                  <a:pt x="1490" y="5219"/>
                  <a:pt x="1574" y="5299"/>
                </a:cubicBezTo>
                <a:cubicBezTo>
                  <a:pt x="1649" y="5370"/>
                  <a:pt x="1725" y="5441"/>
                  <a:pt x="1798" y="5511"/>
                </a:cubicBezTo>
                <a:cubicBezTo>
                  <a:pt x="1883" y="5591"/>
                  <a:pt x="1965" y="5671"/>
                  <a:pt x="2047" y="5751"/>
                </a:cubicBezTo>
                <a:cubicBezTo>
                  <a:pt x="2120" y="5822"/>
                  <a:pt x="2193" y="5895"/>
                  <a:pt x="2264" y="5968"/>
                </a:cubicBezTo>
                <a:cubicBezTo>
                  <a:pt x="2346" y="6050"/>
                  <a:pt x="2426" y="6130"/>
                  <a:pt x="2506" y="6215"/>
                </a:cubicBezTo>
                <a:cubicBezTo>
                  <a:pt x="2577" y="6288"/>
                  <a:pt x="2648" y="6363"/>
                  <a:pt x="2719" y="6436"/>
                </a:cubicBezTo>
                <a:cubicBezTo>
                  <a:pt x="2799" y="6521"/>
                  <a:pt x="2877" y="6603"/>
                  <a:pt x="2955" y="6688"/>
                </a:cubicBezTo>
                <a:cubicBezTo>
                  <a:pt x="3024" y="6763"/>
                  <a:pt x="3092" y="6838"/>
                  <a:pt x="3161" y="6914"/>
                </a:cubicBezTo>
                <a:cubicBezTo>
                  <a:pt x="3239" y="7001"/>
                  <a:pt x="3314" y="7085"/>
                  <a:pt x="3390" y="7175"/>
                </a:cubicBezTo>
                <a:cubicBezTo>
                  <a:pt x="3456" y="7253"/>
                  <a:pt x="3523" y="7328"/>
                  <a:pt x="3590" y="7406"/>
                </a:cubicBezTo>
                <a:cubicBezTo>
                  <a:pt x="3665" y="7495"/>
                  <a:pt x="3738" y="7582"/>
                  <a:pt x="3812" y="7671"/>
                </a:cubicBezTo>
                <a:cubicBezTo>
                  <a:pt x="3876" y="7749"/>
                  <a:pt x="3940" y="7827"/>
                  <a:pt x="4003" y="7907"/>
                </a:cubicBezTo>
                <a:cubicBezTo>
                  <a:pt x="4076" y="7999"/>
                  <a:pt x="4147" y="8090"/>
                  <a:pt x="4218" y="8182"/>
                </a:cubicBezTo>
                <a:cubicBezTo>
                  <a:pt x="4280" y="8262"/>
                  <a:pt x="4342" y="8340"/>
                  <a:pt x="4402" y="8420"/>
                </a:cubicBezTo>
                <a:cubicBezTo>
                  <a:pt x="4473" y="8514"/>
                  <a:pt x="4542" y="8608"/>
                  <a:pt x="4613" y="8704"/>
                </a:cubicBezTo>
                <a:cubicBezTo>
                  <a:pt x="4671" y="8784"/>
                  <a:pt x="4731" y="8864"/>
                  <a:pt x="4788" y="8945"/>
                </a:cubicBezTo>
                <a:cubicBezTo>
                  <a:pt x="4857" y="9041"/>
                  <a:pt x="4926" y="9140"/>
                  <a:pt x="4993" y="9239"/>
                </a:cubicBezTo>
                <a:cubicBezTo>
                  <a:pt x="5048" y="9319"/>
                  <a:pt x="5104" y="9399"/>
                  <a:pt x="5159" y="9479"/>
                </a:cubicBezTo>
                <a:cubicBezTo>
                  <a:pt x="5228" y="9580"/>
                  <a:pt x="5295" y="9683"/>
                  <a:pt x="5361" y="9785"/>
                </a:cubicBezTo>
                <a:cubicBezTo>
                  <a:pt x="5412" y="9865"/>
                  <a:pt x="5465" y="9942"/>
                  <a:pt x="5517" y="10022"/>
                </a:cubicBezTo>
                <a:cubicBezTo>
                  <a:pt x="5585" y="10131"/>
                  <a:pt x="5652" y="10239"/>
                  <a:pt x="5719" y="10349"/>
                </a:cubicBezTo>
                <a:cubicBezTo>
                  <a:pt x="5765" y="10425"/>
                  <a:pt x="5812" y="10500"/>
                  <a:pt x="5858" y="10575"/>
                </a:cubicBezTo>
                <a:cubicBezTo>
                  <a:pt x="5932" y="10698"/>
                  <a:pt x="6003" y="10822"/>
                  <a:pt x="6074" y="10947"/>
                </a:cubicBezTo>
                <a:cubicBezTo>
                  <a:pt x="6111" y="11011"/>
                  <a:pt x="6149" y="11074"/>
                  <a:pt x="6185" y="11140"/>
                </a:cubicBezTo>
                <a:cubicBezTo>
                  <a:pt x="6291" y="11328"/>
                  <a:pt x="6393" y="11517"/>
                  <a:pt x="6496" y="11710"/>
                </a:cubicBezTo>
                <a:cubicBezTo>
                  <a:pt x="6524" y="11764"/>
                  <a:pt x="6549" y="11815"/>
                  <a:pt x="6578" y="11870"/>
                </a:cubicBezTo>
                <a:cubicBezTo>
                  <a:pt x="6651" y="12008"/>
                  <a:pt x="6722" y="12150"/>
                  <a:pt x="6793" y="12291"/>
                </a:cubicBezTo>
                <a:cubicBezTo>
                  <a:pt x="6833" y="12371"/>
                  <a:pt x="6868" y="12451"/>
                  <a:pt x="6908" y="12531"/>
                </a:cubicBezTo>
                <a:cubicBezTo>
                  <a:pt x="6964" y="12646"/>
                  <a:pt x="7022" y="12764"/>
                  <a:pt x="7075" y="12881"/>
                </a:cubicBezTo>
                <a:cubicBezTo>
                  <a:pt x="7115" y="12968"/>
                  <a:pt x="7153" y="13058"/>
                  <a:pt x="7193" y="13145"/>
                </a:cubicBezTo>
                <a:cubicBezTo>
                  <a:pt x="7241" y="13256"/>
                  <a:pt x="7293" y="13366"/>
                  <a:pt x="7341" y="13479"/>
                </a:cubicBezTo>
                <a:cubicBezTo>
                  <a:pt x="7381" y="13571"/>
                  <a:pt x="7419" y="13665"/>
                  <a:pt x="7457" y="13757"/>
                </a:cubicBezTo>
                <a:cubicBezTo>
                  <a:pt x="7501" y="13865"/>
                  <a:pt x="7548" y="13976"/>
                  <a:pt x="7592" y="14084"/>
                </a:cubicBezTo>
                <a:cubicBezTo>
                  <a:pt x="7630" y="14178"/>
                  <a:pt x="7665" y="14274"/>
                  <a:pt x="7703" y="14371"/>
                </a:cubicBezTo>
                <a:cubicBezTo>
                  <a:pt x="7745" y="14479"/>
                  <a:pt x="7788" y="14590"/>
                  <a:pt x="7828" y="14698"/>
                </a:cubicBezTo>
                <a:cubicBezTo>
                  <a:pt x="7863" y="14795"/>
                  <a:pt x="7896" y="14891"/>
                  <a:pt x="7932" y="14990"/>
                </a:cubicBezTo>
                <a:cubicBezTo>
                  <a:pt x="7972" y="15100"/>
                  <a:pt x="8010" y="15209"/>
                  <a:pt x="8047" y="15319"/>
                </a:cubicBezTo>
                <a:cubicBezTo>
                  <a:pt x="8081" y="15418"/>
                  <a:pt x="8112" y="15517"/>
                  <a:pt x="8145" y="15616"/>
                </a:cubicBezTo>
                <a:cubicBezTo>
                  <a:pt x="8180" y="15726"/>
                  <a:pt x="8216" y="15837"/>
                  <a:pt x="8252" y="15948"/>
                </a:cubicBezTo>
                <a:cubicBezTo>
                  <a:pt x="8283" y="16046"/>
                  <a:pt x="8311" y="16148"/>
                  <a:pt x="8343" y="16249"/>
                </a:cubicBezTo>
                <a:cubicBezTo>
                  <a:pt x="8376" y="16359"/>
                  <a:pt x="8409" y="16470"/>
                  <a:pt x="8440" y="16583"/>
                </a:cubicBezTo>
                <a:cubicBezTo>
                  <a:pt x="8469" y="16684"/>
                  <a:pt x="8496" y="16785"/>
                  <a:pt x="8525" y="16889"/>
                </a:cubicBezTo>
                <a:cubicBezTo>
                  <a:pt x="8556" y="17002"/>
                  <a:pt x="8585" y="17112"/>
                  <a:pt x="8613" y="17225"/>
                </a:cubicBezTo>
                <a:cubicBezTo>
                  <a:pt x="8640" y="17327"/>
                  <a:pt x="8664" y="17430"/>
                  <a:pt x="8689" y="17534"/>
                </a:cubicBezTo>
                <a:cubicBezTo>
                  <a:pt x="8715" y="17647"/>
                  <a:pt x="8742" y="17762"/>
                  <a:pt x="8769" y="17875"/>
                </a:cubicBezTo>
                <a:cubicBezTo>
                  <a:pt x="8791" y="17978"/>
                  <a:pt x="8815" y="18080"/>
                  <a:pt x="8835" y="18183"/>
                </a:cubicBezTo>
                <a:cubicBezTo>
                  <a:pt x="8860" y="18298"/>
                  <a:pt x="8884" y="18414"/>
                  <a:pt x="8906" y="18529"/>
                </a:cubicBezTo>
                <a:cubicBezTo>
                  <a:pt x="8926" y="18633"/>
                  <a:pt x="8946" y="18734"/>
                  <a:pt x="8966" y="18837"/>
                </a:cubicBezTo>
                <a:cubicBezTo>
                  <a:pt x="8989" y="18955"/>
                  <a:pt x="9009" y="19073"/>
                  <a:pt x="9029" y="19190"/>
                </a:cubicBezTo>
                <a:cubicBezTo>
                  <a:pt x="9046" y="19294"/>
                  <a:pt x="9064" y="19395"/>
                  <a:pt x="9080" y="19499"/>
                </a:cubicBezTo>
                <a:cubicBezTo>
                  <a:pt x="9097" y="19619"/>
                  <a:pt x="9115" y="19739"/>
                  <a:pt x="9133" y="19856"/>
                </a:cubicBezTo>
                <a:cubicBezTo>
                  <a:pt x="9148" y="19957"/>
                  <a:pt x="9162" y="20061"/>
                  <a:pt x="9175" y="20162"/>
                </a:cubicBezTo>
                <a:cubicBezTo>
                  <a:pt x="9191" y="20285"/>
                  <a:pt x="9206" y="20407"/>
                  <a:pt x="9219" y="20529"/>
                </a:cubicBezTo>
                <a:cubicBezTo>
                  <a:pt x="9231" y="20630"/>
                  <a:pt x="9244" y="20732"/>
                  <a:pt x="9255" y="20833"/>
                </a:cubicBezTo>
                <a:cubicBezTo>
                  <a:pt x="9268" y="20958"/>
                  <a:pt x="9279" y="21085"/>
                  <a:pt x="9290" y="21209"/>
                </a:cubicBezTo>
                <a:cubicBezTo>
                  <a:pt x="9299" y="21308"/>
                  <a:pt x="9308" y="21407"/>
                  <a:pt x="9317" y="21508"/>
                </a:cubicBezTo>
                <a:cubicBezTo>
                  <a:pt x="9319" y="21539"/>
                  <a:pt x="9324" y="21569"/>
                  <a:pt x="9326" y="21600"/>
                </a:cubicBezTo>
                <a:cubicBezTo>
                  <a:pt x="9368" y="21576"/>
                  <a:pt x="9413" y="21555"/>
                  <a:pt x="9455" y="21534"/>
                </a:cubicBezTo>
                <a:cubicBezTo>
                  <a:pt x="9561" y="21478"/>
                  <a:pt x="9666" y="21419"/>
                  <a:pt x="9772" y="21360"/>
                </a:cubicBezTo>
                <a:cubicBezTo>
                  <a:pt x="9888" y="21296"/>
                  <a:pt x="10003" y="21231"/>
                  <a:pt x="10118" y="21165"/>
                </a:cubicBezTo>
                <a:cubicBezTo>
                  <a:pt x="10223" y="21103"/>
                  <a:pt x="10325" y="21042"/>
                  <a:pt x="10427" y="20981"/>
                </a:cubicBezTo>
                <a:cubicBezTo>
                  <a:pt x="10540" y="20913"/>
                  <a:pt x="10653" y="20845"/>
                  <a:pt x="10767" y="20774"/>
                </a:cubicBezTo>
                <a:cubicBezTo>
                  <a:pt x="10869" y="20710"/>
                  <a:pt x="10969" y="20645"/>
                  <a:pt x="11069" y="20581"/>
                </a:cubicBezTo>
                <a:cubicBezTo>
                  <a:pt x="11180" y="20508"/>
                  <a:pt x="11291" y="20435"/>
                  <a:pt x="11399" y="20362"/>
                </a:cubicBezTo>
                <a:cubicBezTo>
                  <a:pt x="11497" y="20296"/>
                  <a:pt x="11597" y="20228"/>
                  <a:pt x="11692" y="20160"/>
                </a:cubicBezTo>
                <a:cubicBezTo>
                  <a:pt x="11801" y="20085"/>
                  <a:pt x="11908" y="20007"/>
                  <a:pt x="12014" y="19929"/>
                </a:cubicBezTo>
                <a:cubicBezTo>
                  <a:pt x="12110" y="19859"/>
                  <a:pt x="12205" y="19788"/>
                  <a:pt x="12301" y="19717"/>
                </a:cubicBezTo>
                <a:cubicBezTo>
                  <a:pt x="12407" y="19637"/>
                  <a:pt x="12512" y="19557"/>
                  <a:pt x="12616" y="19477"/>
                </a:cubicBezTo>
                <a:cubicBezTo>
                  <a:pt x="12709" y="19404"/>
                  <a:pt x="12802" y="19332"/>
                  <a:pt x="12896" y="19256"/>
                </a:cubicBezTo>
                <a:cubicBezTo>
                  <a:pt x="12998" y="19174"/>
                  <a:pt x="13100" y="19089"/>
                  <a:pt x="13202" y="19004"/>
                </a:cubicBezTo>
                <a:cubicBezTo>
                  <a:pt x="13293" y="18929"/>
                  <a:pt x="13384" y="18851"/>
                  <a:pt x="13473" y="18774"/>
                </a:cubicBezTo>
                <a:cubicBezTo>
                  <a:pt x="13573" y="18687"/>
                  <a:pt x="13670" y="18600"/>
                  <a:pt x="13770" y="18513"/>
                </a:cubicBezTo>
                <a:cubicBezTo>
                  <a:pt x="13859" y="18433"/>
                  <a:pt x="13948" y="18355"/>
                  <a:pt x="14034" y="18273"/>
                </a:cubicBezTo>
                <a:cubicBezTo>
                  <a:pt x="14132" y="18183"/>
                  <a:pt x="14228" y="18094"/>
                  <a:pt x="14321" y="18002"/>
                </a:cubicBezTo>
                <a:cubicBezTo>
                  <a:pt x="14407" y="17920"/>
                  <a:pt x="14492" y="17837"/>
                  <a:pt x="14576" y="17755"/>
                </a:cubicBezTo>
                <a:cubicBezTo>
                  <a:pt x="14669" y="17663"/>
                  <a:pt x="14763" y="17569"/>
                  <a:pt x="14854" y="17475"/>
                </a:cubicBezTo>
                <a:cubicBezTo>
                  <a:pt x="14936" y="17390"/>
                  <a:pt x="15020" y="17305"/>
                  <a:pt x="15102" y="17218"/>
                </a:cubicBezTo>
                <a:cubicBezTo>
                  <a:pt x="15193" y="17122"/>
                  <a:pt x="15282" y="17025"/>
                  <a:pt x="15371" y="16929"/>
                </a:cubicBezTo>
                <a:cubicBezTo>
                  <a:pt x="15451" y="16842"/>
                  <a:pt x="15531" y="16752"/>
                  <a:pt x="15611" y="16665"/>
                </a:cubicBezTo>
                <a:cubicBezTo>
                  <a:pt x="15697" y="16567"/>
                  <a:pt x="15784" y="16468"/>
                  <a:pt x="15870" y="16366"/>
                </a:cubicBezTo>
                <a:cubicBezTo>
                  <a:pt x="15948" y="16277"/>
                  <a:pt x="16026" y="16185"/>
                  <a:pt x="16101" y="16094"/>
                </a:cubicBezTo>
                <a:cubicBezTo>
                  <a:pt x="16186" y="15992"/>
                  <a:pt x="16268" y="15889"/>
                  <a:pt x="16350" y="15788"/>
                </a:cubicBezTo>
                <a:cubicBezTo>
                  <a:pt x="16425" y="15696"/>
                  <a:pt x="16499" y="15602"/>
                  <a:pt x="16572" y="15508"/>
                </a:cubicBezTo>
                <a:cubicBezTo>
                  <a:pt x="16654" y="15404"/>
                  <a:pt x="16732" y="15298"/>
                  <a:pt x="16812" y="15192"/>
                </a:cubicBezTo>
                <a:cubicBezTo>
                  <a:pt x="16883" y="15098"/>
                  <a:pt x="16956" y="15002"/>
                  <a:pt x="17025" y="14905"/>
                </a:cubicBezTo>
                <a:cubicBezTo>
                  <a:pt x="17102" y="14797"/>
                  <a:pt x="17178" y="14689"/>
                  <a:pt x="17256" y="14580"/>
                </a:cubicBezTo>
                <a:cubicBezTo>
                  <a:pt x="17324" y="14484"/>
                  <a:pt x="17393" y="14387"/>
                  <a:pt x="17460" y="14289"/>
                </a:cubicBezTo>
                <a:cubicBezTo>
                  <a:pt x="17535" y="14178"/>
                  <a:pt x="17606" y="14067"/>
                  <a:pt x="17680" y="13954"/>
                </a:cubicBezTo>
                <a:cubicBezTo>
                  <a:pt x="17744" y="13856"/>
                  <a:pt x="17811" y="13757"/>
                  <a:pt x="17875" y="13656"/>
                </a:cubicBezTo>
                <a:cubicBezTo>
                  <a:pt x="17946" y="13543"/>
                  <a:pt x="18015" y="13427"/>
                  <a:pt x="18086" y="13314"/>
                </a:cubicBezTo>
                <a:cubicBezTo>
                  <a:pt x="18148" y="13213"/>
                  <a:pt x="18210" y="13114"/>
                  <a:pt x="18270" y="13011"/>
                </a:cubicBezTo>
                <a:cubicBezTo>
                  <a:pt x="18339" y="12893"/>
                  <a:pt x="18406" y="12776"/>
                  <a:pt x="18472" y="12658"/>
                </a:cubicBezTo>
                <a:cubicBezTo>
                  <a:pt x="18530" y="12557"/>
                  <a:pt x="18590" y="12455"/>
                  <a:pt x="18645" y="12352"/>
                </a:cubicBezTo>
                <a:cubicBezTo>
                  <a:pt x="18712" y="12232"/>
                  <a:pt x="18774" y="12110"/>
                  <a:pt x="18838" y="11987"/>
                </a:cubicBezTo>
                <a:cubicBezTo>
                  <a:pt x="18892" y="11886"/>
                  <a:pt x="18947" y="11785"/>
                  <a:pt x="19000" y="11681"/>
                </a:cubicBezTo>
                <a:cubicBezTo>
                  <a:pt x="19065" y="11554"/>
                  <a:pt x="19127" y="11425"/>
                  <a:pt x="19189" y="11295"/>
                </a:cubicBezTo>
                <a:cubicBezTo>
                  <a:pt x="19238" y="11197"/>
                  <a:pt x="19287" y="11098"/>
                  <a:pt x="19336" y="10996"/>
                </a:cubicBezTo>
                <a:cubicBezTo>
                  <a:pt x="19402" y="10855"/>
                  <a:pt x="19464" y="10712"/>
                  <a:pt x="19529" y="10568"/>
                </a:cubicBezTo>
                <a:cubicBezTo>
                  <a:pt x="19569" y="10479"/>
                  <a:pt x="19611" y="10389"/>
                  <a:pt x="19649" y="10300"/>
                </a:cubicBezTo>
                <a:cubicBezTo>
                  <a:pt x="19742" y="10083"/>
                  <a:pt x="19831" y="9865"/>
                  <a:pt x="19920" y="9646"/>
                </a:cubicBezTo>
                <a:cubicBezTo>
                  <a:pt x="19948" y="9573"/>
                  <a:pt x="19975" y="9502"/>
                  <a:pt x="20004" y="9429"/>
                </a:cubicBezTo>
                <a:cubicBezTo>
                  <a:pt x="20075" y="9246"/>
                  <a:pt x="20144" y="9062"/>
                  <a:pt x="20210" y="8879"/>
                </a:cubicBezTo>
                <a:cubicBezTo>
                  <a:pt x="20244" y="8784"/>
                  <a:pt x="20275" y="8690"/>
                  <a:pt x="20306" y="8596"/>
                </a:cubicBezTo>
                <a:cubicBezTo>
                  <a:pt x="20357" y="8448"/>
                  <a:pt x="20408" y="8300"/>
                  <a:pt x="20457" y="8151"/>
                </a:cubicBezTo>
                <a:cubicBezTo>
                  <a:pt x="20490" y="8048"/>
                  <a:pt x="20521" y="7942"/>
                  <a:pt x="20554" y="7836"/>
                </a:cubicBezTo>
                <a:cubicBezTo>
                  <a:pt x="20599" y="7695"/>
                  <a:pt x="20643" y="7554"/>
                  <a:pt x="20683" y="7413"/>
                </a:cubicBezTo>
                <a:cubicBezTo>
                  <a:pt x="20714" y="7304"/>
                  <a:pt x="20743" y="7194"/>
                  <a:pt x="20774" y="7083"/>
                </a:cubicBezTo>
                <a:cubicBezTo>
                  <a:pt x="20812" y="6944"/>
                  <a:pt x="20852" y="6805"/>
                  <a:pt x="20887" y="6664"/>
                </a:cubicBezTo>
                <a:cubicBezTo>
                  <a:pt x="20916" y="6551"/>
                  <a:pt x="20941" y="6438"/>
                  <a:pt x="20970" y="6325"/>
                </a:cubicBezTo>
                <a:cubicBezTo>
                  <a:pt x="21003" y="6187"/>
                  <a:pt x="21036" y="6048"/>
                  <a:pt x="21067" y="5907"/>
                </a:cubicBezTo>
                <a:cubicBezTo>
                  <a:pt x="21092" y="5791"/>
                  <a:pt x="21116" y="5676"/>
                  <a:pt x="21138" y="5561"/>
                </a:cubicBezTo>
                <a:cubicBezTo>
                  <a:pt x="21167" y="5422"/>
                  <a:pt x="21196" y="5281"/>
                  <a:pt x="21223" y="5139"/>
                </a:cubicBezTo>
                <a:cubicBezTo>
                  <a:pt x="21245" y="5024"/>
                  <a:pt x="21263" y="4906"/>
                  <a:pt x="21285" y="4791"/>
                </a:cubicBezTo>
                <a:cubicBezTo>
                  <a:pt x="21309" y="4650"/>
                  <a:pt x="21334" y="4509"/>
                  <a:pt x="21356" y="4368"/>
                </a:cubicBezTo>
                <a:cubicBezTo>
                  <a:pt x="21374" y="4250"/>
                  <a:pt x="21389" y="4132"/>
                  <a:pt x="21407" y="4015"/>
                </a:cubicBezTo>
                <a:cubicBezTo>
                  <a:pt x="21427" y="3871"/>
                  <a:pt x="21447" y="3730"/>
                  <a:pt x="21465" y="3586"/>
                </a:cubicBezTo>
                <a:cubicBezTo>
                  <a:pt x="21480" y="3469"/>
                  <a:pt x="21491" y="3351"/>
                  <a:pt x="21505" y="3233"/>
                </a:cubicBezTo>
                <a:cubicBezTo>
                  <a:pt x="21520" y="3090"/>
                  <a:pt x="21536" y="2944"/>
                  <a:pt x="21549" y="2800"/>
                </a:cubicBezTo>
                <a:cubicBezTo>
                  <a:pt x="21560" y="2683"/>
                  <a:pt x="21569" y="2565"/>
                  <a:pt x="21578" y="2445"/>
                </a:cubicBezTo>
                <a:cubicBezTo>
                  <a:pt x="21587" y="2341"/>
                  <a:pt x="21593" y="2238"/>
                  <a:pt x="21600" y="2132"/>
                </a:cubicBezTo>
                <a:cubicBezTo>
                  <a:pt x="21529" y="2099"/>
                  <a:pt x="21469" y="2071"/>
                  <a:pt x="21407" y="204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t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fr-CA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SLOW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</a:t>
            </a: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139C534-8FDC-4AF1-A923-1B3CD30B68A7}"/>
              </a:ext>
            </a:extLst>
          </p:cNvPr>
          <p:cNvSpPr/>
          <p:nvPr/>
        </p:nvSpPr>
        <p:spPr>
          <a:xfrm>
            <a:off x="4041931" y="3083763"/>
            <a:ext cx="1060139" cy="106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3" y="147"/>
                </a:moveTo>
                <a:cubicBezTo>
                  <a:pt x="10500" y="214"/>
                  <a:pt x="10406" y="282"/>
                  <a:pt x="10316" y="351"/>
                </a:cubicBezTo>
                <a:cubicBezTo>
                  <a:pt x="10212" y="429"/>
                  <a:pt x="10109" y="509"/>
                  <a:pt x="10005" y="589"/>
                </a:cubicBezTo>
                <a:cubicBezTo>
                  <a:pt x="9914" y="659"/>
                  <a:pt x="9824" y="729"/>
                  <a:pt x="9733" y="801"/>
                </a:cubicBezTo>
                <a:cubicBezTo>
                  <a:pt x="9632" y="881"/>
                  <a:pt x="9531" y="964"/>
                  <a:pt x="9433" y="1044"/>
                </a:cubicBezTo>
                <a:cubicBezTo>
                  <a:pt x="9345" y="1116"/>
                  <a:pt x="9254" y="1189"/>
                  <a:pt x="9166" y="1264"/>
                </a:cubicBezTo>
                <a:cubicBezTo>
                  <a:pt x="9068" y="1346"/>
                  <a:pt x="8969" y="1432"/>
                  <a:pt x="8874" y="1514"/>
                </a:cubicBezTo>
                <a:cubicBezTo>
                  <a:pt x="8788" y="1589"/>
                  <a:pt x="8700" y="1664"/>
                  <a:pt x="8615" y="1739"/>
                </a:cubicBezTo>
                <a:cubicBezTo>
                  <a:pt x="8519" y="1824"/>
                  <a:pt x="8423" y="1910"/>
                  <a:pt x="8330" y="1997"/>
                </a:cubicBezTo>
                <a:cubicBezTo>
                  <a:pt x="8244" y="2075"/>
                  <a:pt x="8161" y="2153"/>
                  <a:pt x="8076" y="2230"/>
                </a:cubicBezTo>
                <a:cubicBezTo>
                  <a:pt x="7983" y="2318"/>
                  <a:pt x="7890" y="2406"/>
                  <a:pt x="7799" y="2496"/>
                </a:cubicBezTo>
                <a:cubicBezTo>
                  <a:pt x="7716" y="2576"/>
                  <a:pt x="7636" y="2654"/>
                  <a:pt x="7553" y="2734"/>
                </a:cubicBezTo>
                <a:cubicBezTo>
                  <a:pt x="7462" y="2824"/>
                  <a:pt x="7372" y="2915"/>
                  <a:pt x="7284" y="3008"/>
                </a:cubicBezTo>
                <a:cubicBezTo>
                  <a:pt x="7203" y="3088"/>
                  <a:pt x="7126" y="3168"/>
                  <a:pt x="7048" y="3251"/>
                </a:cubicBezTo>
                <a:cubicBezTo>
                  <a:pt x="6960" y="3344"/>
                  <a:pt x="6872" y="3437"/>
                  <a:pt x="6787" y="3532"/>
                </a:cubicBezTo>
                <a:cubicBezTo>
                  <a:pt x="6709" y="3615"/>
                  <a:pt x="6634" y="3698"/>
                  <a:pt x="6556" y="3780"/>
                </a:cubicBezTo>
                <a:cubicBezTo>
                  <a:pt x="6471" y="3876"/>
                  <a:pt x="6385" y="3972"/>
                  <a:pt x="6302" y="4070"/>
                </a:cubicBezTo>
                <a:cubicBezTo>
                  <a:pt x="6230" y="4155"/>
                  <a:pt x="6155" y="4238"/>
                  <a:pt x="6082" y="4323"/>
                </a:cubicBezTo>
                <a:cubicBezTo>
                  <a:pt x="5999" y="4421"/>
                  <a:pt x="5917" y="4522"/>
                  <a:pt x="5834" y="4620"/>
                </a:cubicBezTo>
                <a:cubicBezTo>
                  <a:pt x="5764" y="4706"/>
                  <a:pt x="5691" y="4791"/>
                  <a:pt x="5624" y="4876"/>
                </a:cubicBezTo>
                <a:cubicBezTo>
                  <a:pt x="5544" y="4977"/>
                  <a:pt x="5463" y="5080"/>
                  <a:pt x="5383" y="5181"/>
                </a:cubicBezTo>
                <a:cubicBezTo>
                  <a:pt x="5316" y="5266"/>
                  <a:pt x="5249" y="5354"/>
                  <a:pt x="5181" y="5439"/>
                </a:cubicBezTo>
                <a:cubicBezTo>
                  <a:pt x="5101" y="5543"/>
                  <a:pt x="5023" y="5651"/>
                  <a:pt x="4946" y="5757"/>
                </a:cubicBezTo>
                <a:cubicBezTo>
                  <a:pt x="4881" y="5843"/>
                  <a:pt x="4816" y="5930"/>
                  <a:pt x="4754" y="6016"/>
                </a:cubicBezTo>
                <a:cubicBezTo>
                  <a:pt x="4676" y="6124"/>
                  <a:pt x="4599" y="6235"/>
                  <a:pt x="4524" y="6346"/>
                </a:cubicBezTo>
                <a:cubicBezTo>
                  <a:pt x="4464" y="6432"/>
                  <a:pt x="4404" y="6517"/>
                  <a:pt x="4347" y="6602"/>
                </a:cubicBezTo>
                <a:cubicBezTo>
                  <a:pt x="4270" y="6719"/>
                  <a:pt x="4192" y="6837"/>
                  <a:pt x="4114" y="6956"/>
                </a:cubicBezTo>
                <a:cubicBezTo>
                  <a:pt x="4060" y="7039"/>
                  <a:pt x="4006" y="7119"/>
                  <a:pt x="3954" y="7202"/>
                </a:cubicBezTo>
                <a:cubicBezTo>
                  <a:pt x="3871" y="7331"/>
                  <a:pt x="3791" y="7465"/>
                  <a:pt x="3710" y="7595"/>
                </a:cubicBezTo>
                <a:cubicBezTo>
                  <a:pt x="3666" y="7667"/>
                  <a:pt x="3622" y="7737"/>
                  <a:pt x="3578" y="7809"/>
                </a:cubicBezTo>
                <a:cubicBezTo>
                  <a:pt x="3475" y="7982"/>
                  <a:pt x="3374" y="8158"/>
                  <a:pt x="3275" y="8334"/>
                </a:cubicBezTo>
                <a:cubicBezTo>
                  <a:pt x="3257" y="8365"/>
                  <a:pt x="3239" y="8396"/>
                  <a:pt x="3221" y="8427"/>
                </a:cubicBezTo>
                <a:cubicBezTo>
                  <a:pt x="3105" y="8633"/>
                  <a:pt x="2991" y="8843"/>
                  <a:pt x="2882" y="9054"/>
                </a:cubicBezTo>
                <a:cubicBezTo>
                  <a:pt x="2851" y="9114"/>
                  <a:pt x="2820" y="9176"/>
                  <a:pt x="2789" y="9238"/>
                </a:cubicBezTo>
                <a:cubicBezTo>
                  <a:pt x="2711" y="9388"/>
                  <a:pt x="2633" y="9540"/>
                  <a:pt x="2558" y="9693"/>
                </a:cubicBezTo>
                <a:cubicBezTo>
                  <a:pt x="2519" y="9775"/>
                  <a:pt x="2481" y="9858"/>
                  <a:pt x="2442" y="9938"/>
                </a:cubicBezTo>
                <a:cubicBezTo>
                  <a:pt x="2380" y="10070"/>
                  <a:pt x="2315" y="10204"/>
                  <a:pt x="2253" y="10336"/>
                </a:cubicBezTo>
                <a:cubicBezTo>
                  <a:pt x="2211" y="10427"/>
                  <a:pt x="2172" y="10517"/>
                  <a:pt x="2134" y="10608"/>
                </a:cubicBezTo>
                <a:cubicBezTo>
                  <a:pt x="2077" y="10734"/>
                  <a:pt x="2020" y="10861"/>
                  <a:pt x="1965" y="10990"/>
                </a:cubicBezTo>
                <a:cubicBezTo>
                  <a:pt x="1926" y="11086"/>
                  <a:pt x="1888" y="11181"/>
                  <a:pt x="1849" y="11277"/>
                </a:cubicBezTo>
                <a:cubicBezTo>
                  <a:pt x="1797" y="11401"/>
                  <a:pt x="1745" y="11527"/>
                  <a:pt x="1696" y="11651"/>
                </a:cubicBezTo>
                <a:cubicBezTo>
                  <a:pt x="1657" y="11750"/>
                  <a:pt x="1621" y="11850"/>
                  <a:pt x="1585" y="11949"/>
                </a:cubicBezTo>
                <a:cubicBezTo>
                  <a:pt x="1538" y="12073"/>
                  <a:pt x="1491" y="12197"/>
                  <a:pt x="1445" y="12321"/>
                </a:cubicBezTo>
                <a:cubicBezTo>
                  <a:pt x="1409" y="12421"/>
                  <a:pt x="1375" y="12525"/>
                  <a:pt x="1339" y="12628"/>
                </a:cubicBezTo>
                <a:cubicBezTo>
                  <a:pt x="1297" y="12752"/>
                  <a:pt x="1253" y="12874"/>
                  <a:pt x="1212" y="12998"/>
                </a:cubicBezTo>
                <a:cubicBezTo>
                  <a:pt x="1178" y="13104"/>
                  <a:pt x="1144" y="13210"/>
                  <a:pt x="1113" y="13316"/>
                </a:cubicBezTo>
                <a:cubicBezTo>
                  <a:pt x="1075" y="13440"/>
                  <a:pt x="1036" y="13561"/>
                  <a:pt x="999" y="13685"/>
                </a:cubicBezTo>
                <a:cubicBezTo>
                  <a:pt x="968" y="13794"/>
                  <a:pt x="937" y="13900"/>
                  <a:pt x="909" y="14008"/>
                </a:cubicBezTo>
                <a:cubicBezTo>
                  <a:pt x="875" y="14132"/>
                  <a:pt x="839" y="14254"/>
                  <a:pt x="805" y="14378"/>
                </a:cubicBezTo>
                <a:cubicBezTo>
                  <a:pt x="777" y="14486"/>
                  <a:pt x="748" y="14597"/>
                  <a:pt x="722" y="14706"/>
                </a:cubicBezTo>
                <a:cubicBezTo>
                  <a:pt x="691" y="14830"/>
                  <a:pt x="660" y="14951"/>
                  <a:pt x="632" y="15075"/>
                </a:cubicBezTo>
                <a:cubicBezTo>
                  <a:pt x="606" y="15186"/>
                  <a:pt x="583" y="15298"/>
                  <a:pt x="557" y="15409"/>
                </a:cubicBezTo>
                <a:cubicBezTo>
                  <a:pt x="528" y="15533"/>
                  <a:pt x="502" y="15657"/>
                  <a:pt x="476" y="15781"/>
                </a:cubicBezTo>
                <a:cubicBezTo>
                  <a:pt x="453" y="15894"/>
                  <a:pt x="432" y="16006"/>
                  <a:pt x="409" y="16119"/>
                </a:cubicBezTo>
                <a:cubicBezTo>
                  <a:pt x="386" y="16243"/>
                  <a:pt x="363" y="16367"/>
                  <a:pt x="339" y="16491"/>
                </a:cubicBezTo>
                <a:cubicBezTo>
                  <a:pt x="318" y="16605"/>
                  <a:pt x="300" y="16721"/>
                  <a:pt x="282" y="16835"/>
                </a:cubicBezTo>
                <a:cubicBezTo>
                  <a:pt x="262" y="16959"/>
                  <a:pt x="241" y="17083"/>
                  <a:pt x="223" y="17207"/>
                </a:cubicBezTo>
                <a:cubicBezTo>
                  <a:pt x="205" y="17323"/>
                  <a:pt x="189" y="17440"/>
                  <a:pt x="173" y="17556"/>
                </a:cubicBezTo>
                <a:cubicBezTo>
                  <a:pt x="158" y="17680"/>
                  <a:pt x="140" y="17804"/>
                  <a:pt x="124" y="17928"/>
                </a:cubicBezTo>
                <a:cubicBezTo>
                  <a:pt x="111" y="18044"/>
                  <a:pt x="98" y="18163"/>
                  <a:pt x="85" y="18282"/>
                </a:cubicBezTo>
                <a:cubicBezTo>
                  <a:pt x="73" y="18406"/>
                  <a:pt x="60" y="18530"/>
                  <a:pt x="47" y="18657"/>
                </a:cubicBezTo>
                <a:cubicBezTo>
                  <a:pt x="36" y="18776"/>
                  <a:pt x="26" y="18895"/>
                  <a:pt x="18" y="19013"/>
                </a:cubicBezTo>
                <a:cubicBezTo>
                  <a:pt x="13" y="19093"/>
                  <a:pt x="5" y="19176"/>
                  <a:pt x="0" y="19259"/>
                </a:cubicBezTo>
                <a:cubicBezTo>
                  <a:pt x="70" y="19290"/>
                  <a:pt x="137" y="19321"/>
                  <a:pt x="207" y="19352"/>
                </a:cubicBezTo>
                <a:cubicBezTo>
                  <a:pt x="313" y="19398"/>
                  <a:pt x="419" y="19448"/>
                  <a:pt x="528" y="19494"/>
                </a:cubicBezTo>
                <a:cubicBezTo>
                  <a:pt x="637" y="19541"/>
                  <a:pt x="746" y="19587"/>
                  <a:pt x="857" y="19631"/>
                </a:cubicBezTo>
                <a:cubicBezTo>
                  <a:pt x="963" y="19675"/>
                  <a:pt x="1072" y="19721"/>
                  <a:pt x="1181" y="19763"/>
                </a:cubicBezTo>
                <a:cubicBezTo>
                  <a:pt x="1292" y="19807"/>
                  <a:pt x="1401" y="19851"/>
                  <a:pt x="1512" y="19892"/>
                </a:cubicBezTo>
                <a:cubicBezTo>
                  <a:pt x="1621" y="19933"/>
                  <a:pt x="1727" y="19975"/>
                  <a:pt x="1836" y="20016"/>
                </a:cubicBezTo>
                <a:cubicBezTo>
                  <a:pt x="1947" y="20057"/>
                  <a:pt x="2059" y="20096"/>
                  <a:pt x="2172" y="20135"/>
                </a:cubicBezTo>
                <a:cubicBezTo>
                  <a:pt x="2281" y="20174"/>
                  <a:pt x="2390" y="20212"/>
                  <a:pt x="2499" y="20249"/>
                </a:cubicBezTo>
                <a:cubicBezTo>
                  <a:pt x="2613" y="20287"/>
                  <a:pt x="2727" y="20323"/>
                  <a:pt x="2840" y="20360"/>
                </a:cubicBezTo>
                <a:cubicBezTo>
                  <a:pt x="2949" y="20396"/>
                  <a:pt x="3058" y="20429"/>
                  <a:pt x="3167" y="20463"/>
                </a:cubicBezTo>
                <a:cubicBezTo>
                  <a:pt x="3281" y="20499"/>
                  <a:pt x="3395" y="20530"/>
                  <a:pt x="3511" y="20564"/>
                </a:cubicBezTo>
                <a:cubicBezTo>
                  <a:pt x="3620" y="20595"/>
                  <a:pt x="3729" y="20628"/>
                  <a:pt x="3840" y="20659"/>
                </a:cubicBezTo>
                <a:cubicBezTo>
                  <a:pt x="3956" y="20690"/>
                  <a:pt x="4070" y="20721"/>
                  <a:pt x="4187" y="20752"/>
                </a:cubicBezTo>
                <a:cubicBezTo>
                  <a:pt x="4296" y="20781"/>
                  <a:pt x="4407" y="20809"/>
                  <a:pt x="4516" y="20838"/>
                </a:cubicBezTo>
                <a:cubicBezTo>
                  <a:pt x="4632" y="20866"/>
                  <a:pt x="4751" y="20895"/>
                  <a:pt x="4868" y="20920"/>
                </a:cubicBezTo>
                <a:cubicBezTo>
                  <a:pt x="4977" y="20946"/>
                  <a:pt x="5085" y="20972"/>
                  <a:pt x="5197" y="20995"/>
                </a:cubicBezTo>
                <a:cubicBezTo>
                  <a:pt x="5316" y="21021"/>
                  <a:pt x="5435" y="21044"/>
                  <a:pt x="5557" y="21070"/>
                </a:cubicBezTo>
                <a:cubicBezTo>
                  <a:pt x="5665" y="21094"/>
                  <a:pt x="5774" y="21117"/>
                  <a:pt x="5883" y="21137"/>
                </a:cubicBezTo>
                <a:cubicBezTo>
                  <a:pt x="6005" y="21161"/>
                  <a:pt x="6126" y="21181"/>
                  <a:pt x="6248" y="21202"/>
                </a:cubicBezTo>
                <a:cubicBezTo>
                  <a:pt x="6357" y="21220"/>
                  <a:pt x="6463" y="21241"/>
                  <a:pt x="6572" y="21259"/>
                </a:cubicBezTo>
                <a:cubicBezTo>
                  <a:pt x="6696" y="21280"/>
                  <a:pt x="6820" y="21298"/>
                  <a:pt x="6945" y="21316"/>
                </a:cubicBezTo>
                <a:cubicBezTo>
                  <a:pt x="7051" y="21331"/>
                  <a:pt x="7159" y="21349"/>
                  <a:pt x="7266" y="21362"/>
                </a:cubicBezTo>
                <a:cubicBezTo>
                  <a:pt x="7392" y="21380"/>
                  <a:pt x="7519" y="21393"/>
                  <a:pt x="7646" y="21409"/>
                </a:cubicBezTo>
                <a:cubicBezTo>
                  <a:pt x="7752" y="21422"/>
                  <a:pt x="7859" y="21435"/>
                  <a:pt x="7965" y="21448"/>
                </a:cubicBezTo>
                <a:cubicBezTo>
                  <a:pt x="8097" y="21460"/>
                  <a:pt x="8229" y="21473"/>
                  <a:pt x="8361" y="21486"/>
                </a:cubicBezTo>
                <a:cubicBezTo>
                  <a:pt x="8462" y="21497"/>
                  <a:pt x="8565" y="21507"/>
                  <a:pt x="8666" y="21515"/>
                </a:cubicBezTo>
                <a:cubicBezTo>
                  <a:pt x="8806" y="21525"/>
                  <a:pt x="8949" y="21535"/>
                  <a:pt x="9088" y="21543"/>
                </a:cubicBezTo>
                <a:cubicBezTo>
                  <a:pt x="9184" y="21548"/>
                  <a:pt x="9278" y="21556"/>
                  <a:pt x="9373" y="21561"/>
                </a:cubicBezTo>
                <a:cubicBezTo>
                  <a:pt x="9529" y="21569"/>
                  <a:pt x="9687" y="21574"/>
                  <a:pt x="9845" y="21579"/>
                </a:cubicBezTo>
                <a:cubicBezTo>
                  <a:pt x="9925" y="21582"/>
                  <a:pt x="10003" y="21587"/>
                  <a:pt x="10083" y="21590"/>
                </a:cubicBezTo>
                <a:cubicBezTo>
                  <a:pt x="10318" y="21595"/>
                  <a:pt x="10557" y="21600"/>
                  <a:pt x="10795" y="21600"/>
                </a:cubicBezTo>
                <a:cubicBezTo>
                  <a:pt x="11033" y="21600"/>
                  <a:pt x="11271" y="21597"/>
                  <a:pt x="11509" y="21590"/>
                </a:cubicBezTo>
                <a:cubicBezTo>
                  <a:pt x="11587" y="21587"/>
                  <a:pt x="11667" y="21582"/>
                  <a:pt x="11745" y="21579"/>
                </a:cubicBezTo>
                <a:cubicBezTo>
                  <a:pt x="11903" y="21574"/>
                  <a:pt x="12061" y="21569"/>
                  <a:pt x="12219" y="21561"/>
                </a:cubicBezTo>
                <a:cubicBezTo>
                  <a:pt x="12312" y="21556"/>
                  <a:pt x="12405" y="21548"/>
                  <a:pt x="12501" y="21543"/>
                </a:cubicBezTo>
                <a:cubicBezTo>
                  <a:pt x="12644" y="21533"/>
                  <a:pt x="12783" y="21525"/>
                  <a:pt x="12926" y="21515"/>
                </a:cubicBezTo>
                <a:cubicBezTo>
                  <a:pt x="13027" y="21507"/>
                  <a:pt x="13128" y="21497"/>
                  <a:pt x="13231" y="21486"/>
                </a:cubicBezTo>
                <a:cubicBezTo>
                  <a:pt x="13363" y="21473"/>
                  <a:pt x="13498" y="21463"/>
                  <a:pt x="13630" y="21448"/>
                </a:cubicBezTo>
                <a:cubicBezTo>
                  <a:pt x="13734" y="21437"/>
                  <a:pt x="13837" y="21422"/>
                  <a:pt x="13941" y="21411"/>
                </a:cubicBezTo>
                <a:cubicBezTo>
                  <a:pt x="14070" y="21396"/>
                  <a:pt x="14200" y="21380"/>
                  <a:pt x="14329" y="21365"/>
                </a:cubicBezTo>
                <a:cubicBezTo>
                  <a:pt x="14435" y="21349"/>
                  <a:pt x="14539" y="21334"/>
                  <a:pt x="14645" y="21318"/>
                </a:cubicBezTo>
                <a:cubicBezTo>
                  <a:pt x="14772" y="21300"/>
                  <a:pt x="14899" y="21282"/>
                  <a:pt x="15023" y="21261"/>
                </a:cubicBezTo>
                <a:cubicBezTo>
                  <a:pt x="15129" y="21243"/>
                  <a:pt x="15238" y="21225"/>
                  <a:pt x="15344" y="21205"/>
                </a:cubicBezTo>
                <a:cubicBezTo>
                  <a:pt x="15469" y="21184"/>
                  <a:pt x="15590" y="21161"/>
                  <a:pt x="15715" y="21137"/>
                </a:cubicBezTo>
                <a:cubicBezTo>
                  <a:pt x="15823" y="21117"/>
                  <a:pt x="15929" y="21094"/>
                  <a:pt x="16038" y="21073"/>
                </a:cubicBezTo>
                <a:cubicBezTo>
                  <a:pt x="16160" y="21047"/>
                  <a:pt x="16282" y="21024"/>
                  <a:pt x="16401" y="20998"/>
                </a:cubicBezTo>
                <a:cubicBezTo>
                  <a:pt x="16509" y="20975"/>
                  <a:pt x="16616" y="20949"/>
                  <a:pt x="16724" y="20923"/>
                </a:cubicBezTo>
                <a:cubicBezTo>
                  <a:pt x="16843" y="20895"/>
                  <a:pt x="16965" y="20866"/>
                  <a:pt x="17084" y="20838"/>
                </a:cubicBezTo>
                <a:cubicBezTo>
                  <a:pt x="17193" y="20812"/>
                  <a:pt x="17299" y="20781"/>
                  <a:pt x="17405" y="20755"/>
                </a:cubicBezTo>
                <a:cubicBezTo>
                  <a:pt x="17524" y="20724"/>
                  <a:pt x="17641" y="20693"/>
                  <a:pt x="17760" y="20659"/>
                </a:cubicBezTo>
                <a:cubicBezTo>
                  <a:pt x="17869" y="20628"/>
                  <a:pt x="17975" y="20597"/>
                  <a:pt x="18084" y="20566"/>
                </a:cubicBezTo>
                <a:cubicBezTo>
                  <a:pt x="18200" y="20533"/>
                  <a:pt x="18317" y="20499"/>
                  <a:pt x="18433" y="20463"/>
                </a:cubicBezTo>
                <a:cubicBezTo>
                  <a:pt x="18542" y="20429"/>
                  <a:pt x="18648" y="20396"/>
                  <a:pt x="18754" y="20360"/>
                </a:cubicBezTo>
                <a:cubicBezTo>
                  <a:pt x="18871" y="20323"/>
                  <a:pt x="18985" y="20285"/>
                  <a:pt x="19101" y="20246"/>
                </a:cubicBezTo>
                <a:cubicBezTo>
                  <a:pt x="19207" y="20210"/>
                  <a:pt x="19316" y="20171"/>
                  <a:pt x="19422" y="20135"/>
                </a:cubicBezTo>
                <a:cubicBezTo>
                  <a:pt x="19536" y="20094"/>
                  <a:pt x="19650" y="20055"/>
                  <a:pt x="19764" y="20013"/>
                </a:cubicBezTo>
                <a:cubicBezTo>
                  <a:pt x="19870" y="19975"/>
                  <a:pt x="19979" y="19933"/>
                  <a:pt x="20085" y="19892"/>
                </a:cubicBezTo>
                <a:cubicBezTo>
                  <a:pt x="20197" y="19848"/>
                  <a:pt x="20311" y="19807"/>
                  <a:pt x="20422" y="19760"/>
                </a:cubicBezTo>
                <a:cubicBezTo>
                  <a:pt x="20528" y="19716"/>
                  <a:pt x="20634" y="19672"/>
                  <a:pt x="20740" y="19628"/>
                </a:cubicBezTo>
                <a:cubicBezTo>
                  <a:pt x="20852" y="19582"/>
                  <a:pt x="20963" y="19535"/>
                  <a:pt x="21072" y="19489"/>
                </a:cubicBezTo>
                <a:cubicBezTo>
                  <a:pt x="21178" y="19442"/>
                  <a:pt x="21284" y="19396"/>
                  <a:pt x="21390" y="19347"/>
                </a:cubicBezTo>
                <a:cubicBezTo>
                  <a:pt x="21460" y="19316"/>
                  <a:pt x="21530" y="19285"/>
                  <a:pt x="21600" y="19251"/>
                </a:cubicBezTo>
                <a:cubicBezTo>
                  <a:pt x="21595" y="19174"/>
                  <a:pt x="21590" y="19096"/>
                  <a:pt x="21582" y="19019"/>
                </a:cubicBezTo>
                <a:cubicBezTo>
                  <a:pt x="21572" y="18895"/>
                  <a:pt x="21561" y="18768"/>
                  <a:pt x="21551" y="18644"/>
                </a:cubicBezTo>
                <a:cubicBezTo>
                  <a:pt x="21540" y="18525"/>
                  <a:pt x="21527" y="18404"/>
                  <a:pt x="21515" y="18285"/>
                </a:cubicBezTo>
                <a:cubicBezTo>
                  <a:pt x="21502" y="18163"/>
                  <a:pt x="21489" y="18039"/>
                  <a:pt x="21473" y="17918"/>
                </a:cubicBezTo>
                <a:cubicBezTo>
                  <a:pt x="21458" y="17796"/>
                  <a:pt x="21442" y="17677"/>
                  <a:pt x="21427" y="17556"/>
                </a:cubicBezTo>
                <a:cubicBezTo>
                  <a:pt x="21411" y="17437"/>
                  <a:pt x="21395" y="17316"/>
                  <a:pt x="21377" y="17197"/>
                </a:cubicBezTo>
                <a:cubicBezTo>
                  <a:pt x="21359" y="17075"/>
                  <a:pt x="21338" y="16954"/>
                  <a:pt x="21320" y="16832"/>
                </a:cubicBezTo>
                <a:cubicBezTo>
                  <a:pt x="21302" y="16716"/>
                  <a:pt x="21282" y="16597"/>
                  <a:pt x="21261" y="16481"/>
                </a:cubicBezTo>
                <a:cubicBezTo>
                  <a:pt x="21240" y="16360"/>
                  <a:pt x="21214" y="16238"/>
                  <a:pt x="21191" y="16114"/>
                </a:cubicBezTo>
                <a:cubicBezTo>
                  <a:pt x="21168" y="15998"/>
                  <a:pt x="21147" y="15884"/>
                  <a:pt x="21124" y="15770"/>
                </a:cubicBezTo>
                <a:cubicBezTo>
                  <a:pt x="21098" y="15649"/>
                  <a:pt x="21072" y="15525"/>
                  <a:pt x="21043" y="15403"/>
                </a:cubicBezTo>
                <a:cubicBezTo>
                  <a:pt x="21017" y="15290"/>
                  <a:pt x="20994" y="15179"/>
                  <a:pt x="20968" y="15065"/>
                </a:cubicBezTo>
                <a:cubicBezTo>
                  <a:pt x="20940" y="14941"/>
                  <a:pt x="20909" y="14819"/>
                  <a:pt x="20878" y="14695"/>
                </a:cubicBezTo>
                <a:cubicBezTo>
                  <a:pt x="20849" y="14587"/>
                  <a:pt x="20823" y="14476"/>
                  <a:pt x="20795" y="14367"/>
                </a:cubicBezTo>
                <a:cubicBezTo>
                  <a:pt x="20761" y="14243"/>
                  <a:pt x="20727" y="14119"/>
                  <a:pt x="20691" y="13995"/>
                </a:cubicBezTo>
                <a:cubicBezTo>
                  <a:pt x="20660" y="13889"/>
                  <a:pt x="20632" y="13781"/>
                  <a:pt x="20601" y="13675"/>
                </a:cubicBezTo>
                <a:cubicBezTo>
                  <a:pt x="20564" y="13551"/>
                  <a:pt x="20525" y="13427"/>
                  <a:pt x="20487" y="13303"/>
                </a:cubicBezTo>
                <a:cubicBezTo>
                  <a:pt x="20453" y="13199"/>
                  <a:pt x="20422" y="13093"/>
                  <a:pt x="20388" y="12990"/>
                </a:cubicBezTo>
                <a:cubicBezTo>
                  <a:pt x="20347" y="12863"/>
                  <a:pt x="20303" y="12739"/>
                  <a:pt x="20261" y="12615"/>
                </a:cubicBezTo>
                <a:cubicBezTo>
                  <a:pt x="20228" y="12515"/>
                  <a:pt x="20194" y="12414"/>
                  <a:pt x="20158" y="12313"/>
                </a:cubicBezTo>
                <a:cubicBezTo>
                  <a:pt x="20111" y="12186"/>
                  <a:pt x="20065" y="12060"/>
                  <a:pt x="20015" y="11933"/>
                </a:cubicBezTo>
                <a:cubicBezTo>
                  <a:pt x="19979" y="11838"/>
                  <a:pt x="19943" y="11739"/>
                  <a:pt x="19907" y="11644"/>
                </a:cubicBezTo>
                <a:cubicBezTo>
                  <a:pt x="19857" y="11515"/>
                  <a:pt x="19803" y="11385"/>
                  <a:pt x="19751" y="11256"/>
                </a:cubicBezTo>
                <a:cubicBezTo>
                  <a:pt x="19715" y="11163"/>
                  <a:pt x="19679" y="11073"/>
                  <a:pt x="19640" y="10980"/>
                </a:cubicBezTo>
                <a:cubicBezTo>
                  <a:pt x="19583" y="10845"/>
                  <a:pt x="19523" y="10711"/>
                  <a:pt x="19464" y="10576"/>
                </a:cubicBezTo>
                <a:cubicBezTo>
                  <a:pt x="19428" y="10494"/>
                  <a:pt x="19391" y="10409"/>
                  <a:pt x="19353" y="10326"/>
                </a:cubicBezTo>
                <a:cubicBezTo>
                  <a:pt x="19288" y="10184"/>
                  <a:pt x="19218" y="10042"/>
                  <a:pt x="19151" y="9899"/>
                </a:cubicBezTo>
                <a:cubicBezTo>
                  <a:pt x="19117" y="9827"/>
                  <a:pt x="19083" y="9752"/>
                  <a:pt x="19047" y="9682"/>
                </a:cubicBezTo>
                <a:cubicBezTo>
                  <a:pt x="18967" y="9517"/>
                  <a:pt x="18881" y="9354"/>
                  <a:pt x="18798" y="9189"/>
                </a:cubicBezTo>
                <a:cubicBezTo>
                  <a:pt x="18772" y="9142"/>
                  <a:pt x="18749" y="9093"/>
                  <a:pt x="18726" y="9044"/>
                </a:cubicBezTo>
                <a:cubicBezTo>
                  <a:pt x="18615" y="8832"/>
                  <a:pt x="18501" y="8623"/>
                  <a:pt x="18384" y="8414"/>
                </a:cubicBezTo>
                <a:cubicBezTo>
                  <a:pt x="18381" y="8408"/>
                  <a:pt x="18379" y="8403"/>
                  <a:pt x="18374" y="8398"/>
                </a:cubicBezTo>
                <a:cubicBezTo>
                  <a:pt x="18260" y="8197"/>
                  <a:pt x="18143" y="7995"/>
                  <a:pt x="18027" y="7799"/>
                </a:cubicBezTo>
                <a:cubicBezTo>
                  <a:pt x="17991" y="7737"/>
                  <a:pt x="17952" y="7677"/>
                  <a:pt x="17913" y="7615"/>
                </a:cubicBezTo>
                <a:cubicBezTo>
                  <a:pt x="17827" y="7473"/>
                  <a:pt x="17739" y="7331"/>
                  <a:pt x="17651" y="7191"/>
                </a:cubicBezTo>
                <a:cubicBezTo>
                  <a:pt x="17602" y="7116"/>
                  <a:pt x="17553" y="7042"/>
                  <a:pt x="17504" y="6967"/>
                </a:cubicBezTo>
                <a:cubicBezTo>
                  <a:pt x="17423" y="6843"/>
                  <a:pt x="17343" y="6719"/>
                  <a:pt x="17260" y="6594"/>
                </a:cubicBezTo>
                <a:cubicBezTo>
                  <a:pt x="17206" y="6514"/>
                  <a:pt x="17149" y="6434"/>
                  <a:pt x="17095" y="6354"/>
                </a:cubicBezTo>
                <a:cubicBezTo>
                  <a:pt x="17014" y="6238"/>
                  <a:pt x="16934" y="6122"/>
                  <a:pt x="16854" y="6008"/>
                </a:cubicBezTo>
                <a:cubicBezTo>
                  <a:pt x="16794" y="5925"/>
                  <a:pt x="16732" y="5843"/>
                  <a:pt x="16673" y="5760"/>
                </a:cubicBezTo>
                <a:cubicBezTo>
                  <a:pt x="16592" y="5651"/>
                  <a:pt x="16512" y="5540"/>
                  <a:pt x="16429" y="5432"/>
                </a:cubicBezTo>
                <a:cubicBezTo>
                  <a:pt x="16364" y="5349"/>
                  <a:pt x="16300" y="5266"/>
                  <a:pt x="16235" y="5184"/>
                </a:cubicBezTo>
                <a:cubicBezTo>
                  <a:pt x="16152" y="5078"/>
                  <a:pt x="16072" y="4972"/>
                  <a:pt x="15986" y="4868"/>
                </a:cubicBezTo>
                <a:cubicBezTo>
                  <a:pt x="15919" y="4786"/>
                  <a:pt x="15849" y="4703"/>
                  <a:pt x="15782" y="4620"/>
                </a:cubicBezTo>
                <a:cubicBezTo>
                  <a:pt x="15699" y="4519"/>
                  <a:pt x="15614" y="4416"/>
                  <a:pt x="15528" y="4315"/>
                </a:cubicBezTo>
                <a:cubicBezTo>
                  <a:pt x="15458" y="4233"/>
                  <a:pt x="15386" y="4150"/>
                  <a:pt x="15313" y="4070"/>
                </a:cubicBezTo>
                <a:cubicBezTo>
                  <a:pt x="15228" y="3972"/>
                  <a:pt x="15142" y="3873"/>
                  <a:pt x="15054" y="3775"/>
                </a:cubicBezTo>
                <a:cubicBezTo>
                  <a:pt x="14979" y="3693"/>
                  <a:pt x="14904" y="3612"/>
                  <a:pt x="14829" y="3532"/>
                </a:cubicBezTo>
                <a:cubicBezTo>
                  <a:pt x="14741" y="3437"/>
                  <a:pt x="14653" y="3341"/>
                  <a:pt x="14562" y="3248"/>
                </a:cubicBezTo>
                <a:cubicBezTo>
                  <a:pt x="14485" y="3168"/>
                  <a:pt x="14407" y="3088"/>
                  <a:pt x="14329" y="3010"/>
                </a:cubicBezTo>
                <a:cubicBezTo>
                  <a:pt x="14239" y="2917"/>
                  <a:pt x="14148" y="2824"/>
                  <a:pt x="14055" y="2734"/>
                </a:cubicBezTo>
                <a:cubicBezTo>
                  <a:pt x="13974" y="2654"/>
                  <a:pt x="13894" y="2576"/>
                  <a:pt x="13814" y="2499"/>
                </a:cubicBezTo>
                <a:cubicBezTo>
                  <a:pt x="13721" y="2408"/>
                  <a:pt x="13628" y="2318"/>
                  <a:pt x="13534" y="2230"/>
                </a:cubicBezTo>
                <a:cubicBezTo>
                  <a:pt x="13451" y="2153"/>
                  <a:pt x="13369" y="2078"/>
                  <a:pt x="13283" y="2000"/>
                </a:cubicBezTo>
                <a:cubicBezTo>
                  <a:pt x="13187" y="1912"/>
                  <a:pt x="13092" y="1827"/>
                  <a:pt x="12996" y="1739"/>
                </a:cubicBezTo>
                <a:cubicBezTo>
                  <a:pt x="12910" y="1664"/>
                  <a:pt x="12825" y="1589"/>
                  <a:pt x="12739" y="1517"/>
                </a:cubicBezTo>
                <a:cubicBezTo>
                  <a:pt x="12641" y="1432"/>
                  <a:pt x="12543" y="1346"/>
                  <a:pt x="12444" y="1264"/>
                </a:cubicBezTo>
                <a:cubicBezTo>
                  <a:pt x="12356" y="1191"/>
                  <a:pt x="12268" y="1119"/>
                  <a:pt x="12180" y="1047"/>
                </a:cubicBezTo>
                <a:cubicBezTo>
                  <a:pt x="12079" y="964"/>
                  <a:pt x="11978" y="881"/>
                  <a:pt x="11877" y="801"/>
                </a:cubicBezTo>
                <a:cubicBezTo>
                  <a:pt x="11787" y="731"/>
                  <a:pt x="11696" y="659"/>
                  <a:pt x="11605" y="589"/>
                </a:cubicBezTo>
                <a:cubicBezTo>
                  <a:pt x="11502" y="509"/>
                  <a:pt x="11398" y="429"/>
                  <a:pt x="11295" y="351"/>
                </a:cubicBezTo>
                <a:cubicBezTo>
                  <a:pt x="11201" y="282"/>
                  <a:pt x="11111" y="214"/>
                  <a:pt x="11017" y="147"/>
                </a:cubicBezTo>
                <a:cubicBezTo>
                  <a:pt x="10950" y="98"/>
                  <a:pt x="10883" y="49"/>
                  <a:pt x="10813" y="0"/>
                </a:cubicBezTo>
                <a:cubicBezTo>
                  <a:pt x="10727" y="49"/>
                  <a:pt x="10660" y="98"/>
                  <a:pt x="10593" y="14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b="1" dirty="0"/>
              <a:t>NOT</a:t>
            </a:r>
            <a:br>
              <a:rPr lang="fr-CA" sz="1200" b="1" dirty="0"/>
            </a:br>
            <a:r>
              <a:rPr lang="fr-CA" sz="1200" b="1" dirty="0"/>
              <a:t>POSSIBLE</a:t>
            </a:r>
            <a:endParaRPr sz="12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7D1E41-307E-4B06-BF75-D7DE88738F52}"/>
              </a:ext>
            </a:extLst>
          </p:cNvPr>
          <p:cNvGrpSpPr/>
          <p:nvPr/>
        </p:nvGrpSpPr>
        <p:grpSpPr>
          <a:xfrm>
            <a:off x="6695611" y="4292642"/>
            <a:ext cx="2194560" cy="1260003"/>
            <a:chOff x="8921977" y="4001571"/>
            <a:chExt cx="2926080" cy="16800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42A779-5B61-49D6-84B1-97ED49088FE9}"/>
                </a:ext>
              </a:extLst>
            </p:cNvPr>
            <p:cNvSpPr txBox="1"/>
            <p:nvPr/>
          </p:nvSpPr>
          <p:spPr>
            <a:xfrm>
              <a:off x="8921977" y="400157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/>
                <a:t>Cheap &amp; Fast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D79A9E-D03E-4FB9-94E7-66F9AC94CC72}"/>
                </a:ext>
              </a:extLst>
            </p:cNvPr>
            <p:cNvSpPr txBox="1"/>
            <p:nvPr/>
          </p:nvSpPr>
          <p:spPr>
            <a:xfrm>
              <a:off x="8921977" y="4532543"/>
              <a:ext cx="2926080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6ED23C-FE0F-4008-9D48-60B24E6DCE25}"/>
              </a:ext>
            </a:extLst>
          </p:cNvPr>
          <p:cNvGrpSpPr/>
          <p:nvPr/>
        </p:nvGrpSpPr>
        <p:grpSpPr>
          <a:xfrm>
            <a:off x="6695611" y="2153801"/>
            <a:ext cx="2194560" cy="1260003"/>
            <a:chOff x="8921977" y="1394910"/>
            <a:chExt cx="2926080" cy="16800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97973-7558-432D-9048-DC5F454E6A7C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/>
                <a:t>Good &amp; Cheap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BE40D7-8FBA-4512-9746-80367DE32C56}"/>
                </a:ext>
              </a:extLst>
            </p:cNvPr>
            <p:cNvSpPr txBox="1"/>
            <p:nvPr/>
          </p:nvSpPr>
          <p:spPr>
            <a:xfrm>
              <a:off x="8921977" y="1925882"/>
              <a:ext cx="2926080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FE646F-8454-4959-83D9-CDC047EA9B7C}"/>
              </a:ext>
            </a:extLst>
          </p:cNvPr>
          <p:cNvGrpSpPr/>
          <p:nvPr/>
        </p:nvGrpSpPr>
        <p:grpSpPr>
          <a:xfrm>
            <a:off x="253830" y="2153803"/>
            <a:ext cx="2194560" cy="1260003"/>
            <a:chOff x="332936" y="2555951"/>
            <a:chExt cx="2926080" cy="16800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A74939-2593-4E24-B3F3-03281F41AB71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/>
                <a:t>Fast &amp; Good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AB4B48-974D-404E-8357-08714BFF6D2C}"/>
                </a:ext>
              </a:extLst>
            </p:cNvPr>
            <p:cNvSpPr txBox="1"/>
            <p:nvPr/>
          </p:nvSpPr>
          <p:spPr>
            <a:xfrm>
              <a:off x="332936" y="3086923"/>
              <a:ext cx="2926080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pn egestas arcu erat dolor, at amet. 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5808741-05CA-45A0-BCDC-767C686B2ABD}"/>
              </a:ext>
            </a:extLst>
          </p:cNvPr>
          <p:cNvSpPr/>
          <p:nvPr/>
        </p:nvSpPr>
        <p:spPr>
          <a:xfrm>
            <a:off x="2529564" y="2293144"/>
            <a:ext cx="142875" cy="142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A08842-C558-48BE-8FCF-99B92976CFC0}"/>
              </a:ext>
            </a:extLst>
          </p:cNvPr>
          <p:cNvSpPr/>
          <p:nvPr/>
        </p:nvSpPr>
        <p:spPr>
          <a:xfrm>
            <a:off x="6471561" y="2293144"/>
            <a:ext cx="142875" cy="142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275DBE-2748-4B70-BB21-C42B5BB35041}"/>
              </a:ext>
            </a:extLst>
          </p:cNvPr>
          <p:cNvSpPr/>
          <p:nvPr/>
        </p:nvSpPr>
        <p:spPr>
          <a:xfrm>
            <a:off x="6471430" y="4931057"/>
            <a:ext cx="142875" cy="142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03C97C6-B193-49E6-A378-69ED9155A581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2672440" y="2364582"/>
            <a:ext cx="856706" cy="940265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4C10FB1-4DD1-4343-9FE1-28EA9C932AF8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 flipV="1">
            <a:off x="5614855" y="2364581"/>
            <a:ext cx="856706" cy="94026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59F225A-81CD-44AB-ADE3-1B083B3E9A45}"/>
              </a:ext>
            </a:extLst>
          </p:cNvPr>
          <p:cNvCxnSpPr>
            <a:cxnSpLocks/>
            <a:stCxn id="35" idx="2"/>
          </p:cNvCxnSpPr>
          <p:nvPr/>
        </p:nvCxnSpPr>
        <p:spPr>
          <a:xfrm rot="10800000">
            <a:off x="4570634" y="4703139"/>
            <a:ext cx="1900796" cy="299355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5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Venn Good, Fast, Cheap – Slide Template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F36D5EFB-382A-44E0-8614-545CD462DD20}"/>
              </a:ext>
            </a:extLst>
          </p:cNvPr>
          <p:cNvSpPr/>
          <p:nvPr/>
        </p:nvSpPr>
        <p:spPr>
          <a:xfrm>
            <a:off x="2565784" y="2977335"/>
            <a:ext cx="1979084" cy="2411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85" y="9556"/>
                </a:moveTo>
                <a:cubicBezTo>
                  <a:pt x="15517" y="9529"/>
                  <a:pt x="15449" y="9500"/>
                  <a:pt x="15381" y="9472"/>
                </a:cubicBezTo>
                <a:cubicBezTo>
                  <a:pt x="15304" y="9440"/>
                  <a:pt x="15229" y="9406"/>
                  <a:pt x="15155" y="9373"/>
                </a:cubicBezTo>
                <a:cubicBezTo>
                  <a:pt x="15088" y="9343"/>
                  <a:pt x="15023" y="9315"/>
                  <a:pt x="14958" y="9284"/>
                </a:cubicBezTo>
                <a:cubicBezTo>
                  <a:pt x="14883" y="9250"/>
                  <a:pt x="14809" y="9213"/>
                  <a:pt x="14734" y="9178"/>
                </a:cubicBezTo>
                <a:cubicBezTo>
                  <a:pt x="14670" y="9147"/>
                  <a:pt x="14607" y="9118"/>
                  <a:pt x="14543" y="9086"/>
                </a:cubicBezTo>
                <a:cubicBezTo>
                  <a:pt x="14469" y="9050"/>
                  <a:pt x="14396" y="9011"/>
                  <a:pt x="14324" y="8973"/>
                </a:cubicBezTo>
                <a:cubicBezTo>
                  <a:pt x="14263" y="8941"/>
                  <a:pt x="14200" y="8910"/>
                  <a:pt x="14139" y="8878"/>
                </a:cubicBezTo>
                <a:cubicBezTo>
                  <a:pt x="14066" y="8839"/>
                  <a:pt x="13995" y="8798"/>
                  <a:pt x="13923" y="8758"/>
                </a:cubicBezTo>
                <a:cubicBezTo>
                  <a:pt x="13863" y="8725"/>
                  <a:pt x="13804" y="8693"/>
                  <a:pt x="13745" y="8659"/>
                </a:cubicBezTo>
                <a:cubicBezTo>
                  <a:pt x="13673" y="8617"/>
                  <a:pt x="13601" y="8574"/>
                  <a:pt x="13530" y="8532"/>
                </a:cubicBezTo>
                <a:cubicBezTo>
                  <a:pt x="13473" y="8498"/>
                  <a:pt x="13417" y="8464"/>
                  <a:pt x="13361" y="8430"/>
                </a:cubicBezTo>
                <a:cubicBezTo>
                  <a:pt x="13288" y="8385"/>
                  <a:pt x="13217" y="8339"/>
                  <a:pt x="13145" y="8293"/>
                </a:cubicBezTo>
                <a:cubicBezTo>
                  <a:pt x="13092" y="8258"/>
                  <a:pt x="13039" y="8227"/>
                  <a:pt x="12988" y="8192"/>
                </a:cubicBezTo>
                <a:cubicBezTo>
                  <a:pt x="12913" y="8142"/>
                  <a:pt x="12840" y="8092"/>
                  <a:pt x="12766" y="8041"/>
                </a:cubicBezTo>
                <a:cubicBezTo>
                  <a:pt x="12719" y="8009"/>
                  <a:pt x="12672" y="7977"/>
                  <a:pt x="12626" y="7944"/>
                </a:cubicBezTo>
                <a:cubicBezTo>
                  <a:pt x="12544" y="7886"/>
                  <a:pt x="12464" y="7827"/>
                  <a:pt x="12383" y="7768"/>
                </a:cubicBezTo>
                <a:cubicBezTo>
                  <a:pt x="12347" y="7742"/>
                  <a:pt x="12310" y="7716"/>
                  <a:pt x="12274" y="7688"/>
                </a:cubicBezTo>
                <a:cubicBezTo>
                  <a:pt x="12042" y="7514"/>
                  <a:pt x="11819" y="7334"/>
                  <a:pt x="11604" y="7149"/>
                </a:cubicBezTo>
                <a:cubicBezTo>
                  <a:pt x="11570" y="7119"/>
                  <a:pt x="11537" y="7090"/>
                  <a:pt x="11504" y="7060"/>
                </a:cubicBezTo>
                <a:cubicBezTo>
                  <a:pt x="11430" y="6996"/>
                  <a:pt x="11357" y="6931"/>
                  <a:pt x="11286" y="6867"/>
                </a:cubicBezTo>
                <a:cubicBezTo>
                  <a:pt x="11246" y="6830"/>
                  <a:pt x="11208" y="6793"/>
                  <a:pt x="11168" y="6755"/>
                </a:cubicBezTo>
                <a:cubicBezTo>
                  <a:pt x="11104" y="6696"/>
                  <a:pt x="11042" y="6637"/>
                  <a:pt x="10980" y="6575"/>
                </a:cubicBezTo>
                <a:cubicBezTo>
                  <a:pt x="10938" y="6534"/>
                  <a:pt x="10899" y="6493"/>
                  <a:pt x="10858" y="6452"/>
                </a:cubicBezTo>
                <a:cubicBezTo>
                  <a:pt x="10799" y="6394"/>
                  <a:pt x="10741" y="6336"/>
                  <a:pt x="10686" y="6277"/>
                </a:cubicBezTo>
                <a:cubicBezTo>
                  <a:pt x="10644" y="6234"/>
                  <a:pt x="10604" y="6189"/>
                  <a:pt x="10564" y="6145"/>
                </a:cubicBezTo>
                <a:cubicBezTo>
                  <a:pt x="10509" y="6087"/>
                  <a:pt x="10457" y="6030"/>
                  <a:pt x="10404" y="5971"/>
                </a:cubicBezTo>
                <a:cubicBezTo>
                  <a:pt x="10364" y="5925"/>
                  <a:pt x="10324" y="5879"/>
                  <a:pt x="10285" y="5832"/>
                </a:cubicBezTo>
                <a:cubicBezTo>
                  <a:pt x="10235" y="5774"/>
                  <a:pt x="10185" y="5716"/>
                  <a:pt x="10135" y="5658"/>
                </a:cubicBezTo>
                <a:cubicBezTo>
                  <a:pt x="10096" y="5610"/>
                  <a:pt x="10057" y="5562"/>
                  <a:pt x="10018" y="5514"/>
                </a:cubicBezTo>
                <a:cubicBezTo>
                  <a:pt x="9971" y="5456"/>
                  <a:pt x="9924" y="5397"/>
                  <a:pt x="9878" y="5338"/>
                </a:cubicBezTo>
                <a:cubicBezTo>
                  <a:pt x="9841" y="5289"/>
                  <a:pt x="9803" y="5239"/>
                  <a:pt x="9766" y="5189"/>
                </a:cubicBezTo>
                <a:cubicBezTo>
                  <a:pt x="9722" y="5130"/>
                  <a:pt x="9677" y="5071"/>
                  <a:pt x="9634" y="5011"/>
                </a:cubicBezTo>
                <a:cubicBezTo>
                  <a:pt x="9598" y="4960"/>
                  <a:pt x="9562" y="4909"/>
                  <a:pt x="9527" y="4858"/>
                </a:cubicBezTo>
                <a:cubicBezTo>
                  <a:pt x="9486" y="4797"/>
                  <a:pt x="9444" y="4738"/>
                  <a:pt x="9404" y="4678"/>
                </a:cubicBezTo>
                <a:cubicBezTo>
                  <a:pt x="9369" y="4625"/>
                  <a:pt x="9336" y="4573"/>
                  <a:pt x="9303" y="4521"/>
                </a:cubicBezTo>
                <a:cubicBezTo>
                  <a:pt x="9264" y="4460"/>
                  <a:pt x="9225" y="4399"/>
                  <a:pt x="9188" y="4339"/>
                </a:cubicBezTo>
                <a:cubicBezTo>
                  <a:pt x="9154" y="4285"/>
                  <a:pt x="9124" y="4232"/>
                  <a:pt x="9092" y="4178"/>
                </a:cubicBezTo>
                <a:cubicBezTo>
                  <a:pt x="9056" y="4117"/>
                  <a:pt x="9020" y="4055"/>
                  <a:pt x="8984" y="3994"/>
                </a:cubicBezTo>
                <a:cubicBezTo>
                  <a:pt x="8953" y="3939"/>
                  <a:pt x="8923" y="3885"/>
                  <a:pt x="8894" y="3829"/>
                </a:cubicBezTo>
                <a:cubicBezTo>
                  <a:pt x="8860" y="3766"/>
                  <a:pt x="8826" y="3705"/>
                  <a:pt x="8794" y="3642"/>
                </a:cubicBezTo>
                <a:cubicBezTo>
                  <a:pt x="8765" y="3586"/>
                  <a:pt x="8737" y="3531"/>
                  <a:pt x="8709" y="3475"/>
                </a:cubicBezTo>
                <a:cubicBezTo>
                  <a:pt x="8679" y="3412"/>
                  <a:pt x="8647" y="3348"/>
                  <a:pt x="8618" y="3286"/>
                </a:cubicBezTo>
                <a:cubicBezTo>
                  <a:pt x="8591" y="3229"/>
                  <a:pt x="8565" y="3172"/>
                  <a:pt x="8540" y="3115"/>
                </a:cubicBezTo>
                <a:cubicBezTo>
                  <a:pt x="8511" y="3051"/>
                  <a:pt x="8483" y="2988"/>
                  <a:pt x="8455" y="2924"/>
                </a:cubicBezTo>
                <a:cubicBezTo>
                  <a:pt x="8430" y="2866"/>
                  <a:pt x="8407" y="2809"/>
                  <a:pt x="8385" y="2751"/>
                </a:cubicBezTo>
                <a:cubicBezTo>
                  <a:pt x="8358" y="2686"/>
                  <a:pt x="8333" y="2622"/>
                  <a:pt x="8308" y="2557"/>
                </a:cubicBezTo>
                <a:cubicBezTo>
                  <a:pt x="8286" y="2499"/>
                  <a:pt x="8265" y="2440"/>
                  <a:pt x="8243" y="2382"/>
                </a:cubicBezTo>
                <a:cubicBezTo>
                  <a:pt x="8219" y="2317"/>
                  <a:pt x="8197" y="2252"/>
                  <a:pt x="8175" y="2186"/>
                </a:cubicBezTo>
                <a:cubicBezTo>
                  <a:pt x="8156" y="2127"/>
                  <a:pt x="8136" y="2068"/>
                  <a:pt x="8117" y="2008"/>
                </a:cubicBezTo>
                <a:cubicBezTo>
                  <a:pt x="8096" y="1942"/>
                  <a:pt x="8075" y="1876"/>
                  <a:pt x="8057" y="1810"/>
                </a:cubicBezTo>
                <a:cubicBezTo>
                  <a:pt x="8039" y="1749"/>
                  <a:pt x="8023" y="1689"/>
                  <a:pt x="8006" y="1629"/>
                </a:cubicBezTo>
                <a:cubicBezTo>
                  <a:pt x="7988" y="1563"/>
                  <a:pt x="7970" y="1496"/>
                  <a:pt x="7953" y="1428"/>
                </a:cubicBezTo>
                <a:cubicBezTo>
                  <a:pt x="7938" y="1368"/>
                  <a:pt x="7923" y="1307"/>
                  <a:pt x="7909" y="1246"/>
                </a:cubicBezTo>
                <a:cubicBezTo>
                  <a:pt x="7894" y="1179"/>
                  <a:pt x="7878" y="1112"/>
                  <a:pt x="7864" y="1045"/>
                </a:cubicBezTo>
                <a:cubicBezTo>
                  <a:pt x="7852" y="983"/>
                  <a:pt x="7839" y="922"/>
                  <a:pt x="7827" y="860"/>
                </a:cubicBezTo>
                <a:cubicBezTo>
                  <a:pt x="7814" y="793"/>
                  <a:pt x="7802" y="725"/>
                  <a:pt x="7791" y="657"/>
                </a:cubicBezTo>
                <a:cubicBezTo>
                  <a:pt x="7781" y="595"/>
                  <a:pt x="7770" y="533"/>
                  <a:pt x="7762" y="470"/>
                </a:cubicBezTo>
                <a:cubicBezTo>
                  <a:pt x="7752" y="402"/>
                  <a:pt x="7742" y="333"/>
                  <a:pt x="7734" y="265"/>
                </a:cubicBezTo>
                <a:cubicBezTo>
                  <a:pt x="7726" y="203"/>
                  <a:pt x="7719" y="140"/>
                  <a:pt x="7712" y="77"/>
                </a:cubicBezTo>
                <a:cubicBezTo>
                  <a:pt x="7709" y="51"/>
                  <a:pt x="7705" y="26"/>
                  <a:pt x="7702" y="0"/>
                </a:cubicBezTo>
                <a:cubicBezTo>
                  <a:pt x="5470" y="912"/>
                  <a:pt x="3579" y="2299"/>
                  <a:pt x="2219" y="4023"/>
                </a:cubicBezTo>
                <a:cubicBezTo>
                  <a:pt x="767" y="5865"/>
                  <a:pt x="0" y="8002"/>
                  <a:pt x="0" y="10205"/>
                </a:cubicBezTo>
                <a:cubicBezTo>
                  <a:pt x="0" y="16487"/>
                  <a:pt x="6229" y="21600"/>
                  <a:pt x="13887" y="21600"/>
                </a:cubicBezTo>
                <a:cubicBezTo>
                  <a:pt x="16654" y="21600"/>
                  <a:pt x="19314" y="20938"/>
                  <a:pt x="21600" y="19681"/>
                </a:cubicBezTo>
                <a:cubicBezTo>
                  <a:pt x="21581" y="19670"/>
                  <a:pt x="21563" y="19658"/>
                  <a:pt x="21545" y="19646"/>
                </a:cubicBezTo>
                <a:cubicBezTo>
                  <a:pt x="21488" y="19612"/>
                  <a:pt x="21431" y="19576"/>
                  <a:pt x="21375" y="19541"/>
                </a:cubicBezTo>
                <a:cubicBezTo>
                  <a:pt x="21317" y="19505"/>
                  <a:pt x="21259" y="19468"/>
                  <a:pt x="21202" y="19431"/>
                </a:cubicBezTo>
                <a:cubicBezTo>
                  <a:pt x="21146" y="19395"/>
                  <a:pt x="21092" y="19359"/>
                  <a:pt x="21038" y="19323"/>
                </a:cubicBezTo>
                <a:cubicBezTo>
                  <a:pt x="20981" y="19285"/>
                  <a:pt x="20925" y="19246"/>
                  <a:pt x="20868" y="19208"/>
                </a:cubicBezTo>
                <a:cubicBezTo>
                  <a:pt x="20815" y="19171"/>
                  <a:pt x="20762" y="19135"/>
                  <a:pt x="20710" y="19097"/>
                </a:cubicBezTo>
                <a:cubicBezTo>
                  <a:pt x="20654" y="19057"/>
                  <a:pt x="20597" y="19018"/>
                  <a:pt x="20543" y="18978"/>
                </a:cubicBezTo>
                <a:cubicBezTo>
                  <a:pt x="20492" y="18940"/>
                  <a:pt x="20442" y="18903"/>
                  <a:pt x="20391" y="18865"/>
                </a:cubicBezTo>
                <a:cubicBezTo>
                  <a:pt x="20335" y="18824"/>
                  <a:pt x="20281" y="18783"/>
                  <a:pt x="20227" y="18741"/>
                </a:cubicBezTo>
                <a:cubicBezTo>
                  <a:pt x="20177" y="18702"/>
                  <a:pt x="20128" y="18665"/>
                  <a:pt x="20080" y="18626"/>
                </a:cubicBezTo>
                <a:cubicBezTo>
                  <a:pt x="20026" y="18583"/>
                  <a:pt x="19973" y="18541"/>
                  <a:pt x="19920" y="18497"/>
                </a:cubicBezTo>
                <a:cubicBezTo>
                  <a:pt x="19873" y="18459"/>
                  <a:pt x="19826" y="18419"/>
                  <a:pt x="19779" y="18380"/>
                </a:cubicBezTo>
                <a:cubicBezTo>
                  <a:pt x="19726" y="18336"/>
                  <a:pt x="19675" y="18291"/>
                  <a:pt x="19623" y="18247"/>
                </a:cubicBezTo>
                <a:cubicBezTo>
                  <a:pt x="19578" y="18207"/>
                  <a:pt x="19533" y="18167"/>
                  <a:pt x="19489" y="18127"/>
                </a:cubicBezTo>
                <a:cubicBezTo>
                  <a:pt x="19438" y="18082"/>
                  <a:pt x="19388" y="18035"/>
                  <a:pt x="19338" y="17990"/>
                </a:cubicBezTo>
                <a:cubicBezTo>
                  <a:pt x="19295" y="17950"/>
                  <a:pt x="19250" y="17909"/>
                  <a:pt x="19209" y="17868"/>
                </a:cubicBezTo>
                <a:cubicBezTo>
                  <a:pt x="19159" y="17821"/>
                  <a:pt x="19110" y="17774"/>
                  <a:pt x="19062" y="17726"/>
                </a:cubicBezTo>
                <a:cubicBezTo>
                  <a:pt x="19020" y="17685"/>
                  <a:pt x="18979" y="17644"/>
                  <a:pt x="18937" y="17602"/>
                </a:cubicBezTo>
                <a:cubicBezTo>
                  <a:pt x="18888" y="17553"/>
                  <a:pt x="18841" y="17505"/>
                  <a:pt x="18794" y="17455"/>
                </a:cubicBezTo>
                <a:cubicBezTo>
                  <a:pt x="18754" y="17413"/>
                  <a:pt x="18714" y="17371"/>
                  <a:pt x="18675" y="17328"/>
                </a:cubicBezTo>
                <a:cubicBezTo>
                  <a:pt x="18629" y="17278"/>
                  <a:pt x="18583" y="17228"/>
                  <a:pt x="18537" y="17178"/>
                </a:cubicBezTo>
                <a:cubicBezTo>
                  <a:pt x="18499" y="17136"/>
                  <a:pt x="18461" y="17093"/>
                  <a:pt x="18424" y="17050"/>
                </a:cubicBezTo>
                <a:cubicBezTo>
                  <a:pt x="18379" y="16998"/>
                  <a:pt x="18335" y="16947"/>
                  <a:pt x="18292" y="16896"/>
                </a:cubicBezTo>
                <a:cubicBezTo>
                  <a:pt x="18256" y="16853"/>
                  <a:pt x="18218" y="16809"/>
                  <a:pt x="18182" y="16766"/>
                </a:cubicBezTo>
                <a:cubicBezTo>
                  <a:pt x="18139" y="16714"/>
                  <a:pt x="18098" y="16662"/>
                  <a:pt x="18056" y="16609"/>
                </a:cubicBezTo>
                <a:cubicBezTo>
                  <a:pt x="18022" y="16565"/>
                  <a:pt x="17987" y="16522"/>
                  <a:pt x="17952" y="16477"/>
                </a:cubicBezTo>
                <a:cubicBezTo>
                  <a:pt x="17911" y="16424"/>
                  <a:pt x="17870" y="16370"/>
                  <a:pt x="17830" y="16317"/>
                </a:cubicBezTo>
                <a:cubicBezTo>
                  <a:pt x="17797" y="16272"/>
                  <a:pt x="17764" y="16228"/>
                  <a:pt x="17732" y="16182"/>
                </a:cubicBezTo>
                <a:cubicBezTo>
                  <a:pt x="17693" y="16128"/>
                  <a:pt x="17654" y="16073"/>
                  <a:pt x="17616" y="16018"/>
                </a:cubicBezTo>
                <a:cubicBezTo>
                  <a:pt x="17585" y="15973"/>
                  <a:pt x="17554" y="15927"/>
                  <a:pt x="17522" y="15882"/>
                </a:cubicBezTo>
                <a:cubicBezTo>
                  <a:pt x="17485" y="15826"/>
                  <a:pt x="17449" y="15770"/>
                  <a:pt x="17413" y="15716"/>
                </a:cubicBezTo>
                <a:cubicBezTo>
                  <a:pt x="17383" y="15670"/>
                  <a:pt x="17353" y="15624"/>
                  <a:pt x="17324" y="15578"/>
                </a:cubicBezTo>
                <a:cubicBezTo>
                  <a:pt x="17289" y="15522"/>
                  <a:pt x="17254" y="15465"/>
                  <a:pt x="17220" y="15408"/>
                </a:cubicBezTo>
                <a:cubicBezTo>
                  <a:pt x="17192" y="15362"/>
                  <a:pt x="17163" y="15315"/>
                  <a:pt x="17137" y="15268"/>
                </a:cubicBezTo>
                <a:cubicBezTo>
                  <a:pt x="17103" y="15212"/>
                  <a:pt x="17071" y="15153"/>
                  <a:pt x="17038" y="15095"/>
                </a:cubicBezTo>
                <a:cubicBezTo>
                  <a:pt x="17012" y="15049"/>
                  <a:pt x="16985" y="15001"/>
                  <a:pt x="16959" y="14953"/>
                </a:cubicBezTo>
                <a:cubicBezTo>
                  <a:pt x="16927" y="14895"/>
                  <a:pt x="16898" y="14837"/>
                  <a:pt x="16868" y="14779"/>
                </a:cubicBezTo>
                <a:cubicBezTo>
                  <a:pt x="16843" y="14731"/>
                  <a:pt x="16818" y="14683"/>
                  <a:pt x="16794" y="14636"/>
                </a:cubicBezTo>
                <a:cubicBezTo>
                  <a:pt x="16765" y="14576"/>
                  <a:pt x="16737" y="14517"/>
                  <a:pt x="16708" y="14458"/>
                </a:cubicBezTo>
                <a:cubicBezTo>
                  <a:pt x="16684" y="14410"/>
                  <a:pt x="16662" y="14361"/>
                  <a:pt x="16640" y="14312"/>
                </a:cubicBezTo>
                <a:cubicBezTo>
                  <a:pt x="16612" y="14253"/>
                  <a:pt x="16587" y="14193"/>
                  <a:pt x="16561" y="14133"/>
                </a:cubicBezTo>
                <a:cubicBezTo>
                  <a:pt x="16540" y="14084"/>
                  <a:pt x="16518" y="14035"/>
                  <a:pt x="16497" y="13986"/>
                </a:cubicBezTo>
                <a:cubicBezTo>
                  <a:pt x="16472" y="13925"/>
                  <a:pt x="16449" y="13865"/>
                  <a:pt x="16425" y="13805"/>
                </a:cubicBezTo>
                <a:cubicBezTo>
                  <a:pt x="16406" y="13756"/>
                  <a:pt x="16386" y="13706"/>
                  <a:pt x="16367" y="13657"/>
                </a:cubicBezTo>
                <a:cubicBezTo>
                  <a:pt x="16345" y="13595"/>
                  <a:pt x="16322" y="13535"/>
                  <a:pt x="16300" y="13474"/>
                </a:cubicBezTo>
                <a:cubicBezTo>
                  <a:pt x="16282" y="13423"/>
                  <a:pt x="16264" y="13373"/>
                  <a:pt x="16248" y="13323"/>
                </a:cubicBezTo>
                <a:cubicBezTo>
                  <a:pt x="16227" y="13262"/>
                  <a:pt x="16207" y="13200"/>
                  <a:pt x="16188" y="13138"/>
                </a:cubicBezTo>
                <a:cubicBezTo>
                  <a:pt x="16173" y="13088"/>
                  <a:pt x="16156" y="13038"/>
                  <a:pt x="16141" y="12986"/>
                </a:cubicBezTo>
                <a:cubicBezTo>
                  <a:pt x="16123" y="12924"/>
                  <a:pt x="16105" y="12861"/>
                  <a:pt x="16088" y="12799"/>
                </a:cubicBezTo>
                <a:cubicBezTo>
                  <a:pt x="16074" y="12749"/>
                  <a:pt x="16059" y="12698"/>
                  <a:pt x="16046" y="12647"/>
                </a:cubicBezTo>
                <a:cubicBezTo>
                  <a:pt x="16030" y="12583"/>
                  <a:pt x="16014" y="12520"/>
                  <a:pt x="15999" y="12456"/>
                </a:cubicBezTo>
                <a:cubicBezTo>
                  <a:pt x="15987" y="12406"/>
                  <a:pt x="15974" y="12356"/>
                  <a:pt x="15963" y="12305"/>
                </a:cubicBezTo>
                <a:cubicBezTo>
                  <a:pt x="15949" y="12240"/>
                  <a:pt x="15937" y="12175"/>
                  <a:pt x="15923" y="12111"/>
                </a:cubicBezTo>
                <a:cubicBezTo>
                  <a:pt x="15913" y="12061"/>
                  <a:pt x="15902" y="12011"/>
                  <a:pt x="15892" y="11961"/>
                </a:cubicBezTo>
                <a:cubicBezTo>
                  <a:pt x="15880" y="11895"/>
                  <a:pt x="15870" y="11829"/>
                  <a:pt x="15859" y="11763"/>
                </a:cubicBezTo>
                <a:cubicBezTo>
                  <a:pt x="15851" y="11713"/>
                  <a:pt x="15842" y="11664"/>
                  <a:pt x="15834" y="11614"/>
                </a:cubicBezTo>
                <a:cubicBezTo>
                  <a:pt x="15824" y="11545"/>
                  <a:pt x="15816" y="11478"/>
                  <a:pt x="15808" y="11410"/>
                </a:cubicBezTo>
                <a:cubicBezTo>
                  <a:pt x="15802" y="11362"/>
                  <a:pt x="15795" y="11313"/>
                  <a:pt x="15790" y="11266"/>
                </a:cubicBezTo>
                <a:cubicBezTo>
                  <a:pt x="15781" y="11195"/>
                  <a:pt x="15776" y="11123"/>
                  <a:pt x="15770" y="11052"/>
                </a:cubicBezTo>
                <a:cubicBezTo>
                  <a:pt x="15766" y="11006"/>
                  <a:pt x="15761" y="10960"/>
                  <a:pt x="15758" y="10914"/>
                </a:cubicBezTo>
                <a:cubicBezTo>
                  <a:pt x="15752" y="10834"/>
                  <a:pt x="15748" y="10756"/>
                  <a:pt x="15744" y="10676"/>
                </a:cubicBezTo>
                <a:cubicBezTo>
                  <a:pt x="15743" y="10637"/>
                  <a:pt x="15740" y="10600"/>
                  <a:pt x="15737" y="10562"/>
                </a:cubicBezTo>
                <a:cubicBezTo>
                  <a:pt x="15733" y="10444"/>
                  <a:pt x="15730" y="10327"/>
                  <a:pt x="15730" y="10208"/>
                </a:cubicBezTo>
                <a:cubicBezTo>
                  <a:pt x="15730" y="10105"/>
                  <a:pt x="15733" y="9999"/>
                  <a:pt x="15736" y="9892"/>
                </a:cubicBezTo>
                <a:cubicBezTo>
                  <a:pt x="15737" y="9859"/>
                  <a:pt x="15738" y="9825"/>
                  <a:pt x="15740" y="9790"/>
                </a:cubicBezTo>
                <a:cubicBezTo>
                  <a:pt x="15743" y="9736"/>
                  <a:pt x="15744" y="9682"/>
                  <a:pt x="15747" y="9628"/>
                </a:cubicBezTo>
                <a:cubicBezTo>
                  <a:pt x="15695" y="9602"/>
                  <a:pt x="15640" y="9578"/>
                  <a:pt x="15585" y="955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11480" tIns="28575" rIns="28575" bIns="754380" anchor="b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fr-CA" sz="2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</a:t>
            </a:r>
            <a:endParaRPr sz="2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CABBEA1-67B9-4DB7-815B-D532C12F5B4C}"/>
              </a:ext>
            </a:extLst>
          </p:cNvPr>
          <p:cNvSpPr/>
          <p:nvPr/>
        </p:nvSpPr>
        <p:spPr>
          <a:xfrm>
            <a:off x="4599133" y="2977333"/>
            <a:ext cx="1979084" cy="2412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62" y="9780"/>
                </a:moveTo>
                <a:cubicBezTo>
                  <a:pt x="5863" y="9816"/>
                  <a:pt x="5866" y="9853"/>
                  <a:pt x="5867" y="9888"/>
                </a:cubicBezTo>
                <a:cubicBezTo>
                  <a:pt x="5871" y="9996"/>
                  <a:pt x="5873" y="10102"/>
                  <a:pt x="5873" y="10205"/>
                </a:cubicBezTo>
                <a:cubicBezTo>
                  <a:pt x="5873" y="10324"/>
                  <a:pt x="5870" y="10442"/>
                  <a:pt x="5866" y="10559"/>
                </a:cubicBezTo>
                <a:cubicBezTo>
                  <a:pt x="5864" y="10598"/>
                  <a:pt x="5862" y="10636"/>
                  <a:pt x="5859" y="10673"/>
                </a:cubicBezTo>
                <a:cubicBezTo>
                  <a:pt x="5855" y="10753"/>
                  <a:pt x="5852" y="10832"/>
                  <a:pt x="5845" y="10911"/>
                </a:cubicBezTo>
                <a:cubicBezTo>
                  <a:pt x="5842" y="10956"/>
                  <a:pt x="5837" y="11002"/>
                  <a:pt x="5832" y="11049"/>
                </a:cubicBezTo>
                <a:cubicBezTo>
                  <a:pt x="5825" y="11120"/>
                  <a:pt x="5820" y="11191"/>
                  <a:pt x="5813" y="11263"/>
                </a:cubicBezTo>
                <a:cubicBezTo>
                  <a:pt x="5807" y="11312"/>
                  <a:pt x="5800" y="11359"/>
                  <a:pt x="5795" y="11407"/>
                </a:cubicBezTo>
                <a:cubicBezTo>
                  <a:pt x="5787" y="11475"/>
                  <a:pt x="5778" y="11544"/>
                  <a:pt x="5769" y="11611"/>
                </a:cubicBezTo>
                <a:cubicBezTo>
                  <a:pt x="5762" y="11661"/>
                  <a:pt x="5752" y="11710"/>
                  <a:pt x="5744" y="11760"/>
                </a:cubicBezTo>
                <a:cubicBezTo>
                  <a:pt x="5733" y="11826"/>
                  <a:pt x="5723" y="11892"/>
                  <a:pt x="5710" y="11958"/>
                </a:cubicBezTo>
                <a:cubicBezTo>
                  <a:pt x="5701" y="12008"/>
                  <a:pt x="5690" y="12058"/>
                  <a:pt x="5680" y="12108"/>
                </a:cubicBezTo>
                <a:cubicBezTo>
                  <a:pt x="5667" y="12173"/>
                  <a:pt x="5655" y="12238"/>
                  <a:pt x="5640" y="12302"/>
                </a:cubicBezTo>
                <a:cubicBezTo>
                  <a:pt x="5629" y="12352"/>
                  <a:pt x="5616" y="12403"/>
                  <a:pt x="5604" y="12453"/>
                </a:cubicBezTo>
                <a:cubicBezTo>
                  <a:pt x="5588" y="12517"/>
                  <a:pt x="5573" y="12580"/>
                  <a:pt x="5556" y="12644"/>
                </a:cubicBezTo>
                <a:cubicBezTo>
                  <a:pt x="5544" y="12694"/>
                  <a:pt x="5529" y="12744"/>
                  <a:pt x="5515" y="12794"/>
                </a:cubicBezTo>
                <a:cubicBezTo>
                  <a:pt x="5497" y="12857"/>
                  <a:pt x="5480" y="12921"/>
                  <a:pt x="5462" y="12983"/>
                </a:cubicBezTo>
                <a:cubicBezTo>
                  <a:pt x="5447" y="13033"/>
                  <a:pt x="5430" y="13083"/>
                  <a:pt x="5415" y="13133"/>
                </a:cubicBezTo>
                <a:cubicBezTo>
                  <a:pt x="5395" y="13196"/>
                  <a:pt x="5376" y="13257"/>
                  <a:pt x="5355" y="13320"/>
                </a:cubicBezTo>
                <a:cubicBezTo>
                  <a:pt x="5339" y="13370"/>
                  <a:pt x="5321" y="13419"/>
                  <a:pt x="5303" y="13469"/>
                </a:cubicBezTo>
                <a:cubicBezTo>
                  <a:pt x="5280" y="13531"/>
                  <a:pt x="5260" y="13592"/>
                  <a:pt x="5236" y="13652"/>
                </a:cubicBezTo>
                <a:cubicBezTo>
                  <a:pt x="5218" y="13702"/>
                  <a:pt x="5197" y="13751"/>
                  <a:pt x="5178" y="13800"/>
                </a:cubicBezTo>
                <a:cubicBezTo>
                  <a:pt x="5154" y="13861"/>
                  <a:pt x="5131" y="13921"/>
                  <a:pt x="5106" y="13981"/>
                </a:cubicBezTo>
                <a:cubicBezTo>
                  <a:pt x="5085" y="14030"/>
                  <a:pt x="5064" y="14079"/>
                  <a:pt x="5043" y="14128"/>
                </a:cubicBezTo>
                <a:cubicBezTo>
                  <a:pt x="5017" y="14188"/>
                  <a:pt x="4992" y="14249"/>
                  <a:pt x="4964" y="14308"/>
                </a:cubicBezTo>
                <a:cubicBezTo>
                  <a:pt x="4942" y="14356"/>
                  <a:pt x="4918" y="14405"/>
                  <a:pt x="4896" y="14452"/>
                </a:cubicBezTo>
                <a:cubicBezTo>
                  <a:pt x="4868" y="14512"/>
                  <a:pt x="4839" y="14571"/>
                  <a:pt x="4810" y="14630"/>
                </a:cubicBezTo>
                <a:cubicBezTo>
                  <a:pt x="4787" y="14678"/>
                  <a:pt x="4762" y="14725"/>
                  <a:pt x="4737" y="14773"/>
                </a:cubicBezTo>
                <a:cubicBezTo>
                  <a:pt x="4706" y="14831"/>
                  <a:pt x="4676" y="14890"/>
                  <a:pt x="4645" y="14949"/>
                </a:cubicBezTo>
                <a:cubicBezTo>
                  <a:pt x="4620" y="14996"/>
                  <a:pt x="4592" y="15043"/>
                  <a:pt x="4566" y="15090"/>
                </a:cubicBezTo>
                <a:cubicBezTo>
                  <a:pt x="4534" y="15148"/>
                  <a:pt x="4501" y="15205"/>
                  <a:pt x="4468" y="15263"/>
                </a:cubicBezTo>
                <a:cubicBezTo>
                  <a:pt x="4440" y="15309"/>
                  <a:pt x="4412" y="15356"/>
                  <a:pt x="4384" y="15403"/>
                </a:cubicBezTo>
                <a:cubicBezTo>
                  <a:pt x="4350" y="15459"/>
                  <a:pt x="4315" y="15516"/>
                  <a:pt x="4280" y="15573"/>
                </a:cubicBezTo>
                <a:cubicBezTo>
                  <a:pt x="4251" y="15619"/>
                  <a:pt x="4222" y="15665"/>
                  <a:pt x="4192" y="15711"/>
                </a:cubicBezTo>
                <a:cubicBezTo>
                  <a:pt x="4155" y="15767"/>
                  <a:pt x="4119" y="15822"/>
                  <a:pt x="4082" y="15878"/>
                </a:cubicBezTo>
                <a:cubicBezTo>
                  <a:pt x="4051" y="15924"/>
                  <a:pt x="4020" y="15969"/>
                  <a:pt x="3989" y="16014"/>
                </a:cubicBezTo>
                <a:cubicBezTo>
                  <a:pt x="3950" y="16068"/>
                  <a:pt x="3913" y="16124"/>
                  <a:pt x="3873" y="16178"/>
                </a:cubicBezTo>
                <a:cubicBezTo>
                  <a:pt x="3841" y="16222"/>
                  <a:pt x="3807" y="16266"/>
                  <a:pt x="3774" y="16311"/>
                </a:cubicBezTo>
                <a:cubicBezTo>
                  <a:pt x="3734" y="16364"/>
                  <a:pt x="3694" y="16419"/>
                  <a:pt x="3652" y="16472"/>
                </a:cubicBezTo>
                <a:cubicBezTo>
                  <a:pt x="3619" y="16517"/>
                  <a:pt x="3584" y="16560"/>
                  <a:pt x="3549" y="16604"/>
                </a:cubicBezTo>
                <a:cubicBezTo>
                  <a:pt x="3508" y="16658"/>
                  <a:pt x="3465" y="16710"/>
                  <a:pt x="3422" y="16762"/>
                </a:cubicBezTo>
                <a:cubicBezTo>
                  <a:pt x="3386" y="16806"/>
                  <a:pt x="3350" y="16849"/>
                  <a:pt x="3314" y="16892"/>
                </a:cubicBezTo>
                <a:cubicBezTo>
                  <a:pt x="3269" y="16945"/>
                  <a:pt x="3225" y="16996"/>
                  <a:pt x="3180" y="17047"/>
                </a:cubicBezTo>
                <a:cubicBezTo>
                  <a:pt x="3143" y="17089"/>
                  <a:pt x="3106" y="17132"/>
                  <a:pt x="3067" y="17174"/>
                </a:cubicBezTo>
                <a:cubicBezTo>
                  <a:pt x="3021" y="17226"/>
                  <a:pt x="2975" y="17276"/>
                  <a:pt x="2928" y="17326"/>
                </a:cubicBezTo>
                <a:cubicBezTo>
                  <a:pt x="2889" y="17368"/>
                  <a:pt x="2849" y="17409"/>
                  <a:pt x="2810" y="17451"/>
                </a:cubicBezTo>
                <a:cubicBezTo>
                  <a:pt x="2763" y="17500"/>
                  <a:pt x="2714" y="17550"/>
                  <a:pt x="2666" y="17599"/>
                </a:cubicBezTo>
                <a:cubicBezTo>
                  <a:pt x="2626" y="17640"/>
                  <a:pt x="2584" y="17681"/>
                  <a:pt x="2542" y="17722"/>
                </a:cubicBezTo>
                <a:cubicBezTo>
                  <a:pt x="2494" y="17770"/>
                  <a:pt x="2444" y="17818"/>
                  <a:pt x="2394" y="17865"/>
                </a:cubicBezTo>
                <a:cubicBezTo>
                  <a:pt x="2351" y="17905"/>
                  <a:pt x="2309" y="17946"/>
                  <a:pt x="2266" y="17986"/>
                </a:cubicBezTo>
                <a:cubicBezTo>
                  <a:pt x="2215" y="18032"/>
                  <a:pt x="2165" y="18079"/>
                  <a:pt x="2112" y="18126"/>
                </a:cubicBezTo>
                <a:cubicBezTo>
                  <a:pt x="2068" y="18166"/>
                  <a:pt x="2024" y="18204"/>
                  <a:pt x="1979" y="18244"/>
                </a:cubicBezTo>
                <a:cubicBezTo>
                  <a:pt x="1927" y="18290"/>
                  <a:pt x="1874" y="18334"/>
                  <a:pt x="1821" y="18380"/>
                </a:cubicBezTo>
                <a:cubicBezTo>
                  <a:pt x="1775" y="18418"/>
                  <a:pt x="1730" y="18457"/>
                  <a:pt x="1682" y="18496"/>
                </a:cubicBezTo>
                <a:cubicBezTo>
                  <a:pt x="1628" y="18540"/>
                  <a:pt x="1576" y="18583"/>
                  <a:pt x="1520" y="18626"/>
                </a:cubicBezTo>
                <a:cubicBezTo>
                  <a:pt x="1473" y="18664"/>
                  <a:pt x="1424" y="18703"/>
                  <a:pt x="1376" y="18740"/>
                </a:cubicBezTo>
                <a:cubicBezTo>
                  <a:pt x="1320" y="18782"/>
                  <a:pt x="1265" y="18824"/>
                  <a:pt x="1209" y="18867"/>
                </a:cubicBezTo>
                <a:cubicBezTo>
                  <a:pt x="1160" y="18904"/>
                  <a:pt x="1110" y="18941"/>
                  <a:pt x="1060" y="18978"/>
                </a:cubicBezTo>
                <a:cubicBezTo>
                  <a:pt x="1004" y="19019"/>
                  <a:pt x="947" y="19059"/>
                  <a:pt x="890" y="19100"/>
                </a:cubicBezTo>
                <a:cubicBezTo>
                  <a:pt x="839" y="19136"/>
                  <a:pt x="788" y="19173"/>
                  <a:pt x="735" y="19208"/>
                </a:cubicBezTo>
                <a:cubicBezTo>
                  <a:pt x="678" y="19248"/>
                  <a:pt x="620" y="19286"/>
                  <a:pt x="562" y="19325"/>
                </a:cubicBezTo>
                <a:cubicBezTo>
                  <a:pt x="509" y="19360"/>
                  <a:pt x="455" y="19396"/>
                  <a:pt x="401" y="19431"/>
                </a:cubicBezTo>
                <a:cubicBezTo>
                  <a:pt x="343" y="19469"/>
                  <a:pt x="283" y="19506"/>
                  <a:pt x="223" y="19544"/>
                </a:cubicBezTo>
                <a:cubicBezTo>
                  <a:pt x="168" y="19578"/>
                  <a:pt x="114" y="19613"/>
                  <a:pt x="57" y="19646"/>
                </a:cubicBezTo>
                <a:cubicBezTo>
                  <a:pt x="37" y="19657"/>
                  <a:pt x="19" y="19670"/>
                  <a:pt x="0" y="19681"/>
                </a:cubicBezTo>
                <a:cubicBezTo>
                  <a:pt x="2286" y="20938"/>
                  <a:pt x="4946" y="21600"/>
                  <a:pt x="7713" y="21600"/>
                </a:cubicBezTo>
                <a:cubicBezTo>
                  <a:pt x="15370" y="21600"/>
                  <a:pt x="21600" y="16489"/>
                  <a:pt x="21600" y="10207"/>
                </a:cubicBezTo>
                <a:cubicBezTo>
                  <a:pt x="21600" y="8002"/>
                  <a:pt x="20832" y="5864"/>
                  <a:pt x="19378" y="4023"/>
                </a:cubicBezTo>
                <a:cubicBezTo>
                  <a:pt x="18016" y="2298"/>
                  <a:pt x="16123" y="912"/>
                  <a:pt x="13888" y="0"/>
                </a:cubicBezTo>
                <a:cubicBezTo>
                  <a:pt x="13885" y="26"/>
                  <a:pt x="13881" y="51"/>
                  <a:pt x="13878" y="77"/>
                </a:cubicBezTo>
                <a:cubicBezTo>
                  <a:pt x="13872" y="140"/>
                  <a:pt x="13865" y="203"/>
                  <a:pt x="13856" y="265"/>
                </a:cubicBezTo>
                <a:cubicBezTo>
                  <a:pt x="13848" y="333"/>
                  <a:pt x="13838" y="402"/>
                  <a:pt x="13829" y="470"/>
                </a:cubicBezTo>
                <a:cubicBezTo>
                  <a:pt x="13819" y="533"/>
                  <a:pt x="13809" y="594"/>
                  <a:pt x="13799" y="657"/>
                </a:cubicBezTo>
                <a:cubicBezTo>
                  <a:pt x="13788" y="725"/>
                  <a:pt x="13776" y="792"/>
                  <a:pt x="13763" y="859"/>
                </a:cubicBezTo>
                <a:cubicBezTo>
                  <a:pt x="13752" y="921"/>
                  <a:pt x="13740" y="982"/>
                  <a:pt x="13726" y="1044"/>
                </a:cubicBezTo>
                <a:cubicBezTo>
                  <a:pt x="13712" y="1111"/>
                  <a:pt x="13697" y="1178"/>
                  <a:pt x="13682" y="1245"/>
                </a:cubicBezTo>
                <a:cubicBezTo>
                  <a:pt x="13668" y="1306"/>
                  <a:pt x="13652" y="1367"/>
                  <a:pt x="13637" y="1428"/>
                </a:cubicBezTo>
                <a:cubicBezTo>
                  <a:pt x="13620" y="1495"/>
                  <a:pt x="13602" y="1561"/>
                  <a:pt x="13584" y="1627"/>
                </a:cubicBezTo>
                <a:cubicBezTo>
                  <a:pt x="13568" y="1688"/>
                  <a:pt x="13551" y="1748"/>
                  <a:pt x="13533" y="1808"/>
                </a:cubicBezTo>
                <a:cubicBezTo>
                  <a:pt x="13514" y="1874"/>
                  <a:pt x="13494" y="1940"/>
                  <a:pt x="13473" y="2005"/>
                </a:cubicBezTo>
                <a:cubicBezTo>
                  <a:pt x="13454" y="2064"/>
                  <a:pt x="13436" y="2125"/>
                  <a:pt x="13415" y="2184"/>
                </a:cubicBezTo>
                <a:cubicBezTo>
                  <a:pt x="13393" y="2249"/>
                  <a:pt x="13371" y="2315"/>
                  <a:pt x="13347" y="2380"/>
                </a:cubicBezTo>
                <a:cubicBezTo>
                  <a:pt x="13326" y="2439"/>
                  <a:pt x="13304" y="2497"/>
                  <a:pt x="13282" y="2556"/>
                </a:cubicBezTo>
                <a:cubicBezTo>
                  <a:pt x="13257" y="2621"/>
                  <a:pt x="13232" y="2684"/>
                  <a:pt x="13206" y="2749"/>
                </a:cubicBezTo>
                <a:cubicBezTo>
                  <a:pt x="13182" y="2807"/>
                  <a:pt x="13159" y="2865"/>
                  <a:pt x="13134" y="2923"/>
                </a:cubicBezTo>
                <a:cubicBezTo>
                  <a:pt x="13106" y="2987"/>
                  <a:pt x="13078" y="3051"/>
                  <a:pt x="13050" y="3115"/>
                </a:cubicBezTo>
                <a:cubicBezTo>
                  <a:pt x="13025" y="3172"/>
                  <a:pt x="12999" y="3228"/>
                  <a:pt x="12973" y="3285"/>
                </a:cubicBezTo>
                <a:cubicBezTo>
                  <a:pt x="12944" y="3349"/>
                  <a:pt x="12912" y="3412"/>
                  <a:pt x="12881" y="3474"/>
                </a:cubicBezTo>
                <a:cubicBezTo>
                  <a:pt x="12853" y="3530"/>
                  <a:pt x="12826" y="3586"/>
                  <a:pt x="12797" y="3642"/>
                </a:cubicBezTo>
                <a:cubicBezTo>
                  <a:pt x="12765" y="3704"/>
                  <a:pt x="12730" y="3767"/>
                  <a:pt x="12697" y="3828"/>
                </a:cubicBezTo>
                <a:cubicBezTo>
                  <a:pt x="12668" y="3883"/>
                  <a:pt x="12637" y="3937"/>
                  <a:pt x="12607" y="3992"/>
                </a:cubicBezTo>
                <a:cubicBezTo>
                  <a:pt x="12572" y="4055"/>
                  <a:pt x="12534" y="4116"/>
                  <a:pt x="12498" y="4178"/>
                </a:cubicBezTo>
                <a:cubicBezTo>
                  <a:pt x="12467" y="4231"/>
                  <a:pt x="12436" y="4284"/>
                  <a:pt x="12403" y="4338"/>
                </a:cubicBezTo>
                <a:cubicBezTo>
                  <a:pt x="12365" y="4399"/>
                  <a:pt x="12326" y="4460"/>
                  <a:pt x="12286" y="4521"/>
                </a:cubicBezTo>
                <a:cubicBezTo>
                  <a:pt x="12253" y="4574"/>
                  <a:pt x="12220" y="4626"/>
                  <a:pt x="12185" y="4678"/>
                </a:cubicBezTo>
                <a:cubicBezTo>
                  <a:pt x="12145" y="4739"/>
                  <a:pt x="12103" y="4799"/>
                  <a:pt x="12061" y="4859"/>
                </a:cubicBezTo>
                <a:cubicBezTo>
                  <a:pt x="12027" y="4910"/>
                  <a:pt x="11991" y="4962"/>
                  <a:pt x="11955" y="5012"/>
                </a:cubicBezTo>
                <a:cubicBezTo>
                  <a:pt x="11912" y="5072"/>
                  <a:pt x="11867" y="5131"/>
                  <a:pt x="11823" y="5190"/>
                </a:cubicBezTo>
                <a:cubicBezTo>
                  <a:pt x="11785" y="5239"/>
                  <a:pt x="11749" y="5289"/>
                  <a:pt x="11712" y="5338"/>
                </a:cubicBezTo>
                <a:cubicBezTo>
                  <a:pt x="11666" y="5397"/>
                  <a:pt x="11618" y="5457"/>
                  <a:pt x="11570" y="5516"/>
                </a:cubicBezTo>
                <a:cubicBezTo>
                  <a:pt x="11532" y="5564"/>
                  <a:pt x="11494" y="5611"/>
                  <a:pt x="11455" y="5659"/>
                </a:cubicBezTo>
                <a:cubicBezTo>
                  <a:pt x="11407" y="5718"/>
                  <a:pt x="11355" y="5776"/>
                  <a:pt x="11306" y="5834"/>
                </a:cubicBezTo>
                <a:cubicBezTo>
                  <a:pt x="11265" y="5880"/>
                  <a:pt x="11226" y="5927"/>
                  <a:pt x="11186" y="5972"/>
                </a:cubicBezTo>
                <a:cubicBezTo>
                  <a:pt x="11134" y="6031"/>
                  <a:pt x="11079" y="6089"/>
                  <a:pt x="11025" y="6147"/>
                </a:cubicBezTo>
                <a:cubicBezTo>
                  <a:pt x="10985" y="6191"/>
                  <a:pt x="10946" y="6235"/>
                  <a:pt x="10905" y="6278"/>
                </a:cubicBezTo>
                <a:cubicBezTo>
                  <a:pt x="10848" y="6339"/>
                  <a:pt x="10790" y="6397"/>
                  <a:pt x="10730" y="6456"/>
                </a:cubicBezTo>
                <a:cubicBezTo>
                  <a:pt x="10690" y="6496"/>
                  <a:pt x="10651" y="6537"/>
                  <a:pt x="10611" y="6576"/>
                </a:cubicBezTo>
                <a:cubicBezTo>
                  <a:pt x="10548" y="6638"/>
                  <a:pt x="10483" y="6699"/>
                  <a:pt x="10418" y="6760"/>
                </a:cubicBezTo>
                <a:cubicBezTo>
                  <a:pt x="10380" y="6795"/>
                  <a:pt x="10343" y="6831"/>
                  <a:pt x="10306" y="6867"/>
                </a:cubicBezTo>
                <a:cubicBezTo>
                  <a:pt x="10232" y="6934"/>
                  <a:pt x="10157" y="7000"/>
                  <a:pt x="10081" y="7066"/>
                </a:cubicBezTo>
                <a:cubicBezTo>
                  <a:pt x="10049" y="7093"/>
                  <a:pt x="10020" y="7121"/>
                  <a:pt x="9988" y="7149"/>
                </a:cubicBezTo>
                <a:cubicBezTo>
                  <a:pt x="9772" y="7334"/>
                  <a:pt x="9548" y="7515"/>
                  <a:pt x="9318" y="7689"/>
                </a:cubicBezTo>
                <a:cubicBezTo>
                  <a:pt x="9285" y="7714"/>
                  <a:pt x="9251" y="7738"/>
                  <a:pt x="9217" y="7763"/>
                </a:cubicBezTo>
                <a:cubicBezTo>
                  <a:pt x="9133" y="7825"/>
                  <a:pt x="9050" y="7886"/>
                  <a:pt x="8966" y="7947"/>
                </a:cubicBezTo>
                <a:cubicBezTo>
                  <a:pt x="8921" y="7978"/>
                  <a:pt x="8876" y="8008"/>
                  <a:pt x="8830" y="8040"/>
                </a:cubicBezTo>
                <a:cubicBezTo>
                  <a:pt x="8755" y="8092"/>
                  <a:pt x="8680" y="8143"/>
                  <a:pt x="8604" y="8195"/>
                </a:cubicBezTo>
                <a:cubicBezTo>
                  <a:pt x="8554" y="8228"/>
                  <a:pt x="8501" y="8261"/>
                  <a:pt x="8450" y="8292"/>
                </a:cubicBezTo>
                <a:cubicBezTo>
                  <a:pt x="8376" y="8339"/>
                  <a:pt x="8304" y="8387"/>
                  <a:pt x="8231" y="8432"/>
                </a:cubicBezTo>
                <a:cubicBezTo>
                  <a:pt x="8176" y="8467"/>
                  <a:pt x="8120" y="8498"/>
                  <a:pt x="8064" y="8531"/>
                </a:cubicBezTo>
                <a:cubicBezTo>
                  <a:pt x="7992" y="8575"/>
                  <a:pt x="7920" y="8618"/>
                  <a:pt x="7846" y="8660"/>
                </a:cubicBezTo>
                <a:cubicBezTo>
                  <a:pt x="7788" y="8693"/>
                  <a:pt x="7730" y="8726"/>
                  <a:pt x="7670" y="8758"/>
                </a:cubicBezTo>
                <a:cubicBezTo>
                  <a:pt x="7598" y="8798"/>
                  <a:pt x="7526" y="8839"/>
                  <a:pt x="7452" y="8879"/>
                </a:cubicBezTo>
                <a:cubicBezTo>
                  <a:pt x="7391" y="8912"/>
                  <a:pt x="7330" y="8942"/>
                  <a:pt x="7269" y="8974"/>
                </a:cubicBezTo>
                <a:cubicBezTo>
                  <a:pt x="7196" y="9012"/>
                  <a:pt x="7124" y="9050"/>
                  <a:pt x="7049" y="9087"/>
                </a:cubicBezTo>
                <a:cubicBezTo>
                  <a:pt x="6986" y="9117"/>
                  <a:pt x="6923" y="9148"/>
                  <a:pt x="6859" y="9179"/>
                </a:cubicBezTo>
                <a:cubicBezTo>
                  <a:pt x="6784" y="9214"/>
                  <a:pt x="6710" y="9251"/>
                  <a:pt x="6635" y="9285"/>
                </a:cubicBezTo>
                <a:cubicBezTo>
                  <a:pt x="6570" y="9314"/>
                  <a:pt x="6505" y="9344"/>
                  <a:pt x="6439" y="9372"/>
                </a:cubicBezTo>
                <a:cubicBezTo>
                  <a:pt x="6364" y="9405"/>
                  <a:pt x="6289" y="9440"/>
                  <a:pt x="6212" y="9471"/>
                </a:cubicBezTo>
                <a:cubicBezTo>
                  <a:pt x="6146" y="9500"/>
                  <a:pt x="6078" y="9527"/>
                  <a:pt x="6010" y="9556"/>
                </a:cubicBezTo>
                <a:cubicBezTo>
                  <a:pt x="5954" y="9578"/>
                  <a:pt x="5900" y="9602"/>
                  <a:pt x="5843" y="9624"/>
                </a:cubicBezTo>
                <a:cubicBezTo>
                  <a:pt x="5857" y="9674"/>
                  <a:pt x="5859" y="9726"/>
                  <a:pt x="5862" y="978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342900" bIns="754380" anchor="b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fr-CA" sz="2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CHEAP</a:t>
            </a:r>
            <a:endParaRPr sz="2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62BBAE9-8637-4185-B598-C56BDB547F03}"/>
              </a:ext>
            </a:extLst>
          </p:cNvPr>
          <p:cNvSpPr/>
          <p:nvPr/>
        </p:nvSpPr>
        <p:spPr>
          <a:xfrm>
            <a:off x="4039073" y="4065497"/>
            <a:ext cx="1065856" cy="1083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01" y="152"/>
                </a:moveTo>
                <a:cubicBezTo>
                  <a:pt x="21080" y="203"/>
                  <a:pt x="20961" y="253"/>
                  <a:pt x="20840" y="301"/>
                </a:cubicBezTo>
                <a:cubicBezTo>
                  <a:pt x="20740" y="342"/>
                  <a:pt x="20639" y="380"/>
                  <a:pt x="20539" y="421"/>
                </a:cubicBezTo>
                <a:cubicBezTo>
                  <a:pt x="20418" y="469"/>
                  <a:pt x="20297" y="514"/>
                  <a:pt x="20176" y="560"/>
                </a:cubicBezTo>
                <a:cubicBezTo>
                  <a:pt x="20075" y="598"/>
                  <a:pt x="19972" y="633"/>
                  <a:pt x="19872" y="671"/>
                </a:cubicBezTo>
                <a:cubicBezTo>
                  <a:pt x="19751" y="714"/>
                  <a:pt x="19630" y="758"/>
                  <a:pt x="19506" y="801"/>
                </a:cubicBezTo>
                <a:cubicBezTo>
                  <a:pt x="19403" y="836"/>
                  <a:pt x="19300" y="869"/>
                  <a:pt x="19197" y="904"/>
                </a:cubicBezTo>
                <a:cubicBezTo>
                  <a:pt x="19076" y="945"/>
                  <a:pt x="18952" y="986"/>
                  <a:pt x="18829" y="1024"/>
                </a:cubicBezTo>
                <a:cubicBezTo>
                  <a:pt x="18726" y="1056"/>
                  <a:pt x="18623" y="1087"/>
                  <a:pt x="18520" y="1117"/>
                </a:cubicBezTo>
                <a:cubicBezTo>
                  <a:pt x="18396" y="1155"/>
                  <a:pt x="18273" y="1191"/>
                  <a:pt x="18149" y="1226"/>
                </a:cubicBezTo>
                <a:cubicBezTo>
                  <a:pt x="18046" y="1257"/>
                  <a:pt x="17940" y="1284"/>
                  <a:pt x="17837" y="1312"/>
                </a:cubicBezTo>
                <a:cubicBezTo>
                  <a:pt x="17714" y="1345"/>
                  <a:pt x="17587" y="1378"/>
                  <a:pt x="17464" y="1411"/>
                </a:cubicBezTo>
                <a:cubicBezTo>
                  <a:pt x="17361" y="1439"/>
                  <a:pt x="17255" y="1464"/>
                  <a:pt x="17150" y="1490"/>
                </a:cubicBezTo>
                <a:cubicBezTo>
                  <a:pt x="17023" y="1520"/>
                  <a:pt x="16897" y="1550"/>
                  <a:pt x="16774" y="1578"/>
                </a:cubicBezTo>
                <a:cubicBezTo>
                  <a:pt x="16668" y="1601"/>
                  <a:pt x="16565" y="1626"/>
                  <a:pt x="16459" y="1649"/>
                </a:cubicBezTo>
                <a:cubicBezTo>
                  <a:pt x="16333" y="1677"/>
                  <a:pt x="16207" y="1702"/>
                  <a:pt x="16078" y="1728"/>
                </a:cubicBezTo>
                <a:cubicBezTo>
                  <a:pt x="15973" y="1748"/>
                  <a:pt x="15870" y="1768"/>
                  <a:pt x="15764" y="1789"/>
                </a:cubicBezTo>
                <a:cubicBezTo>
                  <a:pt x="15635" y="1811"/>
                  <a:pt x="15507" y="1834"/>
                  <a:pt x="15378" y="1857"/>
                </a:cubicBezTo>
                <a:cubicBezTo>
                  <a:pt x="15272" y="1875"/>
                  <a:pt x="15169" y="1892"/>
                  <a:pt x="15064" y="1910"/>
                </a:cubicBezTo>
                <a:cubicBezTo>
                  <a:pt x="14932" y="1930"/>
                  <a:pt x="14803" y="1951"/>
                  <a:pt x="14672" y="1968"/>
                </a:cubicBezTo>
                <a:cubicBezTo>
                  <a:pt x="14569" y="1984"/>
                  <a:pt x="14463" y="1999"/>
                  <a:pt x="14360" y="2012"/>
                </a:cubicBezTo>
                <a:cubicBezTo>
                  <a:pt x="14227" y="2029"/>
                  <a:pt x="14095" y="2044"/>
                  <a:pt x="13961" y="2060"/>
                </a:cubicBezTo>
                <a:cubicBezTo>
                  <a:pt x="13858" y="2072"/>
                  <a:pt x="13755" y="2085"/>
                  <a:pt x="13652" y="2095"/>
                </a:cubicBezTo>
                <a:cubicBezTo>
                  <a:pt x="13516" y="2110"/>
                  <a:pt x="13377" y="2120"/>
                  <a:pt x="13240" y="2133"/>
                </a:cubicBezTo>
                <a:cubicBezTo>
                  <a:pt x="13140" y="2143"/>
                  <a:pt x="13042" y="2151"/>
                  <a:pt x="12941" y="2161"/>
                </a:cubicBezTo>
                <a:cubicBezTo>
                  <a:pt x="12797" y="2171"/>
                  <a:pt x="12653" y="2181"/>
                  <a:pt x="12509" y="2189"/>
                </a:cubicBezTo>
                <a:cubicBezTo>
                  <a:pt x="12416" y="2194"/>
                  <a:pt x="12321" y="2202"/>
                  <a:pt x="12228" y="2207"/>
                </a:cubicBezTo>
                <a:cubicBezTo>
                  <a:pt x="12068" y="2214"/>
                  <a:pt x="11906" y="2219"/>
                  <a:pt x="11746" y="2227"/>
                </a:cubicBezTo>
                <a:cubicBezTo>
                  <a:pt x="11669" y="2229"/>
                  <a:pt x="11589" y="2234"/>
                  <a:pt x="11512" y="2237"/>
                </a:cubicBezTo>
                <a:cubicBezTo>
                  <a:pt x="11273" y="2242"/>
                  <a:pt x="11030" y="2247"/>
                  <a:pt x="10791" y="2247"/>
                </a:cubicBezTo>
                <a:cubicBezTo>
                  <a:pt x="10551" y="2247"/>
                  <a:pt x="10309" y="2245"/>
                  <a:pt x="10070" y="2237"/>
                </a:cubicBezTo>
                <a:cubicBezTo>
                  <a:pt x="9993" y="2234"/>
                  <a:pt x="9913" y="2232"/>
                  <a:pt x="9835" y="2227"/>
                </a:cubicBezTo>
                <a:cubicBezTo>
                  <a:pt x="9676" y="2222"/>
                  <a:pt x="9514" y="2217"/>
                  <a:pt x="9354" y="2207"/>
                </a:cubicBezTo>
                <a:cubicBezTo>
                  <a:pt x="9259" y="2202"/>
                  <a:pt x="9166" y="2194"/>
                  <a:pt x="9071" y="2189"/>
                </a:cubicBezTo>
                <a:cubicBezTo>
                  <a:pt x="8926" y="2179"/>
                  <a:pt x="8782" y="2171"/>
                  <a:pt x="8641" y="2161"/>
                </a:cubicBezTo>
                <a:cubicBezTo>
                  <a:pt x="8540" y="2153"/>
                  <a:pt x="8442" y="2143"/>
                  <a:pt x="8342" y="2136"/>
                </a:cubicBezTo>
                <a:cubicBezTo>
                  <a:pt x="8205" y="2123"/>
                  <a:pt x="8066" y="2110"/>
                  <a:pt x="7930" y="2098"/>
                </a:cubicBezTo>
                <a:cubicBezTo>
                  <a:pt x="7827" y="2088"/>
                  <a:pt x="7726" y="2075"/>
                  <a:pt x="7623" y="2062"/>
                </a:cubicBezTo>
                <a:cubicBezTo>
                  <a:pt x="7489" y="2047"/>
                  <a:pt x="7355" y="2032"/>
                  <a:pt x="7224" y="2014"/>
                </a:cubicBezTo>
                <a:cubicBezTo>
                  <a:pt x="7121" y="2001"/>
                  <a:pt x="7015" y="1986"/>
                  <a:pt x="6912" y="1971"/>
                </a:cubicBezTo>
                <a:cubicBezTo>
                  <a:pt x="6781" y="1953"/>
                  <a:pt x="6652" y="1933"/>
                  <a:pt x="6521" y="1913"/>
                </a:cubicBezTo>
                <a:cubicBezTo>
                  <a:pt x="6415" y="1895"/>
                  <a:pt x="6312" y="1877"/>
                  <a:pt x="6207" y="1860"/>
                </a:cubicBezTo>
                <a:cubicBezTo>
                  <a:pt x="6078" y="1837"/>
                  <a:pt x="5949" y="1816"/>
                  <a:pt x="5823" y="1791"/>
                </a:cubicBezTo>
                <a:cubicBezTo>
                  <a:pt x="5717" y="1771"/>
                  <a:pt x="5614" y="1751"/>
                  <a:pt x="5509" y="1730"/>
                </a:cubicBezTo>
                <a:cubicBezTo>
                  <a:pt x="5383" y="1705"/>
                  <a:pt x="5254" y="1680"/>
                  <a:pt x="5128" y="1652"/>
                </a:cubicBezTo>
                <a:cubicBezTo>
                  <a:pt x="5022" y="1629"/>
                  <a:pt x="4919" y="1606"/>
                  <a:pt x="4813" y="1583"/>
                </a:cubicBezTo>
                <a:cubicBezTo>
                  <a:pt x="4687" y="1556"/>
                  <a:pt x="4561" y="1525"/>
                  <a:pt x="4437" y="1495"/>
                </a:cubicBezTo>
                <a:cubicBezTo>
                  <a:pt x="4334" y="1469"/>
                  <a:pt x="4229" y="1444"/>
                  <a:pt x="4126" y="1416"/>
                </a:cubicBezTo>
                <a:cubicBezTo>
                  <a:pt x="4002" y="1383"/>
                  <a:pt x="3876" y="1353"/>
                  <a:pt x="3752" y="1317"/>
                </a:cubicBezTo>
                <a:cubicBezTo>
                  <a:pt x="3649" y="1290"/>
                  <a:pt x="3546" y="1262"/>
                  <a:pt x="3443" y="1231"/>
                </a:cubicBezTo>
                <a:cubicBezTo>
                  <a:pt x="3320" y="1196"/>
                  <a:pt x="3196" y="1160"/>
                  <a:pt x="3072" y="1122"/>
                </a:cubicBezTo>
                <a:cubicBezTo>
                  <a:pt x="2969" y="1092"/>
                  <a:pt x="2866" y="1062"/>
                  <a:pt x="2763" y="1029"/>
                </a:cubicBezTo>
                <a:cubicBezTo>
                  <a:pt x="2640" y="991"/>
                  <a:pt x="2516" y="950"/>
                  <a:pt x="2395" y="910"/>
                </a:cubicBezTo>
                <a:cubicBezTo>
                  <a:pt x="2295" y="877"/>
                  <a:pt x="2192" y="844"/>
                  <a:pt x="2091" y="808"/>
                </a:cubicBezTo>
                <a:cubicBezTo>
                  <a:pt x="1968" y="765"/>
                  <a:pt x="1847" y="722"/>
                  <a:pt x="1723" y="679"/>
                </a:cubicBezTo>
                <a:cubicBezTo>
                  <a:pt x="1623" y="644"/>
                  <a:pt x="1522" y="608"/>
                  <a:pt x="1422" y="570"/>
                </a:cubicBezTo>
                <a:cubicBezTo>
                  <a:pt x="1298" y="524"/>
                  <a:pt x="1177" y="476"/>
                  <a:pt x="1053" y="428"/>
                </a:cubicBezTo>
                <a:cubicBezTo>
                  <a:pt x="955" y="390"/>
                  <a:pt x="858" y="352"/>
                  <a:pt x="760" y="312"/>
                </a:cubicBezTo>
                <a:cubicBezTo>
                  <a:pt x="636" y="261"/>
                  <a:pt x="513" y="210"/>
                  <a:pt x="389" y="157"/>
                </a:cubicBezTo>
                <a:cubicBezTo>
                  <a:pt x="294" y="117"/>
                  <a:pt x="198" y="76"/>
                  <a:pt x="103" y="35"/>
                </a:cubicBezTo>
                <a:cubicBezTo>
                  <a:pt x="77" y="25"/>
                  <a:pt x="52" y="13"/>
                  <a:pt x="23" y="3"/>
                </a:cubicBezTo>
                <a:cubicBezTo>
                  <a:pt x="21" y="51"/>
                  <a:pt x="18" y="99"/>
                  <a:pt x="15" y="147"/>
                </a:cubicBezTo>
                <a:cubicBezTo>
                  <a:pt x="13" y="198"/>
                  <a:pt x="13" y="248"/>
                  <a:pt x="10" y="296"/>
                </a:cubicBezTo>
                <a:cubicBezTo>
                  <a:pt x="5" y="519"/>
                  <a:pt x="0" y="740"/>
                  <a:pt x="0" y="953"/>
                </a:cubicBezTo>
                <a:cubicBezTo>
                  <a:pt x="0" y="1208"/>
                  <a:pt x="5" y="1467"/>
                  <a:pt x="13" y="1723"/>
                </a:cubicBezTo>
                <a:cubicBezTo>
                  <a:pt x="15" y="1814"/>
                  <a:pt x="21" y="1908"/>
                  <a:pt x="26" y="1999"/>
                </a:cubicBezTo>
                <a:cubicBezTo>
                  <a:pt x="33" y="2161"/>
                  <a:pt x="39" y="2326"/>
                  <a:pt x="49" y="2488"/>
                </a:cubicBezTo>
                <a:cubicBezTo>
                  <a:pt x="57" y="2597"/>
                  <a:pt x="64" y="2703"/>
                  <a:pt x="75" y="2810"/>
                </a:cubicBezTo>
                <a:cubicBezTo>
                  <a:pt x="85" y="2957"/>
                  <a:pt x="95" y="3103"/>
                  <a:pt x="108" y="3250"/>
                </a:cubicBezTo>
                <a:cubicBezTo>
                  <a:pt x="118" y="3364"/>
                  <a:pt x="134" y="3478"/>
                  <a:pt x="144" y="3592"/>
                </a:cubicBezTo>
                <a:cubicBezTo>
                  <a:pt x="160" y="3732"/>
                  <a:pt x="173" y="3869"/>
                  <a:pt x="191" y="4008"/>
                </a:cubicBezTo>
                <a:cubicBezTo>
                  <a:pt x="206" y="4127"/>
                  <a:pt x="224" y="4244"/>
                  <a:pt x="240" y="4363"/>
                </a:cubicBezTo>
                <a:cubicBezTo>
                  <a:pt x="258" y="4497"/>
                  <a:pt x="276" y="4629"/>
                  <a:pt x="296" y="4763"/>
                </a:cubicBezTo>
                <a:cubicBezTo>
                  <a:pt x="314" y="4884"/>
                  <a:pt x="337" y="5006"/>
                  <a:pt x="358" y="5125"/>
                </a:cubicBezTo>
                <a:cubicBezTo>
                  <a:pt x="379" y="5254"/>
                  <a:pt x="399" y="5381"/>
                  <a:pt x="425" y="5510"/>
                </a:cubicBezTo>
                <a:cubicBezTo>
                  <a:pt x="448" y="5634"/>
                  <a:pt x="474" y="5758"/>
                  <a:pt x="500" y="5883"/>
                </a:cubicBezTo>
                <a:cubicBezTo>
                  <a:pt x="525" y="6007"/>
                  <a:pt x="549" y="6131"/>
                  <a:pt x="574" y="6253"/>
                </a:cubicBezTo>
                <a:cubicBezTo>
                  <a:pt x="603" y="6377"/>
                  <a:pt x="631" y="6501"/>
                  <a:pt x="662" y="6627"/>
                </a:cubicBezTo>
                <a:cubicBezTo>
                  <a:pt x="690" y="6749"/>
                  <a:pt x="716" y="6871"/>
                  <a:pt x="747" y="6990"/>
                </a:cubicBezTo>
                <a:cubicBezTo>
                  <a:pt x="778" y="7116"/>
                  <a:pt x="814" y="7241"/>
                  <a:pt x="847" y="7365"/>
                </a:cubicBezTo>
                <a:cubicBezTo>
                  <a:pt x="878" y="7484"/>
                  <a:pt x="909" y="7600"/>
                  <a:pt x="943" y="7719"/>
                </a:cubicBezTo>
                <a:cubicBezTo>
                  <a:pt x="979" y="7846"/>
                  <a:pt x="1017" y="7970"/>
                  <a:pt x="1053" y="8097"/>
                </a:cubicBezTo>
                <a:cubicBezTo>
                  <a:pt x="1087" y="8213"/>
                  <a:pt x="1120" y="8327"/>
                  <a:pt x="1156" y="8444"/>
                </a:cubicBezTo>
                <a:cubicBezTo>
                  <a:pt x="1195" y="8571"/>
                  <a:pt x="1239" y="8695"/>
                  <a:pt x="1280" y="8819"/>
                </a:cubicBezTo>
                <a:cubicBezTo>
                  <a:pt x="1319" y="8933"/>
                  <a:pt x="1355" y="9047"/>
                  <a:pt x="1393" y="9161"/>
                </a:cubicBezTo>
                <a:cubicBezTo>
                  <a:pt x="1437" y="9285"/>
                  <a:pt x="1483" y="9409"/>
                  <a:pt x="1530" y="9533"/>
                </a:cubicBezTo>
                <a:cubicBezTo>
                  <a:pt x="1571" y="9645"/>
                  <a:pt x="1610" y="9756"/>
                  <a:pt x="1653" y="9868"/>
                </a:cubicBezTo>
                <a:cubicBezTo>
                  <a:pt x="1700" y="9992"/>
                  <a:pt x="1751" y="10116"/>
                  <a:pt x="1800" y="10240"/>
                </a:cubicBezTo>
                <a:cubicBezTo>
                  <a:pt x="1844" y="10349"/>
                  <a:pt x="1888" y="10458"/>
                  <a:pt x="1932" y="10567"/>
                </a:cubicBezTo>
                <a:cubicBezTo>
                  <a:pt x="1983" y="10691"/>
                  <a:pt x="2037" y="10813"/>
                  <a:pt x="2091" y="10937"/>
                </a:cubicBezTo>
                <a:cubicBezTo>
                  <a:pt x="2138" y="11043"/>
                  <a:pt x="2184" y="11152"/>
                  <a:pt x="2233" y="11259"/>
                </a:cubicBezTo>
                <a:cubicBezTo>
                  <a:pt x="2287" y="11380"/>
                  <a:pt x="2346" y="11502"/>
                  <a:pt x="2403" y="11623"/>
                </a:cubicBezTo>
                <a:cubicBezTo>
                  <a:pt x="2452" y="11730"/>
                  <a:pt x="2501" y="11836"/>
                  <a:pt x="2552" y="11940"/>
                </a:cubicBezTo>
                <a:cubicBezTo>
                  <a:pt x="2611" y="12062"/>
                  <a:pt x="2673" y="12181"/>
                  <a:pt x="2735" y="12300"/>
                </a:cubicBezTo>
                <a:cubicBezTo>
                  <a:pt x="2789" y="12404"/>
                  <a:pt x="2841" y="12508"/>
                  <a:pt x="2895" y="12611"/>
                </a:cubicBezTo>
                <a:cubicBezTo>
                  <a:pt x="2957" y="12730"/>
                  <a:pt x="3024" y="12847"/>
                  <a:pt x="3088" y="12966"/>
                </a:cubicBezTo>
                <a:cubicBezTo>
                  <a:pt x="3145" y="13067"/>
                  <a:pt x="3199" y="13171"/>
                  <a:pt x="3255" y="13273"/>
                </a:cubicBezTo>
                <a:cubicBezTo>
                  <a:pt x="3322" y="13389"/>
                  <a:pt x="3389" y="13506"/>
                  <a:pt x="3459" y="13622"/>
                </a:cubicBezTo>
                <a:cubicBezTo>
                  <a:pt x="3518" y="13724"/>
                  <a:pt x="3577" y="13825"/>
                  <a:pt x="3636" y="13924"/>
                </a:cubicBezTo>
                <a:cubicBezTo>
                  <a:pt x="3706" y="14038"/>
                  <a:pt x="3778" y="14152"/>
                  <a:pt x="3850" y="14266"/>
                </a:cubicBezTo>
                <a:cubicBezTo>
                  <a:pt x="3912" y="14365"/>
                  <a:pt x="3974" y="14466"/>
                  <a:pt x="4038" y="14562"/>
                </a:cubicBezTo>
                <a:cubicBezTo>
                  <a:pt x="4110" y="14674"/>
                  <a:pt x="4185" y="14785"/>
                  <a:pt x="4260" y="14897"/>
                </a:cubicBezTo>
                <a:cubicBezTo>
                  <a:pt x="4327" y="14995"/>
                  <a:pt x="4391" y="15094"/>
                  <a:pt x="4458" y="15190"/>
                </a:cubicBezTo>
                <a:cubicBezTo>
                  <a:pt x="4533" y="15299"/>
                  <a:pt x="4613" y="15408"/>
                  <a:pt x="4690" y="15517"/>
                </a:cubicBezTo>
                <a:cubicBezTo>
                  <a:pt x="4759" y="15614"/>
                  <a:pt x="4826" y="15712"/>
                  <a:pt x="4898" y="15806"/>
                </a:cubicBezTo>
                <a:cubicBezTo>
                  <a:pt x="4978" y="15912"/>
                  <a:pt x="5058" y="16019"/>
                  <a:pt x="5138" y="16125"/>
                </a:cubicBezTo>
                <a:cubicBezTo>
                  <a:pt x="5210" y="16222"/>
                  <a:pt x="5282" y="16315"/>
                  <a:pt x="5354" y="16412"/>
                </a:cubicBezTo>
                <a:cubicBezTo>
                  <a:pt x="5437" y="16515"/>
                  <a:pt x="5519" y="16619"/>
                  <a:pt x="5602" y="16721"/>
                </a:cubicBezTo>
                <a:cubicBezTo>
                  <a:pt x="5676" y="16814"/>
                  <a:pt x="5754" y="16908"/>
                  <a:pt x="5831" y="17002"/>
                </a:cubicBezTo>
                <a:cubicBezTo>
                  <a:pt x="5916" y="17103"/>
                  <a:pt x="6001" y="17202"/>
                  <a:pt x="6086" y="17303"/>
                </a:cubicBezTo>
                <a:cubicBezTo>
                  <a:pt x="6166" y="17397"/>
                  <a:pt x="6245" y="17488"/>
                  <a:pt x="6325" y="17582"/>
                </a:cubicBezTo>
                <a:cubicBezTo>
                  <a:pt x="6413" y="17681"/>
                  <a:pt x="6500" y="17777"/>
                  <a:pt x="6588" y="17873"/>
                </a:cubicBezTo>
                <a:cubicBezTo>
                  <a:pt x="6670" y="17965"/>
                  <a:pt x="6753" y="18056"/>
                  <a:pt x="6838" y="18147"/>
                </a:cubicBezTo>
                <a:cubicBezTo>
                  <a:pt x="6928" y="18243"/>
                  <a:pt x="7018" y="18337"/>
                  <a:pt x="7108" y="18431"/>
                </a:cubicBezTo>
                <a:cubicBezTo>
                  <a:pt x="7196" y="18519"/>
                  <a:pt x="7281" y="18611"/>
                  <a:pt x="7368" y="18699"/>
                </a:cubicBezTo>
                <a:cubicBezTo>
                  <a:pt x="7458" y="18790"/>
                  <a:pt x="7554" y="18882"/>
                  <a:pt x="7646" y="18973"/>
                </a:cubicBezTo>
                <a:cubicBezTo>
                  <a:pt x="7737" y="19062"/>
                  <a:pt x="7827" y="19148"/>
                  <a:pt x="7917" y="19236"/>
                </a:cubicBezTo>
                <a:cubicBezTo>
                  <a:pt x="8010" y="19325"/>
                  <a:pt x="8105" y="19411"/>
                  <a:pt x="8200" y="19500"/>
                </a:cubicBezTo>
                <a:cubicBezTo>
                  <a:pt x="8293" y="19586"/>
                  <a:pt x="8388" y="19672"/>
                  <a:pt x="8483" y="19758"/>
                </a:cubicBezTo>
                <a:cubicBezTo>
                  <a:pt x="8579" y="19844"/>
                  <a:pt x="8677" y="19928"/>
                  <a:pt x="8772" y="20012"/>
                </a:cubicBezTo>
                <a:cubicBezTo>
                  <a:pt x="8870" y="20095"/>
                  <a:pt x="8968" y="20181"/>
                  <a:pt x="9065" y="20265"/>
                </a:cubicBezTo>
                <a:cubicBezTo>
                  <a:pt x="9163" y="20346"/>
                  <a:pt x="9261" y="20427"/>
                  <a:pt x="9359" y="20508"/>
                </a:cubicBezTo>
                <a:cubicBezTo>
                  <a:pt x="9460" y="20592"/>
                  <a:pt x="9563" y="20673"/>
                  <a:pt x="9666" y="20754"/>
                </a:cubicBezTo>
                <a:cubicBezTo>
                  <a:pt x="9766" y="20832"/>
                  <a:pt x="9866" y="20908"/>
                  <a:pt x="9967" y="20987"/>
                </a:cubicBezTo>
                <a:cubicBezTo>
                  <a:pt x="10072" y="21068"/>
                  <a:pt x="10175" y="21147"/>
                  <a:pt x="10284" y="21225"/>
                </a:cubicBezTo>
                <a:cubicBezTo>
                  <a:pt x="10384" y="21301"/>
                  <a:pt x="10487" y="21375"/>
                  <a:pt x="10590" y="21448"/>
                </a:cubicBezTo>
                <a:cubicBezTo>
                  <a:pt x="10662" y="21499"/>
                  <a:pt x="10732" y="21549"/>
                  <a:pt x="10804" y="21600"/>
                </a:cubicBezTo>
                <a:cubicBezTo>
                  <a:pt x="10876" y="21549"/>
                  <a:pt x="10946" y="21499"/>
                  <a:pt x="11018" y="21448"/>
                </a:cubicBezTo>
                <a:cubicBezTo>
                  <a:pt x="11121" y="21375"/>
                  <a:pt x="11224" y="21299"/>
                  <a:pt x="11327" y="21225"/>
                </a:cubicBezTo>
                <a:cubicBezTo>
                  <a:pt x="11432" y="21147"/>
                  <a:pt x="11535" y="21068"/>
                  <a:pt x="11641" y="20987"/>
                </a:cubicBezTo>
                <a:cubicBezTo>
                  <a:pt x="11744" y="20908"/>
                  <a:pt x="11844" y="20832"/>
                  <a:pt x="11945" y="20751"/>
                </a:cubicBezTo>
                <a:cubicBezTo>
                  <a:pt x="12045" y="20670"/>
                  <a:pt x="12146" y="20589"/>
                  <a:pt x="12246" y="20508"/>
                </a:cubicBezTo>
                <a:cubicBezTo>
                  <a:pt x="12347" y="20427"/>
                  <a:pt x="12447" y="20346"/>
                  <a:pt x="12545" y="20262"/>
                </a:cubicBezTo>
                <a:cubicBezTo>
                  <a:pt x="12643" y="20181"/>
                  <a:pt x="12738" y="20098"/>
                  <a:pt x="12836" y="20014"/>
                </a:cubicBezTo>
                <a:cubicBezTo>
                  <a:pt x="12934" y="19928"/>
                  <a:pt x="13032" y="19844"/>
                  <a:pt x="13129" y="19758"/>
                </a:cubicBezTo>
                <a:cubicBezTo>
                  <a:pt x="13222" y="19675"/>
                  <a:pt x="13315" y="19591"/>
                  <a:pt x="13405" y="19505"/>
                </a:cubicBezTo>
                <a:cubicBezTo>
                  <a:pt x="13503" y="19416"/>
                  <a:pt x="13598" y="19328"/>
                  <a:pt x="13693" y="19236"/>
                </a:cubicBezTo>
                <a:cubicBezTo>
                  <a:pt x="13784" y="19153"/>
                  <a:pt x="13871" y="19067"/>
                  <a:pt x="13959" y="18980"/>
                </a:cubicBezTo>
                <a:cubicBezTo>
                  <a:pt x="14054" y="18889"/>
                  <a:pt x="14149" y="18795"/>
                  <a:pt x="14242" y="18702"/>
                </a:cubicBezTo>
                <a:cubicBezTo>
                  <a:pt x="14327" y="18616"/>
                  <a:pt x="14412" y="18527"/>
                  <a:pt x="14497" y="18441"/>
                </a:cubicBezTo>
                <a:cubicBezTo>
                  <a:pt x="14590" y="18345"/>
                  <a:pt x="14682" y="18248"/>
                  <a:pt x="14773" y="18152"/>
                </a:cubicBezTo>
                <a:cubicBezTo>
                  <a:pt x="14855" y="18063"/>
                  <a:pt x="14935" y="17975"/>
                  <a:pt x="15017" y="17886"/>
                </a:cubicBezTo>
                <a:cubicBezTo>
                  <a:pt x="15107" y="17787"/>
                  <a:pt x="15198" y="17688"/>
                  <a:pt x="15285" y="17587"/>
                </a:cubicBezTo>
                <a:cubicBezTo>
                  <a:pt x="15365" y="17498"/>
                  <a:pt x="15440" y="17407"/>
                  <a:pt x="15519" y="17316"/>
                </a:cubicBezTo>
                <a:cubicBezTo>
                  <a:pt x="15607" y="17215"/>
                  <a:pt x="15695" y="17111"/>
                  <a:pt x="15782" y="17007"/>
                </a:cubicBezTo>
                <a:cubicBezTo>
                  <a:pt x="15857" y="16916"/>
                  <a:pt x="15932" y="16824"/>
                  <a:pt x="16004" y="16733"/>
                </a:cubicBezTo>
                <a:cubicBezTo>
                  <a:pt x="16089" y="16627"/>
                  <a:pt x="16174" y="16523"/>
                  <a:pt x="16259" y="16414"/>
                </a:cubicBezTo>
                <a:cubicBezTo>
                  <a:pt x="16331" y="16323"/>
                  <a:pt x="16400" y="16229"/>
                  <a:pt x="16470" y="16138"/>
                </a:cubicBezTo>
                <a:cubicBezTo>
                  <a:pt x="16552" y="16029"/>
                  <a:pt x="16635" y="15920"/>
                  <a:pt x="16714" y="15811"/>
                </a:cubicBezTo>
                <a:cubicBezTo>
                  <a:pt x="16784" y="15717"/>
                  <a:pt x="16848" y="15624"/>
                  <a:pt x="16918" y="15530"/>
                </a:cubicBezTo>
                <a:cubicBezTo>
                  <a:pt x="16998" y="15418"/>
                  <a:pt x="17078" y="15307"/>
                  <a:pt x="17155" y="15195"/>
                </a:cubicBezTo>
                <a:cubicBezTo>
                  <a:pt x="17219" y="15099"/>
                  <a:pt x="17284" y="15003"/>
                  <a:pt x="17348" y="14909"/>
                </a:cubicBezTo>
                <a:cubicBezTo>
                  <a:pt x="17425" y="14795"/>
                  <a:pt x="17500" y="14681"/>
                  <a:pt x="17575" y="14567"/>
                </a:cubicBezTo>
                <a:cubicBezTo>
                  <a:pt x="17636" y="14471"/>
                  <a:pt x="17696" y="14375"/>
                  <a:pt x="17757" y="14276"/>
                </a:cubicBezTo>
                <a:cubicBezTo>
                  <a:pt x="17830" y="14159"/>
                  <a:pt x="17904" y="14043"/>
                  <a:pt x="17974" y="13926"/>
                </a:cubicBezTo>
                <a:cubicBezTo>
                  <a:pt x="18033" y="13830"/>
                  <a:pt x="18090" y="13731"/>
                  <a:pt x="18146" y="13632"/>
                </a:cubicBezTo>
                <a:cubicBezTo>
                  <a:pt x="18216" y="13513"/>
                  <a:pt x="18285" y="13397"/>
                  <a:pt x="18352" y="13275"/>
                </a:cubicBezTo>
                <a:cubicBezTo>
                  <a:pt x="18409" y="13176"/>
                  <a:pt x="18463" y="13075"/>
                  <a:pt x="18517" y="12976"/>
                </a:cubicBezTo>
                <a:cubicBezTo>
                  <a:pt x="18584" y="12855"/>
                  <a:pt x="18649" y="12736"/>
                  <a:pt x="18713" y="12614"/>
                </a:cubicBezTo>
                <a:cubicBezTo>
                  <a:pt x="18767" y="12513"/>
                  <a:pt x="18816" y="12411"/>
                  <a:pt x="18868" y="12310"/>
                </a:cubicBezTo>
                <a:cubicBezTo>
                  <a:pt x="18929" y="12188"/>
                  <a:pt x="18991" y="12067"/>
                  <a:pt x="19053" y="11943"/>
                </a:cubicBezTo>
                <a:cubicBezTo>
                  <a:pt x="19104" y="11839"/>
                  <a:pt x="19151" y="11735"/>
                  <a:pt x="19200" y="11631"/>
                </a:cubicBezTo>
                <a:cubicBezTo>
                  <a:pt x="19259" y="11507"/>
                  <a:pt x="19316" y="11385"/>
                  <a:pt x="19372" y="11261"/>
                </a:cubicBezTo>
                <a:cubicBezTo>
                  <a:pt x="19419" y="11157"/>
                  <a:pt x="19465" y="11051"/>
                  <a:pt x="19511" y="10944"/>
                </a:cubicBezTo>
                <a:cubicBezTo>
                  <a:pt x="19565" y="10820"/>
                  <a:pt x="19620" y="10696"/>
                  <a:pt x="19674" y="10569"/>
                </a:cubicBezTo>
                <a:cubicBezTo>
                  <a:pt x="19717" y="10463"/>
                  <a:pt x="19761" y="10354"/>
                  <a:pt x="19802" y="10248"/>
                </a:cubicBezTo>
                <a:cubicBezTo>
                  <a:pt x="19854" y="10124"/>
                  <a:pt x="19903" y="9997"/>
                  <a:pt x="19952" y="9870"/>
                </a:cubicBezTo>
                <a:cubicBezTo>
                  <a:pt x="19993" y="9761"/>
                  <a:pt x="20032" y="9650"/>
                  <a:pt x="20073" y="9541"/>
                </a:cubicBezTo>
                <a:cubicBezTo>
                  <a:pt x="20119" y="9414"/>
                  <a:pt x="20165" y="9290"/>
                  <a:pt x="20209" y="9163"/>
                </a:cubicBezTo>
                <a:cubicBezTo>
                  <a:pt x="20248" y="9052"/>
                  <a:pt x="20284" y="8938"/>
                  <a:pt x="20323" y="8826"/>
                </a:cubicBezTo>
                <a:cubicBezTo>
                  <a:pt x="20364" y="8700"/>
                  <a:pt x="20408" y="8576"/>
                  <a:pt x="20446" y="8449"/>
                </a:cubicBezTo>
                <a:cubicBezTo>
                  <a:pt x="20482" y="8335"/>
                  <a:pt x="20516" y="8221"/>
                  <a:pt x="20549" y="8107"/>
                </a:cubicBezTo>
                <a:cubicBezTo>
                  <a:pt x="20588" y="7980"/>
                  <a:pt x="20627" y="7854"/>
                  <a:pt x="20663" y="7727"/>
                </a:cubicBezTo>
                <a:cubicBezTo>
                  <a:pt x="20696" y="7610"/>
                  <a:pt x="20724" y="7494"/>
                  <a:pt x="20755" y="7375"/>
                </a:cubicBezTo>
                <a:cubicBezTo>
                  <a:pt x="20789" y="7248"/>
                  <a:pt x="20825" y="7124"/>
                  <a:pt x="20856" y="6997"/>
                </a:cubicBezTo>
                <a:cubicBezTo>
                  <a:pt x="20887" y="6878"/>
                  <a:pt x="20912" y="6757"/>
                  <a:pt x="20941" y="6638"/>
                </a:cubicBezTo>
                <a:cubicBezTo>
                  <a:pt x="20969" y="6513"/>
                  <a:pt x="21000" y="6387"/>
                  <a:pt x="21028" y="6260"/>
                </a:cubicBezTo>
                <a:cubicBezTo>
                  <a:pt x="21054" y="6138"/>
                  <a:pt x="21077" y="6014"/>
                  <a:pt x="21103" y="5890"/>
                </a:cubicBezTo>
                <a:cubicBezTo>
                  <a:pt x="21129" y="5766"/>
                  <a:pt x="21154" y="5642"/>
                  <a:pt x="21178" y="5518"/>
                </a:cubicBezTo>
                <a:cubicBezTo>
                  <a:pt x="21201" y="5391"/>
                  <a:pt x="21221" y="5262"/>
                  <a:pt x="21242" y="5135"/>
                </a:cubicBezTo>
                <a:cubicBezTo>
                  <a:pt x="21263" y="5014"/>
                  <a:pt x="21286" y="4892"/>
                  <a:pt x="21304" y="4770"/>
                </a:cubicBezTo>
                <a:cubicBezTo>
                  <a:pt x="21324" y="4639"/>
                  <a:pt x="21342" y="4504"/>
                  <a:pt x="21360" y="4370"/>
                </a:cubicBezTo>
                <a:cubicBezTo>
                  <a:pt x="21376" y="4251"/>
                  <a:pt x="21394" y="4135"/>
                  <a:pt x="21409" y="4015"/>
                </a:cubicBezTo>
                <a:cubicBezTo>
                  <a:pt x="21427" y="3879"/>
                  <a:pt x="21440" y="3739"/>
                  <a:pt x="21456" y="3600"/>
                </a:cubicBezTo>
                <a:cubicBezTo>
                  <a:pt x="21469" y="3486"/>
                  <a:pt x="21482" y="3372"/>
                  <a:pt x="21492" y="3258"/>
                </a:cubicBezTo>
                <a:cubicBezTo>
                  <a:pt x="21505" y="3111"/>
                  <a:pt x="21515" y="2964"/>
                  <a:pt x="21525" y="2817"/>
                </a:cubicBezTo>
                <a:cubicBezTo>
                  <a:pt x="21533" y="2711"/>
                  <a:pt x="21543" y="2602"/>
                  <a:pt x="21551" y="2495"/>
                </a:cubicBezTo>
                <a:cubicBezTo>
                  <a:pt x="21561" y="2333"/>
                  <a:pt x="21567" y="2169"/>
                  <a:pt x="21574" y="2006"/>
                </a:cubicBezTo>
                <a:cubicBezTo>
                  <a:pt x="21579" y="1915"/>
                  <a:pt x="21585" y="1822"/>
                  <a:pt x="21587" y="1730"/>
                </a:cubicBezTo>
                <a:cubicBezTo>
                  <a:pt x="21595" y="1474"/>
                  <a:pt x="21600" y="1219"/>
                  <a:pt x="21600" y="960"/>
                </a:cubicBezTo>
                <a:cubicBezTo>
                  <a:pt x="21600" y="745"/>
                  <a:pt x="21595" y="524"/>
                  <a:pt x="21590" y="301"/>
                </a:cubicBezTo>
                <a:cubicBezTo>
                  <a:pt x="21587" y="248"/>
                  <a:pt x="21587" y="195"/>
                  <a:pt x="21585" y="142"/>
                </a:cubicBezTo>
                <a:cubicBezTo>
                  <a:pt x="21582" y="96"/>
                  <a:pt x="21579" y="48"/>
                  <a:pt x="21579" y="0"/>
                </a:cubicBezTo>
                <a:cubicBezTo>
                  <a:pt x="21554" y="10"/>
                  <a:pt x="21528" y="20"/>
                  <a:pt x="21502" y="33"/>
                </a:cubicBezTo>
                <a:cubicBezTo>
                  <a:pt x="21399" y="68"/>
                  <a:pt x="21299" y="109"/>
                  <a:pt x="21201" y="15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480060" anchor="b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QUALITY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FDF0E11-F701-4AC5-B653-4EA22996AFA7}"/>
              </a:ext>
            </a:extLst>
          </p:cNvPr>
          <p:cNvSpPr/>
          <p:nvPr/>
        </p:nvSpPr>
        <p:spPr>
          <a:xfrm>
            <a:off x="3299632" y="1604823"/>
            <a:ext cx="2544737" cy="1435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35" y="21455"/>
                </a:moveTo>
                <a:cubicBezTo>
                  <a:pt x="10992" y="21386"/>
                  <a:pt x="11050" y="21319"/>
                  <a:pt x="11109" y="21252"/>
                </a:cubicBezTo>
                <a:cubicBezTo>
                  <a:pt x="11169" y="21183"/>
                  <a:pt x="11232" y="21116"/>
                  <a:pt x="11293" y="21051"/>
                </a:cubicBezTo>
                <a:cubicBezTo>
                  <a:pt x="11351" y="20988"/>
                  <a:pt x="11409" y="20923"/>
                  <a:pt x="11469" y="20862"/>
                </a:cubicBezTo>
                <a:cubicBezTo>
                  <a:pt x="11531" y="20797"/>
                  <a:pt x="11594" y="20736"/>
                  <a:pt x="11658" y="20673"/>
                </a:cubicBezTo>
                <a:cubicBezTo>
                  <a:pt x="11717" y="20613"/>
                  <a:pt x="11776" y="20554"/>
                  <a:pt x="11837" y="20497"/>
                </a:cubicBezTo>
                <a:cubicBezTo>
                  <a:pt x="11900" y="20436"/>
                  <a:pt x="11965" y="20378"/>
                  <a:pt x="12030" y="20321"/>
                </a:cubicBezTo>
                <a:cubicBezTo>
                  <a:pt x="12090" y="20265"/>
                  <a:pt x="12149" y="20210"/>
                  <a:pt x="12211" y="20158"/>
                </a:cubicBezTo>
                <a:cubicBezTo>
                  <a:pt x="12276" y="20101"/>
                  <a:pt x="12343" y="20049"/>
                  <a:pt x="12408" y="19994"/>
                </a:cubicBezTo>
                <a:cubicBezTo>
                  <a:pt x="12469" y="19944"/>
                  <a:pt x="12530" y="19893"/>
                  <a:pt x="12592" y="19845"/>
                </a:cubicBezTo>
                <a:cubicBezTo>
                  <a:pt x="12659" y="19793"/>
                  <a:pt x="12726" y="19743"/>
                  <a:pt x="12792" y="19694"/>
                </a:cubicBezTo>
                <a:cubicBezTo>
                  <a:pt x="12854" y="19648"/>
                  <a:pt x="12915" y="19602"/>
                  <a:pt x="12977" y="19558"/>
                </a:cubicBezTo>
                <a:cubicBezTo>
                  <a:pt x="13045" y="19510"/>
                  <a:pt x="13113" y="19466"/>
                  <a:pt x="13181" y="19420"/>
                </a:cubicBezTo>
                <a:cubicBezTo>
                  <a:pt x="13243" y="19378"/>
                  <a:pt x="13305" y="19336"/>
                  <a:pt x="13367" y="19296"/>
                </a:cubicBezTo>
                <a:cubicBezTo>
                  <a:pt x="13436" y="19252"/>
                  <a:pt x="13505" y="19214"/>
                  <a:pt x="13576" y="19172"/>
                </a:cubicBezTo>
                <a:cubicBezTo>
                  <a:pt x="13638" y="19135"/>
                  <a:pt x="13701" y="19097"/>
                  <a:pt x="13764" y="19061"/>
                </a:cubicBezTo>
                <a:cubicBezTo>
                  <a:pt x="13834" y="19023"/>
                  <a:pt x="13906" y="18986"/>
                  <a:pt x="13976" y="18950"/>
                </a:cubicBezTo>
                <a:cubicBezTo>
                  <a:pt x="14038" y="18917"/>
                  <a:pt x="14102" y="18883"/>
                  <a:pt x="14166" y="18852"/>
                </a:cubicBezTo>
                <a:cubicBezTo>
                  <a:pt x="14238" y="18818"/>
                  <a:pt x="14310" y="18787"/>
                  <a:pt x="14382" y="18755"/>
                </a:cubicBezTo>
                <a:cubicBezTo>
                  <a:pt x="14445" y="18726"/>
                  <a:pt x="14509" y="18698"/>
                  <a:pt x="14571" y="18671"/>
                </a:cubicBezTo>
                <a:cubicBezTo>
                  <a:pt x="14645" y="18640"/>
                  <a:pt x="14719" y="18615"/>
                  <a:pt x="14793" y="18587"/>
                </a:cubicBezTo>
                <a:cubicBezTo>
                  <a:pt x="14856" y="18564"/>
                  <a:pt x="14919" y="18539"/>
                  <a:pt x="14981" y="18518"/>
                </a:cubicBezTo>
                <a:cubicBezTo>
                  <a:pt x="15057" y="18493"/>
                  <a:pt x="15133" y="18470"/>
                  <a:pt x="15210" y="18447"/>
                </a:cubicBezTo>
                <a:cubicBezTo>
                  <a:pt x="15271" y="18428"/>
                  <a:pt x="15333" y="18409"/>
                  <a:pt x="15395" y="18392"/>
                </a:cubicBezTo>
                <a:cubicBezTo>
                  <a:pt x="15474" y="18371"/>
                  <a:pt x="15553" y="18353"/>
                  <a:pt x="15633" y="18336"/>
                </a:cubicBezTo>
                <a:cubicBezTo>
                  <a:pt x="15693" y="18323"/>
                  <a:pt x="15752" y="18306"/>
                  <a:pt x="15813" y="18294"/>
                </a:cubicBezTo>
                <a:cubicBezTo>
                  <a:pt x="15896" y="18277"/>
                  <a:pt x="15980" y="18265"/>
                  <a:pt x="16063" y="18252"/>
                </a:cubicBezTo>
                <a:cubicBezTo>
                  <a:pt x="16119" y="18243"/>
                  <a:pt x="16176" y="18231"/>
                  <a:pt x="16232" y="18223"/>
                </a:cubicBezTo>
                <a:cubicBezTo>
                  <a:pt x="16326" y="18210"/>
                  <a:pt x="16421" y="18202"/>
                  <a:pt x="16515" y="18195"/>
                </a:cubicBezTo>
                <a:cubicBezTo>
                  <a:pt x="16561" y="18191"/>
                  <a:pt x="16609" y="18183"/>
                  <a:pt x="16655" y="18181"/>
                </a:cubicBezTo>
                <a:cubicBezTo>
                  <a:pt x="16797" y="18172"/>
                  <a:pt x="16939" y="18168"/>
                  <a:pt x="17080" y="18168"/>
                </a:cubicBezTo>
                <a:cubicBezTo>
                  <a:pt x="17181" y="18168"/>
                  <a:pt x="17282" y="18170"/>
                  <a:pt x="17382" y="18176"/>
                </a:cubicBezTo>
                <a:cubicBezTo>
                  <a:pt x="17416" y="18177"/>
                  <a:pt x="17448" y="18179"/>
                  <a:pt x="17482" y="18183"/>
                </a:cubicBezTo>
                <a:cubicBezTo>
                  <a:pt x="17548" y="18187"/>
                  <a:pt x="17615" y="18191"/>
                  <a:pt x="17682" y="18199"/>
                </a:cubicBezTo>
                <a:cubicBezTo>
                  <a:pt x="17721" y="18202"/>
                  <a:pt x="17761" y="18208"/>
                  <a:pt x="17800" y="18212"/>
                </a:cubicBezTo>
                <a:cubicBezTo>
                  <a:pt x="17860" y="18220"/>
                  <a:pt x="17921" y="18225"/>
                  <a:pt x="17981" y="18233"/>
                </a:cubicBezTo>
                <a:cubicBezTo>
                  <a:pt x="18023" y="18239"/>
                  <a:pt x="18065" y="18246"/>
                  <a:pt x="18107" y="18254"/>
                </a:cubicBezTo>
                <a:cubicBezTo>
                  <a:pt x="18164" y="18264"/>
                  <a:pt x="18222" y="18273"/>
                  <a:pt x="18279" y="18283"/>
                </a:cubicBezTo>
                <a:cubicBezTo>
                  <a:pt x="18322" y="18290"/>
                  <a:pt x="18365" y="18300"/>
                  <a:pt x="18408" y="18309"/>
                </a:cubicBezTo>
                <a:cubicBezTo>
                  <a:pt x="18463" y="18321"/>
                  <a:pt x="18519" y="18332"/>
                  <a:pt x="18574" y="18346"/>
                </a:cubicBezTo>
                <a:cubicBezTo>
                  <a:pt x="18618" y="18355"/>
                  <a:pt x="18662" y="18369"/>
                  <a:pt x="18706" y="18380"/>
                </a:cubicBezTo>
                <a:cubicBezTo>
                  <a:pt x="18760" y="18394"/>
                  <a:pt x="18815" y="18409"/>
                  <a:pt x="18869" y="18424"/>
                </a:cubicBezTo>
                <a:cubicBezTo>
                  <a:pt x="18913" y="18438"/>
                  <a:pt x="18957" y="18451"/>
                  <a:pt x="19001" y="18464"/>
                </a:cubicBezTo>
                <a:cubicBezTo>
                  <a:pt x="19054" y="18482"/>
                  <a:pt x="19108" y="18497"/>
                  <a:pt x="19161" y="18516"/>
                </a:cubicBezTo>
                <a:cubicBezTo>
                  <a:pt x="19205" y="18531"/>
                  <a:pt x="19250" y="18547"/>
                  <a:pt x="19294" y="18562"/>
                </a:cubicBezTo>
                <a:cubicBezTo>
                  <a:pt x="19347" y="18581"/>
                  <a:pt x="19399" y="18600"/>
                  <a:pt x="19452" y="18621"/>
                </a:cubicBezTo>
                <a:cubicBezTo>
                  <a:pt x="19497" y="18638"/>
                  <a:pt x="19541" y="18655"/>
                  <a:pt x="19585" y="18675"/>
                </a:cubicBezTo>
                <a:cubicBezTo>
                  <a:pt x="19638" y="18696"/>
                  <a:pt x="19690" y="18719"/>
                  <a:pt x="19741" y="18742"/>
                </a:cubicBezTo>
                <a:cubicBezTo>
                  <a:pt x="19786" y="18761"/>
                  <a:pt x="19829" y="18780"/>
                  <a:pt x="19873" y="18801"/>
                </a:cubicBezTo>
                <a:cubicBezTo>
                  <a:pt x="19925" y="18824"/>
                  <a:pt x="19977" y="18849"/>
                  <a:pt x="20028" y="18873"/>
                </a:cubicBezTo>
                <a:cubicBezTo>
                  <a:pt x="20073" y="18894"/>
                  <a:pt x="20116" y="18917"/>
                  <a:pt x="20160" y="18938"/>
                </a:cubicBezTo>
                <a:cubicBezTo>
                  <a:pt x="20212" y="18965"/>
                  <a:pt x="20262" y="18992"/>
                  <a:pt x="20314" y="19019"/>
                </a:cubicBezTo>
                <a:cubicBezTo>
                  <a:pt x="20357" y="19042"/>
                  <a:pt x="20400" y="19067"/>
                  <a:pt x="20444" y="19090"/>
                </a:cubicBezTo>
                <a:cubicBezTo>
                  <a:pt x="20495" y="19118"/>
                  <a:pt x="20546" y="19149"/>
                  <a:pt x="20598" y="19179"/>
                </a:cubicBezTo>
                <a:cubicBezTo>
                  <a:pt x="20641" y="19204"/>
                  <a:pt x="20683" y="19231"/>
                  <a:pt x="20726" y="19256"/>
                </a:cubicBezTo>
                <a:cubicBezTo>
                  <a:pt x="20778" y="19288"/>
                  <a:pt x="20829" y="19321"/>
                  <a:pt x="20879" y="19353"/>
                </a:cubicBezTo>
                <a:cubicBezTo>
                  <a:pt x="20921" y="19380"/>
                  <a:pt x="20964" y="19407"/>
                  <a:pt x="21006" y="19436"/>
                </a:cubicBezTo>
                <a:cubicBezTo>
                  <a:pt x="21057" y="19470"/>
                  <a:pt x="21108" y="19506"/>
                  <a:pt x="21160" y="19543"/>
                </a:cubicBezTo>
                <a:cubicBezTo>
                  <a:pt x="21201" y="19571"/>
                  <a:pt x="21243" y="19600"/>
                  <a:pt x="21284" y="19631"/>
                </a:cubicBezTo>
                <a:cubicBezTo>
                  <a:pt x="21336" y="19669"/>
                  <a:pt x="21387" y="19707"/>
                  <a:pt x="21438" y="19745"/>
                </a:cubicBezTo>
                <a:cubicBezTo>
                  <a:pt x="21478" y="19776"/>
                  <a:pt x="21519" y="19807"/>
                  <a:pt x="21559" y="19837"/>
                </a:cubicBezTo>
                <a:cubicBezTo>
                  <a:pt x="21570" y="19847"/>
                  <a:pt x="21582" y="19854"/>
                  <a:pt x="21592" y="19862"/>
                </a:cubicBezTo>
                <a:cubicBezTo>
                  <a:pt x="21598" y="19617"/>
                  <a:pt x="21600" y="19376"/>
                  <a:pt x="21600" y="19143"/>
                </a:cubicBezTo>
                <a:cubicBezTo>
                  <a:pt x="21600" y="8589"/>
                  <a:pt x="16756" y="0"/>
                  <a:pt x="10800" y="0"/>
                </a:cubicBezTo>
                <a:cubicBezTo>
                  <a:pt x="4846" y="0"/>
                  <a:pt x="0" y="8587"/>
                  <a:pt x="0" y="19143"/>
                </a:cubicBezTo>
                <a:cubicBezTo>
                  <a:pt x="0" y="19376"/>
                  <a:pt x="3" y="19619"/>
                  <a:pt x="9" y="19866"/>
                </a:cubicBezTo>
                <a:cubicBezTo>
                  <a:pt x="19" y="19856"/>
                  <a:pt x="30" y="19849"/>
                  <a:pt x="41" y="19841"/>
                </a:cubicBezTo>
                <a:cubicBezTo>
                  <a:pt x="83" y="19808"/>
                  <a:pt x="124" y="19778"/>
                  <a:pt x="166" y="19745"/>
                </a:cubicBezTo>
                <a:cubicBezTo>
                  <a:pt x="217" y="19707"/>
                  <a:pt x="266" y="19669"/>
                  <a:pt x="317" y="19633"/>
                </a:cubicBezTo>
                <a:cubicBezTo>
                  <a:pt x="359" y="19602"/>
                  <a:pt x="401" y="19573"/>
                  <a:pt x="443" y="19543"/>
                </a:cubicBezTo>
                <a:cubicBezTo>
                  <a:pt x="494" y="19506"/>
                  <a:pt x="545" y="19472"/>
                  <a:pt x="595" y="19438"/>
                </a:cubicBezTo>
                <a:cubicBezTo>
                  <a:pt x="638" y="19409"/>
                  <a:pt x="681" y="19382"/>
                  <a:pt x="724" y="19353"/>
                </a:cubicBezTo>
                <a:cubicBezTo>
                  <a:pt x="775" y="19321"/>
                  <a:pt x="825" y="19288"/>
                  <a:pt x="876" y="19256"/>
                </a:cubicBezTo>
                <a:cubicBezTo>
                  <a:pt x="919" y="19229"/>
                  <a:pt x="962" y="19204"/>
                  <a:pt x="1005" y="19177"/>
                </a:cubicBezTo>
                <a:cubicBezTo>
                  <a:pt x="1056" y="19147"/>
                  <a:pt x="1108" y="19118"/>
                  <a:pt x="1159" y="19088"/>
                </a:cubicBezTo>
                <a:cubicBezTo>
                  <a:pt x="1202" y="19063"/>
                  <a:pt x="1245" y="19040"/>
                  <a:pt x="1288" y="19017"/>
                </a:cubicBezTo>
                <a:cubicBezTo>
                  <a:pt x="1340" y="18988"/>
                  <a:pt x="1392" y="18961"/>
                  <a:pt x="1443" y="18935"/>
                </a:cubicBezTo>
                <a:cubicBezTo>
                  <a:pt x="1486" y="18912"/>
                  <a:pt x="1531" y="18891"/>
                  <a:pt x="1574" y="18870"/>
                </a:cubicBezTo>
                <a:cubicBezTo>
                  <a:pt x="1626" y="18845"/>
                  <a:pt x="1678" y="18820"/>
                  <a:pt x="1730" y="18795"/>
                </a:cubicBezTo>
                <a:cubicBezTo>
                  <a:pt x="1773" y="18774"/>
                  <a:pt x="1818" y="18755"/>
                  <a:pt x="1862" y="18736"/>
                </a:cubicBezTo>
                <a:cubicBezTo>
                  <a:pt x="1915" y="18713"/>
                  <a:pt x="1966" y="18690"/>
                  <a:pt x="2019" y="18669"/>
                </a:cubicBezTo>
                <a:cubicBezTo>
                  <a:pt x="2064" y="18652"/>
                  <a:pt x="2107" y="18633"/>
                  <a:pt x="2151" y="18615"/>
                </a:cubicBezTo>
                <a:cubicBezTo>
                  <a:pt x="2204" y="18594"/>
                  <a:pt x="2257" y="18575"/>
                  <a:pt x="2311" y="18556"/>
                </a:cubicBezTo>
                <a:cubicBezTo>
                  <a:pt x="2355" y="18541"/>
                  <a:pt x="2398" y="18525"/>
                  <a:pt x="2442" y="18510"/>
                </a:cubicBezTo>
                <a:cubicBezTo>
                  <a:pt x="2496" y="18493"/>
                  <a:pt x="2550" y="18476"/>
                  <a:pt x="2604" y="18459"/>
                </a:cubicBezTo>
                <a:cubicBezTo>
                  <a:pt x="2648" y="18445"/>
                  <a:pt x="2691" y="18432"/>
                  <a:pt x="2736" y="18418"/>
                </a:cubicBezTo>
                <a:cubicBezTo>
                  <a:pt x="2791" y="18403"/>
                  <a:pt x="2845" y="18388"/>
                  <a:pt x="2900" y="18374"/>
                </a:cubicBezTo>
                <a:cubicBezTo>
                  <a:pt x="2943" y="18363"/>
                  <a:pt x="2987" y="18351"/>
                  <a:pt x="3030" y="18342"/>
                </a:cubicBezTo>
                <a:cubicBezTo>
                  <a:pt x="3086" y="18329"/>
                  <a:pt x="3141" y="18317"/>
                  <a:pt x="3197" y="18306"/>
                </a:cubicBezTo>
                <a:cubicBezTo>
                  <a:pt x="3240" y="18296"/>
                  <a:pt x="3284" y="18286"/>
                  <a:pt x="3327" y="18279"/>
                </a:cubicBezTo>
                <a:cubicBezTo>
                  <a:pt x="3384" y="18267"/>
                  <a:pt x="3442" y="18260"/>
                  <a:pt x="3499" y="18250"/>
                </a:cubicBezTo>
                <a:cubicBezTo>
                  <a:pt x="3541" y="18243"/>
                  <a:pt x="3582" y="18237"/>
                  <a:pt x="3624" y="18229"/>
                </a:cubicBezTo>
                <a:cubicBezTo>
                  <a:pt x="3685" y="18221"/>
                  <a:pt x="3745" y="18214"/>
                  <a:pt x="3807" y="18208"/>
                </a:cubicBezTo>
                <a:cubicBezTo>
                  <a:pt x="3846" y="18204"/>
                  <a:pt x="3885" y="18199"/>
                  <a:pt x="3924" y="18195"/>
                </a:cubicBezTo>
                <a:cubicBezTo>
                  <a:pt x="3991" y="18189"/>
                  <a:pt x="4059" y="18185"/>
                  <a:pt x="4127" y="18179"/>
                </a:cubicBezTo>
                <a:cubicBezTo>
                  <a:pt x="4159" y="18177"/>
                  <a:pt x="4193" y="18174"/>
                  <a:pt x="4225" y="18172"/>
                </a:cubicBezTo>
                <a:cubicBezTo>
                  <a:pt x="4326" y="18168"/>
                  <a:pt x="4427" y="18164"/>
                  <a:pt x="4527" y="18164"/>
                </a:cubicBezTo>
                <a:cubicBezTo>
                  <a:pt x="4670" y="18164"/>
                  <a:pt x="4811" y="18170"/>
                  <a:pt x="4952" y="18177"/>
                </a:cubicBezTo>
                <a:cubicBezTo>
                  <a:pt x="4999" y="18181"/>
                  <a:pt x="5046" y="18187"/>
                  <a:pt x="5093" y="18191"/>
                </a:cubicBezTo>
                <a:cubicBezTo>
                  <a:pt x="5186" y="18199"/>
                  <a:pt x="5281" y="18206"/>
                  <a:pt x="5375" y="18220"/>
                </a:cubicBezTo>
                <a:cubicBezTo>
                  <a:pt x="5432" y="18227"/>
                  <a:pt x="5488" y="18239"/>
                  <a:pt x="5546" y="18248"/>
                </a:cubicBezTo>
                <a:cubicBezTo>
                  <a:pt x="5629" y="18262"/>
                  <a:pt x="5713" y="18273"/>
                  <a:pt x="5796" y="18290"/>
                </a:cubicBezTo>
                <a:cubicBezTo>
                  <a:pt x="5856" y="18302"/>
                  <a:pt x="5917" y="18319"/>
                  <a:pt x="5977" y="18332"/>
                </a:cubicBezTo>
                <a:cubicBezTo>
                  <a:pt x="6056" y="18350"/>
                  <a:pt x="6135" y="18367"/>
                  <a:pt x="6213" y="18388"/>
                </a:cubicBezTo>
                <a:cubicBezTo>
                  <a:pt x="6276" y="18405"/>
                  <a:pt x="6337" y="18426"/>
                  <a:pt x="6400" y="18443"/>
                </a:cubicBezTo>
                <a:cubicBezTo>
                  <a:pt x="6475" y="18466"/>
                  <a:pt x="6552" y="18487"/>
                  <a:pt x="6628" y="18512"/>
                </a:cubicBezTo>
                <a:cubicBezTo>
                  <a:pt x="6691" y="18533"/>
                  <a:pt x="6754" y="18558"/>
                  <a:pt x="6816" y="18583"/>
                </a:cubicBezTo>
                <a:cubicBezTo>
                  <a:pt x="6890" y="18610"/>
                  <a:pt x="6964" y="18636"/>
                  <a:pt x="7037" y="18665"/>
                </a:cubicBezTo>
                <a:cubicBezTo>
                  <a:pt x="7101" y="18692"/>
                  <a:pt x="7165" y="18721"/>
                  <a:pt x="7228" y="18749"/>
                </a:cubicBezTo>
                <a:cubicBezTo>
                  <a:pt x="7300" y="18782"/>
                  <a:pt x="7372" y="18810"/>
                  <a:pt x="7443" y="18845"/>
                </a:cubicBezTo>
                <a:cubicBezTo>
                  <a:pt x="7507" y="18875"/>
                  <a:pt x="7570" y="18910"/>
                  <a:pt x="7634" y="18942"/>
                </a:cubicBezTo>
                <a:cubicBezTo>
                  <a:pt x="7704" y="18979"/>
                  <a:pt x="7774" y="19013"/>
                  <a:pt x="7844" y="19051"/>
                </a:cubicBezTo>
                <a:cubicBezTo>
                  <a:pt x="7908" y="19086"/>
                  <a:pt x="7972" y="19126"/>
                  <a:pt x="8035" y="19162"/>
                </a:cubicBezTo>
                <a:cubicBezTo>
                  <a:pt x="8104" y="19202"/>
                  <a:pt x="8173" y="19242"/>
                  <a:pt x="8241" y="19285"/>
                </a:cubicBezTo>
                <a:cubicBezTo>
                  <a:pt x="8305" y="19325"/>
                  <a:pt x="8368" y="19367"/>
                  <a:pt x="8430" y="19409"/>
                </a:cubicBezTo>
                <a:cubicBezTo>
                  <a:pt x="8498" y="19453"/>
                  <a:pt x="8565" y="19497"/>
                  <a:pt x="8632" y="19545"/>
                </a:cubicBezTo>
                <a:cubicBezTo>
                  <a:pt x="8694" y="19589"/>
                  <a:pt x="8757" y="19636"/>
                  <a:pt x="8818" y="19682"/>
                </a:cubicBezTo>
                <a:cubicBezTo>
                  <a:pt x="8884" y="19732"/>
                  <a:pt x="8951" y="19780"/>
                  <a:pt x="9017" y="19831"/>
                </a:cubicBezTo>
                <a:cubicBezTo>
                  <a:pt x="9079" y="19879"/>
                  <a:pt x="9140" y="19933"/>
                  <a:pt x="9202" y="19982"/>
                </a:cubicBezTo>
                <a:cubicBezTo>
                  <a:pt x="9267" y="20036"/>
                  <a:pt x="9333" y="20090"/>
                  <a:pt x="9398" y="20145"/>
                </a:cubicBezTo>
                <a:cubicBezTo>
                  <a:pt x="9459" y="20198"/>
                  <a:pt x="9520" y="20254"/>
                  <a:pt x="9580" y="20309"/>
                </a:cubicBezTo>
                <a:cubicBezTo>
                  <a:pt x="9644" y="20367"/>
                  <a:pt x="9707" y="20424"/>
                  <a:pt x="9771" y="20483"/>
                </a:cubicBezTo>
                <a:cubicBezTo>
                  <a:pt x="9831" y="20541"/>
                  <a:pt x="9892" y="20602"/>
                  <a:pt x="9951" y="20661"/>
                </a:cubicBezTo>
                <a:cubicBezTo>
                  <a:pt x="10014" y="20722"/>
                  <a:pt x="10076" y="20784"/>
                  <a:pt x="10138" y="20849"/>
                </a:cubicBezTo>
                <a:cubicBezTo>
                  <a:pt x="10197" y="20910"/>
                  <a:pt x="10256" y="20975"/>
                  <a:pt x="10315" y="21040"/>
                </a:cubicBezTo>
                <a:cubicBezTo>
                  <a:pt x="10376" y="21107"/>
                  <a:pt x="10438" y="21172"/>
                  <a:pt x="10498" y="21241"/>
                </a:cubicBezTo>
                <a:cubicBezTo>
                  <a:pt x="10556" y="21307"/>
                  <a:pt x="10614" y="21374"/>
                  <a:pt x="10672" y="21443"/>
                </a:cubicBezTo>
                <a:cubicBezTo>
                  <a:pt x="10716" y="21495"/>
                  <a:pt x="10761" y="21546"/>
                  <a:pt x="10805" y="21600"/>
                </a:cubicBezTo>
                <a:cubicBezTo>
                  <a:pt x="10845" y="21558"/>
                  <a:pt x="10891" y="21508"/>
                  <a:pt x="10935" y="2145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</a:t>
            </a:r>
            <a:endParaRPr sz="2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EFF1EF5D-CDA4-4575-8C97-44D3CE4B7C9F}"/>
              </a:ext>
            </a:extLst>
          </p:cNvPr>
          <p:cNvSpPr/>
          <p:nvPr/>
        </p:nvSpPr>
        <p:spPr>
          <a:xfrm>
            <a:off x="3305606" y="2850249"/>
            <a:ext cx="1236530" cy="1167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21" y="21195"/>
                </a:moveTo>
                <a:cubicBezTo>
                  <a:pt x="12332" y="21073"/>
                  <a:pt x="12343" y="20951"/>
                  <a:pt x="12356" y="20826"/>
                </a:cubicBezTo>
                <a:cubicBezTo>
                  <a:pt x="12367" y="20723"/>
                  <a:pt x="12378" y="20621"/>
                  <a:pt x="12392" y="20518"/>
                </a:cubicBezTo>
                <a:cubicBezTo>
                  <a:pt x="12405" y="20396"/>
                  <a:pt x="12421" y="20276"/>
                  <a:pt x="12436" y="20153"/>
                </a:cubicBezTo>
                <a:cubicBezTo>
                  <a:pt x="12449" y="20050"/>
                  <a:pt x="12465" y="19949"/>
                  <a:pt x="12478" y="19848"/>
                </a:cubicBezTo>
                <a:cubicBezTo>
                  <a:pt x="12496" y="19728"/>
                  <a:pt x="12514" y="19608"/>
                  <a:pt x="12532" y="19488"/>
                </a:cubicBezTo>
                <a:cubicBezTo>
                  <a:pt x="12547" y="19387"/>
                  <a:pt x="12565" y="19285"/>
                  <a:pt x="12583" y="19184"/>
                </a:cubicBezTo>
                <a:cubicBezTo>
                  <a:pt x="12603" y="19064"/>
                  <a:pt x="12625" y="18944"/>
                  <a:pt x="12647" y="18827"/>
                </a:cubicBezTo>
                <a:cubicBezTo>
                  <a:pt x="12665" y="18726"/>
                  <a:pt x="12685" y="18627"/>
                  <a:pt x="12705" y="18526"/>
                </a:cubicBezTo>
                <a:cubicBezTo>
                  <a:pt x="12729" y="18408"/>
                  <a:pt x="12751" y="18288"/>
                  <a:pt x="12778" y="18171"/>
                </a:cubicBezTo>
                <a:cubicBezTo>
                  <a:pt x="12800" y="18072"/>
                  <a:pt x="12820" y="17971"/>
                  <a:pt x="12842" y="17872"/>
                </a:cubicBezTo>
                <a:cubicBezTo>
                  <a:pt x="12869" y="17754"/>
                  <a:pt x="12896" y="17637"/>
                  <a:pt x="12924" y="17519"/>
                </a:cubicBezTo>
                <a:cubicBezTo>
                  <a:pt x="12949" y="17420"/>
                  <a:pt x="12971" y="17324"/>
                  <a:pt x="12996" y="17225"/>
                </a:cubicBezTo>
                <a:cubicBezTo>
                  <a:pt x="13024" y="17107"/>
                  <a:pt x="13055" y="16990"/>
                  <a:pt x="13087" y="16872"/>
                </a:cubicBezTo>
                <a:cubicBezTo>
                  <a:pt x="13113" y="16776"/>
                  <a:pt x="13138" y="16679"/>
                  <a:pt x="13166" y="16583"/>
                </a:cubicBezTo>
                <a:cubicBezTo>
                  <a:pt x="13200" y="16465"/>
                  <a:pt x="13233" y="16348"/>
                  <a:pt x="13269" y="16230"/>
                </a:cubicBezTo>
                <a:cubicBezTo>
                  <a:pt x="13297" y="16136"/>
                  <a:pt x="13324" y="16042"/>
                  <a:pt x="13353" y="15948"/>
                </a:cubicBezTo>
                <a:cubicBezTo>
                  <a:pt x="13388" y="15830"/>
                  <a:pt x="13428" y="15713"/>
                  <a:pt x="13466" y="15595"/>
                </a:cubicBezTo>
                <a:cubicBezTo>
                  <a:pt x="13495" y="15503"/>
                  <a:pt x="13526" y="15411"/>
                  <a:pt x="13557" y="15320"/>
                </a:cubicBezTo>
                <a:cubicBezTo>
                  <a:pt x="13597" y="15202"/>
                  <a:pt x="13639" y="15082"/>
                  <a:pt x="13681" y="14965"/>
                </a:cubicBezTo>
                <a:cubicBezTo>
                  <a:pt x="13713" y="14875"/>
                  <a:pt x="13744" y="14786"/>
                  <a:pt x="13777" y="14699"/>
                </a:cubicBezTo>
                <a:cubicBezTo>
                  <a:pt x="13821" y="14579"/>
                  <a:pt x="13868" y="14459"/>
                  <a:pt x="13912" y="14339"/>
                </a:cubicBezTo>
                <a:cubicBezTo>
                  <a:pt x="13946" y="14254"/>
                  <a:pt x="13977" y="14169"/>
                  <a:pt x="14010" y="14085"/>
                </a:cubicBezTo>
                <a:cubicBezTo>
                  <a:pt x="14059" y="13962"/>
                  <a:pt x="14110" y="13840"/>
                  <a:pt x="14161" y="13718"/>
                </a:cubicBezTo>
                <a:cubicBezTo>
                  <a:pt x="14194" y="13638"/>
                  <a:pt x="14228" y="13558"/>
                  <a:pt x="14261" y="13478"/>
                </a:cubicBezTo>
                <a:cubicBezTo>
                  <a:pt x="14316" y="13351"/>
                  <a:pt x="14374" y="13224"/>
                  <a:pt x="14430" y="13097"/>
                </a:cubicBezTo>
                <a:cubicBezTo>
                  <a:pt x="14463" y="13024"/>
                  <a:pt x="14494" y="12951"/>
                  <a:pt x="14527" y="12880"/>
                </a:cubicBezTo>
                <a:cubicBezTo>
                  <a:pt x="14592" y="12739"/>
                  <a:pt x="14658" y="12601"/>
                  <a:pt x="14727" y="12462"/>
                </a:cubicBezTo>
                <a:cubicBezTo>
                  <a:pt x="14754" y="12405"/>
                  <a:pt x="14780" y="12347"/>
                  <a:pt x="14809" y="12290"/>
                </a:cubicBezTo>
                <a:cubicBezTo>
                  <a:pt x="14902" y="12102"/>
                  <a:pt x="14998" y="11916"/>
                  <a:pt x="15096" y="11730"/>
                </a:cubicBezTo>
                <a:cubicBezTo>
                  <a:pt x="15100" y="11723"/>
                  <a:pt x="15102" y="11716"/>
                  <a:pt x="15107" y="11709"/>
                </a:cubicBezTo>
                <a:cubicBezTo>
                  <a:pt x="15209" y="11514"/>
                  <a:pt x="15315" y="11321"/>
                  <a:pt x="15422" y="11130"/>
                </a:cubicBezTo>
                <a:cubicBezTo>
                  <a:pt x="15442" y="11093"/>
                  <a:pt x="15464" y="11058"/>
                  <a:pt x="15486" y="11022"/>
                </a:cubicBezTo>
                <a:cubicBezTo>
                  <a:pt x="15573" y="10869"/>
                  <a:pt x="15659" y="10719"/>
                  <a:pt x="15750" y="10568"/>
                </a:cubicBezTo>
                <a:cubicBezTo>
                  <a:pt x="15788" y="10507"/>
                  <a:pt x="15826" y="10446"/>
                  <a:pt x="15864" y="10385"/>
                </a:cubicBezTo>
                <a:cubicBezTo>
                  <a:pt x="15939" y="10260"/>
                  <a:pt x="16015" y="10138"/>
                  <a:pt x="16092" y="10016"/>
                </a:cubicBezTo>
                <a:cubicBezTo>
                  <a:pt x="16137" y="9945"/>
                  <a:pt x="16183" y="9877"/>
                  <a:pt x="16228" y="9806"/>
                </a:cubicBezTo>
                <a:cubicBezTo>
                  <a:pt x="16301" y="9693"/>
                  <a:pt x="16374" y="9580"/>
                  <a:pt x="16448" y="9470"/>
                </a:cubicBezTo>
                <a:cubicBezTo>
                  <a:pt x="16496" y="9397"/>
                  <a:pt x="16547" y="9324"/>
                  <a:pt x="16598" y="9251"/>
                </a:cubicBezTo>
                <a:cubicBezTo>
                  <a:pt x="16672" y="9145"/>
                  <a:pt x="16745" y="9039"/>
                  <a:pt x="16818" y="8936"/>
                </a:cubicBezTo>
                <a:cubicBezTo>
                  <a:pt x="16872" y="8861"/>
                  <a:pt x="16927" y="8785"/>
                  <a:pt x="16983" y="8712"/>
                </a:cubicBezTo>
                <a:cubicBezTo>
                  <a:pt x="17056" y="8611"/>
                  <a:pt x="17129" y="8513"/>
                  <a:pt x="17205" y="8414"/>
                </a:cubicBezTo>
                <a:cubicBezTo>
                  <a:pt x="17262" y="8338"/>
                  <a:pt x="17320" y="8263"/>
                  <a:pt x="17378" y="8188"/>
                </a:cubicBezTo>
                <a:cubicBezTo>
                  <a:pt x="17453" y="8091"/>
                  <a:pt x="17526" y="7995"/>
                  <a:pt x="17604" y="7899"/>
                </a:cubicBezTo>
                <a:cubicBezTo>
                  <a:pt x="17664" y="7823"/>
                  <a:pt x="17726" y="7748"/>
                  <a:pt x="17786" y="7675"/>
                </a:cubicBezTo>
                <a:cubicBezTo>
                  <a:pt x="17862" y="7581"/>
                  <a:pt x="17939" y="7489"/>
                  <a:pt x="18017" y="7398"/>
                </a:cubicBezTo>
                <a:cubicBezTo>
                  <a:pt x="18081" y="7322"/>
                  <a:pt x="18144" y="7249"/>
                  <a:pt x="18208" y="7174"/>
                </a:cubicBezTo>
                <a:cubicBezTo>
                  <a:pt x="18286" y="7085"/>
                  <a:pt x="18363" y="6995"/>
                  <a:pt x="18443" y="6906"/>
                </a:cubicBezTo>
                <a:cubicBezTo>
                  <a:pt x="18510" y="6833"/>
                  <a:pt x="18576" y="6758"/>
                  <a:pt x="18643" y="6685"/>
                </a:cubicBezTo>
                <a:cubicBezTo>
                  <a:pt x="18723" y="6598"/>
                  <a:pt x="18803" y="6511"/>
                  <a:pt x="18883" y="6426"/>
                </a:cubicBezTo>
                <a:cubicBezTo>
                  <a:pt x="18952" y="6353"/>
                  <a:pt x="19020" y="6280"/>
                  <a:pt x="19089" y="6210"/>
                </a:cubicBezTo>
                <a:cubicBezTo>
                  <a:pt x="19171" y="6125"/>
                  <a:pt x="19254" y="6043"/>
                  <a:pt x="19336" y="5958"/>
                </a:cubicBezTo>
                <a:cubicBezTo>
                  <a:pt x="19407" y="5887"/>
                  <a:pt x="19478" y="5817"/>
                  <a:pt x="19551" y="5746"/>
                </a:cubicBezTo>
                <a:cubicBezTo>
                  <a:pt x="19635" y="5664"/>
                  <a:pt x="19720" y="5584"/>
                  <a:pt x="19804" y="5502"/>
                </a:cubicBezTo>
                <a:cubicBezTo>
                  <a:pt x="19877" y="5431"/>
                  <a:pt x="19951" y="5363"/>
                  <a:pt x="20026" y="5295"/>
                </a:cubicBezTo>
                <a:cubicBezTo>
                  <a:pt x="20113" y="5215"/>
                  <a:pt x="20199" y="5137"/>
                  <a:pt x="20286" y="5060"/>
                </a:cubicBezTo>
                <a:cubicBezTo>
                  <a:pt x="20361" y="4991"/>
                  <a:pt x="20437" y="4923"/>
                  <a:pt x="20514" y="4857"/>
                </a:cubicBezTo>
                <a:cubicBezTo>
                  <a:pt x="20603" y="4780"/>
                  <a:pt x="20692" y="4704"/>
                  <a:pt x="20781" y="4629"/>
                </a:cubicBezTo>
                <a:cubicBezTo>
                  <a:pt x="20859" y="4563"/>
                  <a:pt x="20936" y="4497"/>
                  <a:pt x="21014" y="4431"/>
                </a:cubicBezTo>
                <a:cubicBezTo>
                  <a:pt x="21105" y="4356"/>
                  <a:pt x="21196" y="4283"/>
                  <a:pt x="21287" y="4210"/>
                </a:cubicBezTo>
                <a:cubicBezTo>
                  <a:pt x="21367" y="4147"/>
                  <a:pt x="21447" y="4083"/>
                  <a:pt x="21527" y="4020"/>
                </a:cubicBezTo>
                <a:cubicBezTo>
                  <a:pt x="21551" y="4001"/>
                  <a:pt x="21576" y="3982"/>
                  <a:pt x="21600" y="3961"/>
                </a:cubicBezTo>
                <a:cubicBezTo>
                  <a:pt x="21544" y="3921"/>
                  <a:pt x="21489" y="3881"/>
                  <a:pt x="21434" y="3843"/>
                </a:cubicBezTo>
                <a:cubicBezTo>
                  <a:pt x="21323" y="3766"/>
                  <a:pt x="21212" y="3691"/>
                  <a:pt x="21098" y="3615"/>
                </a:cubicBezTo>
                <a:cubicBezTo>
                  <a:pt x="20974" y="3533"/>
                  <a:pt x="20850" y="3451"/>
                  <a:pt x="20723" y="3371"/>
                </a:cubicBezTo>
                <a:cubicBezTo>
                  <a:pt x="20610" y="3298"/>
                  <a:pt x="20497" y="3227"/>
                  <a:pt x="20381" y="3157"/>
                </a:cubicBezTo>
                <a:cubicBezTo>
                  <a:pt x="20255" y="3079"/>
                  <a:pt x="20126" y="3001"/>
                  <a:pt x="19999" y="2926"/>
                </a:cubicBezTo>
                <a:cubicBezTo>
                  <a:pt x="19884" y="2858"/>
                  <a:pt x="19769" y="2792"/>
                  <a:pt x="19653" y="2726"/>
                </a:cubicBezTo>
                <a:cubicBezTo>
                  <a:pt x="19524" y="2653"/>
                  <a:pt x="19393" y="2583"/>
                  <a:pt x="19262" y="2512"/>
                </a:cubicBezTo>
                <a:cubicBezTo>
                  <a:pt x="19145" y="2449"/>
                  <a:pt x="19029" y="2387"/>
                  <a:pt x="18912" y="2326"/>
                </a:cubicBezTo>
                <a:cubicBezTo>
                  <a:pt x="18781" y="2258"/>
                  <a:pt x="18647" y="2192"/>
                  <a:pt x="18514" y="2129"/>
                </a:cubicBezTo>
                <a:cubicBezTo>
                  <a:pt x="18397" y="2070"/>
                  <a:pt x="18277" y="2013"/>
                  <a:pt x="18157" y="1959"/>
                </a:cubicBezTo>
                <a:cubicBezTo>
                  <a:pt x="18024" y="1898"/>
                  <a:pt x="17888" y="1837"/>
                  <a:pt x="17753" y="1778"/>
                </a:cubicBezTo>
                <a:cubicBezTo>
                  <a:pt x="17633" y="1726"/>
                  <a:pt x="17513" y="1672"/>
                  <a:pt x="17391" y="1623"/>
                </a:cubicBezTo>
                <a:cubicBezTo>
                  <a:pt x="17256" y="1567"/>
                  <a:pt x="17118" y="1512"/>
                  <a:pt x="16980" y="1458"/>
                </a:cubicBezTo>
                <a:cubicBezTo>
                  <a:pt x="16858" y="1411"/>
                  <a:pt x="16738" y="1362"/>
                  <a:pt x="16616" y="1317"/>
                </a:cubicBezTo>
                <a:cubicBezTo>
                  <a:pt x="16476" y="1265"/>
                  <a:pt x="16337" y="1216"/>
                  <a:pt x="16197" y="1169"/>
                </a:cubicBezTo>
                <a:cubicBezTo>
                  <a:pt x="16075" y="1127"/>
                  <a:pt x="15952" y="1084"/>
                  <a:pt x="15828" y="1042"/>
                </a:cubicBezTo>
                <a:cubicBezTo>
                  <a:pt x="15686" y="995"/>
                  <a:pt x="15544" y="953"/>
                  <a:pt x="15402" y="910"/>
                </a:cubicBezTo>
                <a:cubicBezTo>
                  <a:pt x="15280" y="873"/>
                  <a:pt x="15156" y="835"/>
                  <a:pt x="15033" y="800"/>
                </a:cubicBezTo>
                <a:cubicBezTo>
                  <a:pt x="14889" y="760"/>
                  <a:pt x="14745" y="722"/>
                  <a:pt x="14598" y="684"/>
                </a:cubicBezTo>
                <a:cubicBezTo>
                  <a:pt x="14476" y="652"/>
                  <a:pt x="14352" y="619"/>
                  <a:pt x="14228" y="588"/>
                </a:cubicBezTo>
                <a:cubicBezTo>
                  <a:pt x="14081" y="553"/>
                  <a:pt x="13932" y="520"/>
                  <a:pt x="13784" y="489"/>
                </a:cubicBezTo>
                <a:cubicBezTo>
                  <a:pt x="13662" y="463"/>
                  <a:pt x="13539" y="433"/>
                  <a:pt x="13415" y="409"/>
                </a:cubicBezTo>
                <a:cubicBezTo>
                  <a:pt x="13264" y="379"/>
                  <a:pt x="13111" y="353"/>
                  <a:pt x="12960" y="327"/>
                </a:cubicBezTo>
                <a:cubicBezTo>
                  <a:pt x="12838" y="306"/>
                  <a:pt x="12718" y="282"/>
                  <a:pt x="12596" y="263"/>
                </a:cubicBezTo>
                <a:cubicBezTo>
                  <a:pt x="12438" y="238"/>
                  <a:pt x="12281" y="219"/>
                  <a:pt x="12123" y="198"/>
                </a:cubicBezTo>
                <a:cubicBezTo>
                  <a:pt x="12005" y="181"/>
                  <a:pt x="11888" y="162"/>
                  <a:pt x="11768" y="148"/>
                </a:cubicBezTo>
                <a:cubicBezTo>
                  <a:pt x="11601" y="129"/>
                  <a:pt x="11435" y="113"/>
                  <a:pt x="11268" y="99"/>
                </a:cubicBezTo>
                <a:cubicBezTo>
                  <a:pt x="11157" y="89"/>
                  <a:pt x="11046" y="75"/>
                  <a:pt x="10935" y="66"/>
                </a:cubicBezTo>
                <a:cubicBezTo>
                  <a:pt x="10749" y="52"/>
                  <a:pt x="10562" y="42"/>
                  <a:pt x="10376" y="33"/>
                </a:cubicBezTo>
                <a:cubicBezTo>
                  <a:pt x="10283" y="28"/>
                  <a:pt x="10190" y="21"/>
                  <a:pt x="10096" y="16"/>
                </a:cubicBezTo>
                <a:cubicBezTo>
                  <a:pt x="9817" y="5"/>
                  <a:pt x="9535" y="0"/>
                  <a:pt x="9253" y="0"/>
                </a:cubicBezTo>
                <a:cubicBezTo>
                  <a:pt x="9048" y="0"/>
                  <a:pt x="8844" y="2"/>
                  <a:pt x="8640" y="9"/>
                </a:cubicBezTo>
                <a:cubicBezTo>
                  <a:pt x="8573" y="12"/>
                  <a:pt x="8507" y="16"/>
                  <a:pt x="8438" y="19"/>
                </a:cubicBezTo>
                <a:cubicBezTo>
                  <a:pt x="8303" y="24"/>
                  <a:pt x="8165" y="28"/>
                  <a:pt x="8030" y="35"/>
                </a:cubicBezTo>
                <a:cubicBezTo>
                  <a:pt x="7950" y="40"/>
                  <a:pt x="7870" y="47"/>
                  <a:pt x="7790" y="52"/>
                </a:cubicBezTo>
                <a:cubicBezTo>
                  <a:pt x="7668" y="61"/>
                  <a:pt x="7546" y="68"/>
                  <a:pt x="7426" y="78"/>
                </a:cubicBezTo>
                <a:cubicBezTo>
                  <a:pt x="7339" y="85"/>
                  <a:pt x="7253" y="94"/>
                  <a:pt x="7166" y="103"/>
                </a:cubicBezTo>
                <a:cubicBezTo>
                  <a:pt x="7053" y="115"/>
                  <a:pt x="6937" y="125"/>
                  <a:pt x="6824" y="139"/>
                </a:cubicBezTo>
                <a:cubicBezTo>
                  <a:pt x="6735" y="148"/>
                  <a:pt x="6647" y="162"/>
                  <a:pt x="6558" y="172"/>
                </a:cubicBezTo>
                <a:cubicBezTo>
                  <a:pt x="6447" y="186"/>
                  <a:pt x="6336" y="200"/>
                  <a:pt x="6225" y="214"/>
                </a:cubicBezTo>
                <a:cubicBezTo>
                  <a:pt x="6134" y="228"/>
                  <a:pt x="6045" y="242"/>
                  <a:pt x="5954" y="256"/>
                </a:cubicBezTo>
                <a:cubicBezTo>
                  <a:pt x="5845" y="273"/>
                  <a:pt x="5736" y="289"/>
                  <a:pt x="5630" y="308"/>
                </a:cubicBezTo>
                <a:cubicBezTo>
                  <a:pt x="5537" y="325"/>
                  <a:pt x="5446" y="341"/>
                  <a:pt x="5354" y="360"/>
                </a:cubicBezTo>
                <a:cubicBezTo>
                  <a:pt x="5250" y="379"/>
                  <a:pt x="5144" y="400"/>
                  <a:pt x="5039" y="421"/>
                </a:cubicBezTo>
                <a:cubicBezTo>
                  <a:pt x="4946" y="440"/>
                  <a:pt x="4855" y="461"/>
                  <a:pt x="4762" y="480"/>
                </a:cubicBezTo>
                <a:cubicBezTo>
                  <a:pt x="4657" y="503"/>
                  <a:pt x="4555" y="525"/>
                  <a:pt x="4451" y="548"/>
                </a:cubicBezTo>
                <a:cubicBezTo>
                  <a:pt x="4358" y="569"/>
                  <a:pt x="4267" y="593"/>
                  <a:pt x="4173" y="616"/>
                </a:cubicBezTo>
                <a:cubicBezTo>
                  <a:pt x="4071" y="642"/>
                  <a:pt x="3969" y="666"/>
                  <a:pt x="3867" y="694"/>
                </a:cubicBezTo>
                <a:cubicBezTo>
                  <a:pt x="3774" y="717"/>
                  <a:pt x="3683" y="746"/>
                  <a:pt x="3590" y="772"/>
                </a:cubicBezTo>
                <a:cubicBezTo>
                  <a:pt x="3488" y="800"/>
                  <a:pt x="3388" y="828"/>
                  <a:pt x="3288" y="856"/>
                </a:cubicBezTo>
                <a:cubicBezTo>
                  <a:pt x="3194" y="884"/>
                  <a:pt x="3101" y="913"/>
                  <a:pt x="3010" y="941"/>
                </a:cubicBezTo>
                <a:cubicBezTo>
                  <a:pt x="2910" y="971"/>
                  <a:pt x="2810" y="1002"/>
                  <a:pt x="2713" y="1035"/>
                </a:cubicBezTo>
                <a:cubicBezTo>
                  <a:pt x="2620" y="1066"/>
                  <a:pt x="2529" y="1098"/>
                  <a:pt x="2435" y="1129"/>
                </a:cubicBezTo>
                <a:cubicBezTo>
                  <a:pt x="2338" y="1162"/>
                  <a:pt x="2238" y="1197"/>
                  <a:pt x="2140" y="1233"/>
                </a:cubicBezTo>
                <a:cubicBezTo>
                  <a:pt x="2047" y="1265"/>
                  <a:pt x="1956" y="1301"/>
                  <a:pt x="1865" y="1334"/>
                </a:cubicBezTo>
                <a:cubicBezTo>
                  <a:pt x="1767" y="1371"/>
                  <a:pt x="1669" y="1407"/>
                  <a:pt x="1572" y="1444"/>
                </a:cubicBezTo>
                <a:cubicBezTo>
                  <a:pt x="1481" y="1480"/>
                  <a:pt x="1390" y="1517"/>
                  <a:pt x="1296" y="1555"/>
                </a:cubicBezTo>
                <a:cubicBezTo>
                  <a:pt x="1201" y="1595"/>
                  <a:pt x="1103" y="1632"/>
                  <a:pt x="1008" y="1675"/>
                </a:cubicBezTo>
                <a:cubicBezTo>
                  <a:pt x="917" y="1712"/>
                  <a:pt x="826" y="1755"/>
                  <a:pt x="735" y="1795"/>
                </a:cubicBezTo>
                <a:cubicBezTo>
                  <a:pt x="639" y="1837"/>
                  <a:pt x="544" y="1879"/>
                  <a:pt x="448" y="1924"/>
                </a:cubicBezTo>
                <a:cubicBezTo>
                  <a:pt x="357" y="1966"/>
                  <a:pt x="269" y="2009"/>
                  <a:pt x="180" y="2051"/>
                </a:cubicBezTo>
                <a:cubicBezTo>
                  <a:pt x="120" y="2079"/>
                  <a:pt x="60" y="2110"/>
                  <a:pt x="0" y="2138"/>
                </a:cubicBezTo>
                <a:cubicBezTo>
                  <a:pt x="7" y="2239"/>
                  <a:pt x="13" y="2340"/>
                  <a:pt x="22" y="2442"/>
                </a:cubicBezTo>
                <a:cubicBezTo>
                  <a:pt x="31" y="2564"/>
                  <a:pt x="40" y="2686"/>
                  <a:pt x="51" y="2806"/>
                </a:cubicBezTo>
                <a:cubicBezTo>
                  <a:pt x="64" y="2950"/>
                  <a:pt x="80" y="3093"/>
                  <a:pt x="95" y="3234"/>
                </a:cubicBezTo>
                <a:cubicBezTo>
                  <a:pt x="109" y="3352"/>
                  <a:pt x="120" y="3472"/>
                  <a:pt x="135" y="3589"/>
                </a:cubicBezTo>
                <a:cubicBezTo>
                  <a:pt x="153" y="3735"/>
                  <a:pt x="173" y="3879"/>
                  <a:pt x="195" y="4022"/>
                </a:cubicBezTo>
                <a:cubicBezTo>
                  <a:pt x="211" y="4137"/>
                  <a:pt x="226" y="4253"/>
                  <a:pt x="244" y="4368"/>
                </a:cubicBezTo>
                <a:cubicBezTo>
                  <a:pt x="266" y="4514"/>
                  <a:pt x="293" y="4660"/>
                  <a:pt x="317" y="4805"/>
                </a:cubicBezTo>
                <a:cubicBezTo>
                  <a:pt x="337" y="4916"/>
                  <a:pt x="355" y="5029"/>
                  <a:pt x="375" y="5140"/>
                </a:cubicBezTo>
                <a:cubicBezTo>
                  <a:pt x="404" y="5290"/>
                  <a:pt x="435" y="5438"/>
                  <a:pt x="466" y="5586"/>
                </a:cubicBezTo>
                <a:cubicBezTo>
                  <a:pt x="488" y="5692"/>
                  <a:pt x="508" y="5798"/>
                  <a:pt x="533" y="5904"/>
                </a:cubicBezTo>
                <a:cubicBezTo>
                  <a:pt x="566" y="6059"/>
                  <a:pt x="604" y="6212"/>
                  <a:pt x="642" y="6365"/>
                </a:cubicBezTo>
                <a:cubicBezTo>
                  <a:pt x="666" y="6464"/>
                  <a:pt x="688" y="6563"/>
                  <a:pt x="713" y="6659"/>
                </a:cubicBezTo>
                <a:cubicBezTo>
                  <a:pt x="753" y="6819"/>
                  <a:pt x="799" y="6979"/>
                  <a:pt x="844" y="7139"/>
                </a:cubicBezTo>
                <a:cubicBezTo>
                  <a:pt x="868" y="7228"/>
                  <a:pt x="890" y="7318"/>
                  <a:pt x="917" y="7405"/>
                </a:cubicBezTo>
                <a:cubicBezTo>
                  <a:pt x="968" y="7579"/>
                  <a:pt x="1021" y="7750"/>
                  <a:pt x="1074" y="7922"/>
                </a:cubicBezTo>
                <a:cubicBezTo>
                  <a:pt x="1097" y="7995"/>
                  <a:pt x="1119" y="8068"/>
                  <a:pt x="1141" y="8141"/>
                </a:cubicBezTo>
                <a:cubicBezTo>
                  <a:pt x="1208" y="8346"/>
                  <a:pt x="1276" y="8548"/>
                  <a:pt x="1350" y="8750"/>
                </a:cubicBezTo>
                <a:cubicBezTo>
                  <a:pt x="1363" y="8790"/>
                  <a:pt x="1376" y="8828"/>
                  <a:pt x="1390" y="8868"/>
                </a:cubicBezTo>
                <a:cubicBezTo>
                  <a:pt x="1565" y="9355"/>
                  <a:pt x="1754" y="9834"/>
                  <a:pt x="1958" y="10305"/>
                </a:cubicBezTo>
                <a:cubicBezTo>
                  <a:pt x="1967" y="10324"/>
                  <a:pt x="1976" y="10345"/>
                  <a:pt x="1985" y="10364"/>
                </a:cubicBezTo>
                <a:cubicBezTo>
                  <a:pt x="2078" y="10578"/>
                  <a:pt x="2173" y="10789"/>
                  <a:pt x="2271" y="11001"/>
                </a:cubicBezTo>
                <a:cubicBezTo>
                  <a:pt x="2298" y="11060"/>
                  <a:pt x="2329" y="11116"/>
                  <a:pt x="2355" y="11175"/>
                </a:cubicBezTo>
                <a:cubicBezTo>
                  <a:pt x="2437" y="11347"/>
                  <a:pt x="2520" y="11516"/>
                  <a:pt x="2606" y="11683"/>
                </a:cubicBezTo>
                <a:cubicBezTo>
                  <a:pt x="2644" y="11756"/>
                  <a:pt x="2682" y="11827"/>
                  <a:pt x="2722" y="11900"/>
                </a:cubicBezTo>
                <a:cubicBezTo>
                  <a:pt x="2802" y="12053"/>
                  <a:pt x="2879" y="12203"/>
                  <a:pt x="2964" y="12354"/>
                </a:cubicBezTo>
                <a:cubicBezTo>
                  <a:pt x="3008" y="12434"/>
                  <a:pt x="3055" y="12511"/>
                  <a:pt x="3099" y="12591"/>
                </a:cubicBezTo>
                <a:cubicBezTo>
                  <a:pt x="3179" y="12732"/>
                  <a:pt x="3259" y="12873"/>
                  <a:pt x="3341" y="13012"/>
                </a:cubicBezTo>
                <a:cubicBezTo>
                  <a:pt x="3390" y="13097"/>
                  <a:pt x="3443" y="13177"/>
                  <a:pt x="3492" y="13262"/>
                </a:cubicBezTo>
                <a:cubicBezTo>
                  <a:pt x="3572" y="13393"/>
                  <a:pt x="3654" y="13527"/>
                  <a:pt x="3736" y="13657"/>
                </a:cubicBezTo>
                <a:cubicBezTo>
                  <a:pt x="3792" y="13741"/>
                  <a:pt x="3847" y="13826"/>
                  <a:pt x="3903" y="13911"/>
                </a:cubicBezTo>
                <a:cubicBezTo>
                  <a:pt x="3985" y="14038"/>
                  <a:pt x="4067" y="14162"/>
                  <a:pt x="4151" y="14287"/>
                </a:cubicBezTo>
                <a:cubicBezTo>
                  <a:pt x="4211" y="14374"/>
                  <a:pt x="4271" y="14459"/>
                  <a:pt x="4331" y="14543"/>
                </a:cubicBezTo>
                <a:cubicBezTo>
                  <a:pt x="4415" y="14663"/>
                  <a:pt x="4500" y="14783"/>
                  <a:pt x="4586" y="14903"/>
                </a:cubicBezTo>
                <a:cubicBezTo>
                  <a:pt x="4649" y="14990"/>
                  <a:pt x="4715" y="15075"/>
                  <a:pt x="4780" y="15160"/>
                </a:cubicBezTo>
                <a:cubicBezTo>
                  <a:pt x="4866" y="15275"/>
                  <a:pt x="4953" y="15390"/>
                  <a:pt x="5041" y="15503"/>
                </a:cubicBezTo>
                <a:cubicBezTo>
                  <a:pt x="5108" y="15590"/>
                  <a:pt x="5177" y="15673"/>
                  <a:pt x="5246" y="15760"/>
                </a:cubicBezTo>
                <a:cubicBezTo>
                  <a:pt x="5335" y="15870"/>
                  <a:pt x="5423" y="15981"/>
                  <a:pt x="5514" y="16089"/>
                </a:cubicBezTo>
                <a:cubicBezTo>
                  <a:pt x="5585" y="16174"/>
                  <a:pt x="5656" y="16258"/>
                  <a:pt x="5730" y="16341"/>
                </a:cubicBezTo>
                <a:cubicBezTo>
                  <a:pt x="5821" y="16446"/>
                  <a:pt x="5912" y="16552"/>
                  <a:pt x="6005" y="16658"/>
                </a:cubicBezTo>
                <a:cubicBezTo>
                  <a:pt x="6080" y="16743"/>
                  <a:pt x="6156" y="16825"/>
                  <a:pt x="6231" y="16907"/>
                </a:cubicBezTo>
                <a:cubicBezTo>
                  <a:pt x="6325" y="17009"/>
                  <a:pt x="6418" y="17112"/>
                  <a:pt x="6513" y="17211"/>
                </a:cubicBezTo>
                <a:cubicBezTo>
                  <a:pt x="6591" y="17293"/>
                  <a:pt x="6671" y="17373"/>
                  <a:pt x="6749" y="17455"/>
                </a:cubicBezTo>
                <a:cubicBezTo>
                  <a:pt x="6844" y="17554"/>
                  <a:pt x="6942" y="17651"/>
                  <a:pt x="7039" y="17747"/>
                </a:cubicBezTo>
                <a:cubicBezTo>
                  <a:pt x="7122" y="17827"/>
                  <a:pt x="7204" y="17907"/>
                  <a:pt x="7286" y="17985"/>
                </a:cubicBezTo>
                <a:cubicBezTo>
                  <a:pt x="7384" y="18079"/>
                  <a:pt x="7483" y="18173"/>
                  <a:pt x="7583" y="18265"/>
                </a:cubicBezTo>
                <a:cubicBezTo>
                  <a:pt x="7668" y="18342"/>
                  <a:pt x="7754" y="18420"/>
                  <a:pt x="7839" y="18497"/>
                </a:cubicBezTo>
                <a:cubicBezTo>
                  <a:pt x="7939" y="18587"/>
                  <a:pt x="8041" y="18676"/>
                  <a:pt x="8143" y="18766"/>
                </a:cubicBezTo>
                <a:cubicBezTo>
                  <a:pt x="8232" y="18841"/>
                  <a:pt x="8320" y="18916"/>
                  <a:pt x="8409" y="18991"/>
                </a:cubicBezTo>
                <a:cubicBezTo>
                  <a:pt x="8511" y="19078"/>
                  <a:pt x="8616" y="19163"/>
                  <a:pt x="8720" y="19248"/>
                </a:cubicBezTo>
                <a:cubicBezTo>
                  <a:pt x="8811" y="19321"/>
                  <a:pt x="8902" y="19394"/>
                  <a:pt x="8995" y="19467"/>
                </a:cubicBezTo>
                <a:cubicBezTo>
                  <a:pt x="9102" y="19549"/>
                  <a:pt x="9206" y="19631"/>
                  <a:pt x="9315" y="19711"/>
                </a:cubicBezTo>
                <a:cubicBezTo>
                  <a:pt x="9408" y="19782"/>
                  <a:pt x="9504" y="19852"/>
                  <a:pt x="9599" y="19921"/>
                </a:cubicBezTo>
                <a:cubicBezTo>
                  <a:pt x="9708" y="19998"/>
                  <a:pt x="9817" y="20076"/>
                  <a:pt x="9925" y="20153"/>
                </a:cubicBezTo>
                <a:cubicBezTo>
                  <a:pt x="10023" y="20222"/>
                  <a:pt x="10119" y="20287"/>
                  <a:pt x="10218" y="20356"/>
                </a:cubicBezTo>
                <a:cubicBezTo>
                  <a:pt x="10329" y="20431"/>
                  <a:pt x="10440" y="20504"/>
                  <a:pt x="10551" y="20577"/>
                </a:cubicBezTo>
                <a:cubicBezTo>
                  <a:pt x="10651" y="20643"/>
                  <a:pt x="10751" y="20706"/>
                  <a:pt x="10853" y="20770"/>
                </a:cubicBezTo>
                <a:cubicBezTo>
                  <a:pt x="10967" y="20840"/>
                  <a:pt x="11080" y="20908"/>
                  <a:pt x="11193" y="20979"/>
                </a:cubicBezTo>
                <a:cubicBezTo>
                  <a:pt x="11295" y="21040"/>
                  <a:pt x="11397" y="21101"/>
                  <a:pt x="11502" y="21162"/>
                </a:cubicBezTo>
                <a:cubicBezTo>
                  <a:pt x="11617" y="21228"/>
                  <a:pt x="11735" y="21294"/>
                  <a:pt x="11850" y="21360"/>
                </a:cubicBezTo>
                <a:cubicBezTo>
                  <a:pt x="11954" y="21419"/>
                  <a:pt x="12059" y="21475"/>
                  <a:pt x="12165" y="21532"/>
                </a:cubicBezTo>
                <a:cubicBezTo>
                  <a:pt x="12207" y="21555"/>
                  <a:pt x="12252" y="21576"/>
                  <a:pt x="12294" y="21600"/>
                </a:cubicBezTo>
                <a:cubicBezTo>
                  <a:pt x="12296" y="21569"/>
                  <a:pt x="12299" y="21541"/>
                  <a:pt x="12301" y="21511"/>
                </a:cubicBezTo>
                <a:cubicBezTo>
                  <a:pt x="12303" y="21400"/>
                  <a:pt x="12312" y="21297"/>
                  <a:pt x="12321" y="2119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t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fr-CA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EXPENSIVE</a:t>
            </a:r>
            <a:b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C5E8A0A8-3709-4F8D-B341-256E58639AF9}"/>
              </a:ext>
            </a:extLst>
          </p:cNvPr>
          <p:cNvSpPr/>
          <p:nvPr/>
        </p:nvSpPr>
        <p:spPr>
          <a:xfrm>
            <a:off x="4601866" y="2850249"/>
            <a:ext cx="1236530" cy="116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7" y="2040"/>
                </a:moveTo>
                <a:cubicBezTo>
                  <a:pt x="21320" y="1998"/>
                  <a:pt x="21234" y="1958"/>
                  <a:pt x="21145" y="1918"/>
                </a:cubicBezTo>
                <a:cubicBezTo>
                  <a:pt x="21047" y="1873"/>
                  <a:pt x="20947" y="1828"/>
                  <a:pt x="20850" y="1786"/>
                </a:cubicBezTo>
                <a:cubicBezTo>
                  <a:pt x="20763" y="1748"/>
                  <a:pt x="20674" y="1708"/>
                  <a:pt x="20585" y="1671"/>
                </a:cubicBezTo>
                <a:cubicBezTo>
                  <a:pt x="20486" y="1628"/>
                  <a:pt x="20388" y="1588"/>
                  <a:pt x="20288" y="1548"/>
                </a:cubicBezTo>
                <a:cubicBezTo>
                  <a:pt x="20199" y="1513"/>
                  <a:pt x="20110" y="1475"/>
                  <a:pt x="20022" y="1443"/>
                </a:cubicBezTo>
                <a:cubicBezTo>
                  <a:pt x="19922" y="1403"/>
                  <a:pt x="19822" y="1367"/>
                  <a:pt x="19722" y="1330"/>
                </a:cubicBezTo>
                <a:cubicBezTo>
                  <a:pt x="19633" y="1297"/>
                  <a:pt x="19544" y="1264"/>
                  <a:pt x="19453" y="1231"/>
                </a:cubicBezTo>
                <a:cubicBezTo>
                  <a:pt x="19353" y="1195"/>
                  <a:pt x="19251" y="1160"/>
                  <a:pt x="19151" y="1125"/>
                </a:cubicBezTo>
                <a:cubicBezTo>
                  <a:pt x="19063" y="1094"/>
                  <a:pt x="18972" y="1064"/>
                  <a:pt x="18883" y="1033"/>
                </a:cubicBezTo>
                <a:cubicBezTo>
                  <a:pt x="18781" y="1000"/>
                  <a:pt x="18679" y="970"/>
                  <a:pt x="18579" y="937"/>
                </a:cubicBezTo>
                <a:cubicBezTo>
                  <a:pt x="18488" y="908"/>
                  <a:pt x="18399" y="880"/>
                  <a:pt x="18308" y="854"/>
                </a:cubicBezTo>
                <a:cubicBezTo>
                  <a:pt x="18206" y="824"/>
                  <a:pt x="18104" y="795"/>
                  <a:pt x="17999" y="767"/>
                </a:cubicBezTo>
                <a:cubicBezTo>
                  <a:pt x="17908" y="741"/>
                  <a:pt x="17817" y="715"/>
                  <a:pt x="17726" y="692"/>
                </a:cubicBezTo>
                <a:cubicBezTo>
                  <a:pt x="17622" y="664"/>
                  <a:pt x="17520" y="640"/>
                  <a:pt x="17415" y="614"/>
                </a:cubicBezTo>
                <a:cubicBezTo>
                  <a:pt x="17324" y="591"/>
                  <a:pt x="17233" y="569"/>
                  <a:pt x="17142" y="548"/>
                </a:cubicBezTo>
                <a:cubicBezTo>
                  <a:pt x="17038" y="525"/>
                  <a:pt x="16931" y="501"/>
                  <a:pt x="16827" y="478"/>
                </a:cubicBezTo>
                <a:cubicBezTo>
                  <a:pt x="16736" y="459"/>
                  <a:pt x="16645" y="438"/>
                  <a:pt x="16554" y="419"/>
                </a:cubicBezTo>
                <a:cubicBezTo>
                  <a:pt x="16448" y="398"/>
                  <a:pt x="16341" y="379"/>
                  <a:pt x="16234" y="358"/>
                </a:cubicBezTo>
                <a:cubicBezTo>
                  <a:pt x="16143" y="341"/>
                  <a:pt x="16052" y="322"/>
                  <a:pt x="15961" y="308"/>
                </a:cubicBezTo>
                <a:cubicBezTo>
                  <a:pt x="15853" y="289"/>
                  <a:pt x="15746" y="273"/>
                  <a:pt x="15637" y="256"/>
                </a:cubicBezTo>
                <a:cubicBezTo>
                  <a:pt x="15546" y="242"/>
                  <a:pt x="15457" y="228"/>
                  <a:pt x="15366" y="214"/>
                </a:cubicBezTo>
                <a:cubicBezTo>
                  <a:pt x="15255" y="198"/>
                  <a:pt x="15144" y="186"/>
                  <a:pt x="15033" y="172"/>
                </a:cubicBezTo>
                <a:cubicBezTo>
                  <a:pt x="14945" y="160"/>
                  <a:pt x="14856" y="148"/>
                  <a:pt x="14769" y="139"/>
                </a:cubicBezTo>
                <a:cubicBezTo>
                  <a:pt x="14654" y="125"/>
                  <a:pt x="14538" y="115"/>
                  <a:pt x="14423" y="104"/>
                </a:cubicBezTo>
                <a:cubicBezTo>
                  <a:pt x="14339" y="94"/>
                  <a:pt x="14252" y="85"/>
                  <a:pt x="14168" y="78"/>
                </a:cubicBezTo>
                <a:cubicBezTo>
                  <a:pt x="14046" y="68"/>
                  <a:pt x="13923" y="59"/>
                  <a:pt x="13799" y="52"/>
                </a:cubicBezTo>
                <a:cubicBezTo>
                  <a:pt x="13719" y="47"/>
                  <a:pt x="13642" y="40"/>
                  <a:pt x="13562" y="35"/>
                </a:cubicBezTo>
                <a:cubicBezTo>
                  <a:pt x="13426" y="28"/>
                  <a:pt x="13291" y="24"/>
                  <a:pt x="13153" y="19"/>
                </a:cubicBezTo>
                <a:cubicBezTo>
                  <a:pt x="13087" y="16"/>
                  <a:pt x="13020" y="12"/>
                  <a:pt x="12953" y="9"/>
                </a:cubicBezTo>
                <a:cubicBezTo>
                  <a:pt x="12751" y="5"/>
                  <a:pt x="12547" y="0"/>
                  <a:pt x="12343" y="0"/>
                </a:cubicBezTo>
                <a:cubicBezTo>
                  <a:pt x="12061" y="0"/>
                  <a:pt x="11781" y="5"/>
                  <a:pt x="11499" y="16"/>
                </a:cubicBezTo>
                <a:cubicBezTo>
                  <a:pt x="11406" y="21"/>
                  <a:pt x="11313" y="28"/>
                  <a:pt x="11222" y="33"/>
                </a:cubicBezTo>
                <a:cubicBezTo>
                  <a:pt x="11035" y="42"/>
                  <a:pt x="10849" y="52"/>
                  <a:pt x="10662" y="66"/>
                </a:cubicBezTo>
                <a:cubicBezTo>
                  <a:pt x="10551" y="75"/>
                  <a:pt x="10440" y="87"/>
                  <a:pt x="10329" y="99"/>
                </a:cubicBezTo>
                <a:cubicBezTo>
                  <a:pt x="10163" y="115"/>
                  <a:pt x="9996" y="129"/>
                  <a:pt x="9830" y="148"/>
                </a:cubicBezTo>
                <a:cubicBezTo>
                  <a:pt x="9712" y="162"/>
                  <a:pt x="9595" y="181"/>
                  <a:pt x="9475" y="198"/>
                </a:cubicBezTo>
                <a:cubicBezTo>
                  <a:pt x="9317" y="219"/>
                  <a:pt x="9159" y="240"/>
                  <a:pt x="9002" y="264"/>
                </a:cubicBezTo>
                <a:cubicBezTo>
                  <a:pt x="8880" y="282"/>
                  <a:pt x="8760" y="306"/>
                  <a:pt x="8638" y="327"/>
                </a:cubicBezTo>
                <a:cubicBezTo>
                  <a:pt x="8485" y="353"/>
                  <a:pt x="8334" y="381"/>
                  <a:pt x="8183" y="409"/>
                </a:cubicBezTo>
                <a:cubicBezTo>
                  <a:pt x="8058" y="435"/>
                  <a:pt x="7936" y="464"/>
                  <a:pt x="7814" y="489"/>
                </a:cubicBezTo>
                <a:cubicBezTo>
                  <a:pt x="7665" y="522"/>
                  <a:pt x="7519" y="553"/>
                  <a:pt x="7370" y="588"/>
                </a:cubicBezTo>
                <a:cubicBezTo>
                  <a:pt x="7246" y="619"/>
                  <a:pt x="7124" y="652"/>
                  <a:pt x="6999" y="685"/>
                </a:cubicBezTo>
                <a:cubicBezTo>
                  <a:pt x="6855" y="722"/>
                  <a:pt x="6709" y="760"/>
                  <a:pt x="6564" y="800"/>
                </a:cubicBezTo>
                <a:cubicBezTo>
                  <a:pt x="6440" y="835"/>
                  <a:pt x="6318" y="873"/>
                  <a:pt x="6196" y="911"/>
                </a:cubicBezTo>
                <a:cubicBezTo>
                  <a:pt x="6054" y="953"/>
                  <a:pt x="5912" y="998"/>
                  <a:pt x="5770" y="1042"/>
                </a:cubicBezTo>
                <a:cubicBezTo>
                  <a:pt x="5645" y="1082"/>
                  <a:pt x="5523" y="1127"/>
                  <a:pt x="5401" y="1170"/>
                </a:cubicBezTo>
                <a:cubicBezTo>
                  <a:pt x="5261" y="1219"/>
                  <a:pt x="5121" y="1266"/>
                  <a:pt x="4984" y="1318"/>
                </a:cubicBezTo>
                <a:cubicBezTo>
                  <a:pt x="4862" y="1362"/>
                  <a:pt x="4740" y="1412"/>
                  <a:pt x="4617" y="1459"/>
                </a:cubicBezTo>
                <a:cubicBezTo>
                  <a:pt x="4480" y="1513"/>
                  <a:pt x="4342" y="1567"/>
                  <a:pt x="4207" y="1624"/>
                </a:cubicBezTo>
                <a:cubicBezTo>
                  <a:pt x="4085" y="1673"/>
                  <a:pt x="3965" y="1727"/>
                  <a:pt x="3845" y="1779"/>
                </a:cubicBezTo>
                <a:cubicBezTo>
                  <a:pt x="3710" y="1838"/>
                  <a:pt x="3574" y="1899"/>
                  <a:pt x="3441" y="1960"/>
                </a:cubicBezTo>
                <a:cubicBezTo>
                  <a:pt x="3321" y="2017"/>
                  <a:pt x="3203" y="2073"/>
                  <a:pt x="3084" y="2132"/>
                </a:cubicBezTo>
                <a:cubicBezTo>
                  <a:pt x="2950" y="2198"/>
                  <a:pt x="2817" y="2261"/>
                  <a:pt x="2686" y="2330"/>
                </a:cubicBezTo>
                <a:cubicBezTo>
                  <a:pt x="2568" y="2391"/>
                  <a:pt x="2451" y="2452"/>
                  <a:pt x="2335" y="2516"/>
                </a:cubicBezTo>
                <a:cubicBezTo>
                  <a:pt x="2204" y="2586"/>
                  <a:pt x="2073" y="2657"/>
                  <a:pt x="1945" y="2730"/>
                </a:cubicBezTo>
                <a:cubicBezTo>
                  <a:pt x="1829" y="2796"/>
                  <a:pt x="1714" y="2861"/>
                  <a:pt x="1598" y="2930"/>
                </a:cubicBezTo>
                <a:cubicBezTo>
                  <a:pt x="1470" y="3005"/>
                  <a:pt x="1341" y="3083"/>
                  <a:pt x="1214" y="3160"/>
                </a:cubicBezTo>
                <a:cubicBezTo>
                  <a:pt x="1101" y="3231"/>
                  <a:pt x="988" y="3302"/>
                  <a:pt x="875" y="3374"/>
                </a:cubicBezTo>
                <a:cubicBezTo>
                  <a:pt x="748" y="3454"/>
                  <a:pt x="622" y="3539"/>
                  <a:pt x="497" y="3622"/>
                </a:cubicBezTo>
                <a:cubicBezTo>
                  <a:pt x="386" y="3697"/>
                  <a:pt x="275" y="3770"/>
                  <a:pt x="166" y="3847"/>
                </a:cubicBezTo>
                <a:cubicBezTo>
                  <a:pt x="111" y="3887"/>
                  <a:pt x="55" y="3927"/>
                  <a:pt x="0" y="3967"/>
                </a:cubicBezTo>
                <a:cubicBezTo>
                  <a:pt x="24" y="3986"/>
                  <a:pt x="47" y="4005"/>
                  <a:pt x="71" y="4024"/>
                </a:cubicBezTo>
                <a:cubicBezTo>
                  <a:pt x="153" y="4088"/>
                  <a:pt x="235" y="4153"/>
                  <a:pt x="317" y="4219"/>
                </a:cubicBezTo>
                <a:cubicBezTo>
                  <a:pt x="406" y="4290"/>
                  <a:pt x="497" y="4363"/>
                  <a:pt x="584" y="4436"/>
                </a:cubicBezTo>
                <a:cubicBezTo>
                  <a:pt x="664" y="4502"/>
                  <a:pt x="744" y="4570"/>
                  <a:pt x="824" y="4636"/>
                </a:cubicBezTo>
                <a:cubicBezTo>
                  <a:pt x="910" y="4711"/>
                  <a:pt x="999" y="4784"/>
                  <a:pt x="1086" y="4859"/>
                </a:cubicBezTo>
                <a:cubicBezTo>
                  <a:pt x="1163" y="4928"/>
                  <a:pt x="1241" y="4996"/>
                  <a:pt x="1319" y="5066"/>
                </a:cubicBezTo>
                <a:cubicBezTo>
                  <a:pt x="1405" y="5144"/>
                  <a:pt x="1490" y="5219"/>
                  <a:pt x="1574" y="5299"/>
                </a:cubicBezTo>
                <a:cubicBezTo>
                  <a:pt x="1649" y="5370"/>
                  <a:pt x="1725" y="5441"/>
                  <a:pt x="1798" y="5511"/>
                </a:cubicBezTo>
                <a:cubicBezTo>
                  <a:pt x="1883" y="5591"/>
                  <a:pt x="1965" y="5671"/>
                  <a:pt x="2047" y="5751"/>
                </a:cubicBezTo>
                <a:cubicBezTo>
                  <a:pt x="2120" y="5822"/>
                  <a:pt x="2193" y="5895"/>
                  <a:pt x="2264" y="5968"/>
                </a:cubicBezTo>
                <a:cubicBezTo>
                  <a:pt x="2346" y="6050"/>
                  <a:pt x="2426" y="6130"/>
                  <a:pt x="2506" y="6215"/>
                </a:cubicBezTo>
                <a:cubicBezTo>
                  <a:pt x="2577" y="6288"/>
                  <a:pt x="2648" y="6363"/>
                  <a:pt x="2719" y="6436"/>
                </a:cubicBezTo>
                <a:cubicBezTo>
                  <a:pt x="2799" y="6521"/>
                  <a:pt x="2877" y="6603"/>
                  <a:pt x="2955" y="6688"/>
                </a:cubicBezTo>
                <a:cubicBezTo>
                  <a:pt x="3024" y="6763"/>
                  <a:pt x="3092" y="6838"/>
                  <a:pt x="3161" y="6914"/>
                </a:cubicBezTo>
                <a:cubicBezTo>
                  <a:pt x="3239" y="7001"/>
                  <a:pt x="3314" y="7085"/>
                  <a:pt x="3390" y="7175"/>
                </a:cubicBezTo>
                <a:cubicBezTo>
                  <a:pt x="3456" y="7253"/>
                  <a:pt x="3523" y="7328"/>
                  <a:pt x="3590" y="7406"/>
                </a:cubicBezTo>
                <a:cubicBezTo>
                  <a:pt x="3665" y="7495"/>
                  <a:pt x="3738" y="7582"/>
                  <a:pt x="3812" y="7671"/>
                </a:cubicBezTo>
                <a:cubicBezTo>
                  <a:pt x="3876" y="7749"/>
                  <a:pt x="3940" y="7827"/>
                  <a:pt x="4003" y="7907"/>
                </a:cubicBezTo>
                <a:cubicBezTo>
                  <a:pt x="4076" y="7999"/>
                  <a:pt x="4147" y="8090"/>
                  <a:pt x="4218" y="8182"/>
                </a:cubicBezTo>
                <a:cubicBezTo>
                  <a:pt x="4280" y="8262"/>
                  <a:pt x="4342" y="8340"/>
                  <a:pt x="4402" y="8420"/>
                </a:cubicBezTo>
                <a:cubicBezTo>
                  <a:pt x="4473" y="8514"/>
                  <a:pt x="4542" y="8608"/>
                  <a:pt x="4613" y="8704"/>
                </a:cubicBezTo>
                <a:cubicBezTo>
                  <a:pt x="4671" y="8784"/>
                  <a:pt x="4731" y="8864"/>
                  <a:pt x="4788" y="8945"/>
                </a:cubicBezTo>
                <a:cubicBezTo>
                  <a:pt x="4857" y="9041"/>
                  <a:pt x="4926" y="9140"/>
                  <a:pt x="4993" y="9239"/>
                </a:cubicBezTo>
                <a:cubicBezTo>
                  <a:pt x="5048" y="9319"/>
                  <a:pt x="5104" y="9399"/>
                  <a:pt x="5159" y="9479"/>
                </a:cubicBezTo>
                <a:cubicBezTo>
                  <a:pt x="5228" y="9580"/>
                  <a:pt x="5295" y="9683"/>
                  <a:pt x="5361" y="9785"/>
                </a:cubicBezTo>
                <a:cubicBezTo>
                  <a:pt x="5412" y="9865"/>
                  <a:pt x="5465" y="9942"/>
                  <a:pt x="5517" y="10022"/>
                </a:cubicBezTo>
                <a:cubicBezTo>
                  <a:pt x="5585" y="10131"/>
                  <a:pt x="5652" y="10239"/>
                  <a:pt x="5719" y="10349"/>
                </a:cubicBezTo>
                <a:cubicBezTo>
                  <a:pt x="5765" y="10425"/>
                  <a:pt x="5812" y="10500"/>
                  <a:pt x="5858" y="10575"/>
                </a:cubicBezTo>
                <a:cubicBezTo>
                  <a:pt x="5932" y="10698"/>
                  <a:pt x="6003" y="10822"/>
                  <a:pt x="6074" y="10947"/>
                </a:cubicBezTo>
                <a:cubicBezTo>
                  <a:pt x="6111" y="11011"/>
                  <a:pt x="6149" y="11074"/>
                  <a:pt x="6185" y="11140"/>
                </a:cubicBezTo>
                <a:cubicBezTo>
                  <a:pt x="6291" y="11328"/>
                  <a:pt x="6393" y="11517"/>
                  <a:pt x="6496" y="11710"/>
                </a:cubicBezTo>
                <a:cubicBezTo>
                  <a:pt x="6524" y="11764"/>
                  <a:pt x="6549" y="11815"/>
                  <a:pt x="6578" y="11870"/>
                </a:cubicBezTo>
                <a:cubicBezTo>
                  <a:pt x="6651" y="12008"/>
                  <a:pt x="6722" y="12150"/>
                  <a:pt x="6793" y="12291"/>
                </a:cubicBezTo>
                <a:cubicBezTo>
                  <a:pt x="6833" y="12371"/>
                  <a:pt x="6868" y="12451"/>
                  <a:pt x="6908" y="12531"/>
                </a:cubicBezTo>
                <a:cubicBezTo>
                  <a:pt x="6964" y="12646"/>
                  <a:pt x="7022" y="12764"/>
                  <a:pt x="7075" y="12881"/>
                </a:cubicBezTo>
                <a:cubicBezTo>
                  <a:pt x="7115" y="12968"/>
                  <a:pt x="7153" y="13058"/>
                  <a:pt x="7193" y="13145"/>
                </a:cubicBezTo>
                <a:cubicBezTo>
                  <a:pt x="7241" y="13256"/>
                  <a:pt x="7293" y="13366"/>
                  <a:pt x="7341" y="13479"/>
                </a:cubicBezTo>
                <a:cubicBezTo>
                  <a:pt x="7381" y="13571"/>
                  <a:pt x="7419" y="13665"/>
                  <a:pt x="7457" y="13757"/>
                </a:cubicBezTo>
                <a:cubicBezTo>
                  <a:pt x="7501" y="13865"/>
                  <a:pt x="7548" y="13976"/>
                  <a:pt x="7592" y="14084"/>
                </a:cubicBezTo>
                <a:cubicBezTo>
                  <a:pt x="7630" y="14178"/>
                  <a:pt x="7665" y="14274"/>
                  <a:pt x="7703" y="14371"/>
                </a:cubicBezTo>
                <a:cubicBezTo>
                  <a:pt x="7745" y="14479"/>
                  <a:pt x="7788" y="14590"/>
                  <a:pt x="7828" y="14698"/>
                </a:cubicBezTo>
                <a:cubicBezTo>
                  <a:pt x="7863" y="14795"/>
                  <a:pt x="7896" y="14891"/>
                  <a:pt x="7932" y="14990"/>
                </a:cubicBezTo>
                <a:cubicBezTo>
                  <a:pt x="7972" y="15100"/>
                  <a:pt x="8010" y="15209"/>
                  <a:pt x="8047" y="15319"/>
                </a:cubicBezTo>
                <a:cubicBezTo>
                  <a:pt x="8081" y="15418"/>
                  <a:pt x="8112" y="15517"/>
                  <a:pt x="8145" y="15616"/>
                </a:cubicBezTo>
                <a:cubicBezTo>
                  <a:pt x="8180" y="15726"/>
                  <a:pt x="8216" y="15837"/>
                  <a:pt x="8252" y="15948"/>
                </a:cubicBezTo>
                <a:cubicBezTo>
                  <a:pt x="8283" y="16046"/>
                  <a:pt x="8311" y="16148"/>
                  <a:pt x="8343" y="16249"/>
                </a:cubicBezTo>
                <a:cubicBezTo>
                  <a:pt x="8376" y="16359"/>
                  <a:pt x="8409" y="16470"/>
                  <a:pt x="8440" y="16583"/>
                </a:cubicBezTo>
                <a:cubicBezTo>
                  <a:pt x="8469" y="16684"/>
                  <a:pt x="8496" y="16785"/>
                  <a:pt x="8525" y="16889"/>
                </a:cubicBezTo>
                <a:cubicBezTo>
                  <a:pt x="8556" y="17002"/>
                  <a:pt x="8585" y="17112"/>
                  <a:pt x="8613" y="17225"/>
                </a:cubicBezTo>
                <a:cubicBezTo>
                  <a:pt x="8640" y="17327"/>
                  <a:pt x="8664" y="17430"/>
                  <a:pt x="8689" y="17534"/>
                </a:cubicBezTo>
                <a:cubicBezTo>
                  <a:pt x="8715" y="17647"/>
                  <a:pt x="8742" y="17762"/>
                  <a:pt x="8769" y="17875"/>
                </a:cubicBezTo>
                <a:cubicBezTo>
                  <a:pt x="8791" y="17978"/>
                  <a:pt x="8815" y="18080"/>
                  <a:pt x="8835" y="18183"/>
                </a:cubicBezTo>
                <a:cubicBezTo>
                  <a:pt x="8860" y="18298"/>
                  <a:pt x="8884" y="18414"/>
                  <a:pt x="8906" y="18529"/>
                </a:cubicBezTo>
                <a:cubicBezTo>
                  <a:pt x="8926" y="18633"/>
                  <a:pt x="8946" y="18734"/>
                  <a:pt x="8966" y="18837"/>
                </a:cubicBezTo>
                <a:cubicBezTo>
                  <a:pt x="8989" y="18955"/>
                  <a:pt x="9009" y="19073"/>
                  <a:pt x="9029" y="19190"/>
                </a:cubicBezTo>
                <a:cubicBezTo>
                  <a:pt x="9046" y="19294"/>
                  <a:pt x="9064" y="19395"/>
                  <a:pt x="9080" y="19499"/>
                </a:cubicBezTo>
                <a:cubicBezTo>
                  <a:pt x="9097" y="19619"/>
                  <a:pt x="9115" y="19739"/>
                  <a:pt x="9133" y="19856"/>
                </a:cubicBezTo>
                <a:cubicBezTo>
                  <a:pt x="9148" y="19957"/>
                  <a:pt x="9162" y="20061"/>
                  <a:pt x="9175" y="20162"/>
                </a:cubicBezTo>
                <a:cubicBezTo>
                  <a:pt x="9191" y="20285"/>
                  <a:pt x="9206" y="20407"/>
                  <a:pt x="9219" y="20529"/>
                </a:cubicBezTo>
                <a:cubicBezTo>
                  <a:pt x="9231" y="20630"/>
                  <a:pt x="9244" y="20732"/>
                  <a:pt x="9255" y="20833"/>
                </a:cubicBezTo>
                <a:cubicBezTo>
                  <a:pt x="9268" y="20958"/>
                  <a:pt x="9279" y="21085"/>
                  <a:pt x="9290" y="21209"/>
                </a:cubicBezTo>
                <a:cubicBezTo>
                  <a:pt x="9299" y="21308"/>
                  <a:pt x="9308" y="21407"/>
                  <a:pt x="9317" y="21508"/>
                </a:cubicBezTo>
                <a:cubicBezTo>
                  <a:pt x="9319" y="21539"/>
                  <a:pt x="9324" y="21569"/>
                  <a:pt x="9326" y="21600"/>
                </a:cubicBezTo>
                <a:cubicBezTo>
                  <a:pt x="9368" y="21576"/>
                  <a:pt x="9413" y="21555"/>
                  <a:pt x="9455" y="21534"/>
                </a:cubicBezTo>
                <a:cubicBezTo>
                  <a:pt x="9561" y="21478"/>
                  <a:pt x="9666" y="21419"/>
                  <a:pt x="9772" y="21360"/>
                </a:cubicBezTo>
                <a:cubicBezTo>
                  <a:pt x="9888" y="21296"/>
                  <a:pt x="10003" y="21231"/>
                  <a:pt x="10118" y="21165"/>
                </a:cubicBezTo>
                <a:cubicBezTo>
                  <a:pt x="10223" y="21103"/>
                  <a:pt x="10325" y="21042"/>
                  <a:pt x="10427" y="20981"/>
                </a:cubicBezTo>
                <a:cubicBezTo>
                  <a:pt x="10540" y="20913"/>
                  <a:pt x="10653" y="20845"/>
                  <a:pt x="10767" y="20774"/>
                </a:cubicBezTo>
                <a:cubicBezTo>
                  <a:pt x="10869" y="20710"/>
                  <a:pt x="10969" y="20645"/>
                  <a:pt x="11069" y="20581"/>
                </a:cubicBezTo>
                <a:cubicBezTo>
                  <a:pt x="11180" y="20508"/>
                  <a:pt x="11291" y="20435"/>
                  <a:pt x="11399" y="20362"/>
                </a:cubicBezTo>
                <a:cubicBezTo>
                  <a:pt x="11497" y="20296"/>
                  <a:pt x="11597" y="20228"/>
                  <a:pt x="11692" y="20160"/>
                </a:cubicBezTo>
                <a:cubicBezTo>
                  <a:pt x="11801" y="20085"/>
                  <a:pt x="11908" y="20007"/>
                  <a:pt x="12014" y="19929"/>
                </a:cubicBezTo>
                <a:cubicBezTo>
                  <a:pt x="12110" y="19859"/>
                  <a:pt x="12205" y="19788"/>
                  <a:pt x="12301" y="19717"/>
                </a:cubicBezTo>
                <a:cubicBezTo>
                  <a:pt x="12407" y="19637"/>
                  <a:pt x="12512" y="19557"/>
                  <a:pt x="12616" y="19477"/>
                </a:cubicBezTo>
                <a:cubicBezTo>
                  <a:pt x="12709" y="19404"/>
                  <a:pt x="12802" y="19332"/>
                  <a:pt x="12896" y="19256"/>
                </a:cubicBezTo>
                <a:cubicBezTo>
                  <a:pt x="12998" y="19174"/>
                  <a:pt x="13100" y="19089"/>
                  <a:pt x="13202" y="19004"/>
                </a:cubicBezTo>
                <a:cubicBezTo>
                  <a:pt x="13293" y="18929"/>
                  <a:pt x="13384" y="18851"/>
                  <a:pt x="13473" y="18774"/>
                </a:cubicBezTo>
                <a:cubicBezTo>
                  <a:pt x="13573" y="18687"/>
                  <a:pt x="13670" y="18600"/>
                  <a:pt x="13770" y="18513"/>
                </a:cubicBezTo>
                <a:cubicBezTo>
                  <a:pt x="13859" y="18433"/>
                  <a:pt x="13948" y="18355"/>
                  <a:pt x="14034" y="18273"/>
                </a:cubicBezTo>
                <a:cubicBezTo>
                  <a:pt x="14132" y="18183"/>
                  <a:pt x="14228" y="18094"/>
                  <a:pt x="14321" y="18002"/>
                </a:cubicBezTo>
                <a:cubicBezTo>
                  <a:pt x="14407" y="17920"/>
                  <a:pt x="14492" y="17837"/>
                  <a:pt x="14576" y="17755"/>
                </a:cubicBezTo>
                <a:cubicBezTo>
                  <a:pt x="14669" y="17663"/>
                  <a:pt x="14763" y="17569"/>
                  <a:pt x="14854" y="17475"/>
                </a:cubicBezTo>
                <a:cubicBezTo>
                  <a:pt x="14936" y="17390"/>
                  <a:pt x="15020" y="17305"/>
                  <a:pt x="15102" y="17218"/>
                </a:cubicBezTo>
                <a:cubicBezTo>
                  <a:pt x="15193" y="17122"/>
                  <a:pt x="15282" y="17025"/>
                  <a:pt x="15371" y="16929"/>
                </a:cubicBezTo>
                <a:cubicBezTo>
                  <a:pt x="15451" y="16842"/>
                  <a:pt x="15531" y="16752"/>
                  <a:pt x="15611" y="16665"/>
                </a:cubicBezTo>
                <a:cubicBezTo>
                  <a:pt x="15697" y="16567"/>
                  <a:pt x="15784" y="16468"/>
                  <a:pt x="15870" y="16366"/>
                </a:cubicBezTo>
                <a:cubicBezTo>
                  <a:pt x="15948" y="16277"/>
                  <a:pt x="16026" y="16185"/>
                  <a:pt x="16101" y="16094"/>
                </a:cubicBezTo>
                <a:cubicBezTo>
                  <a:pt x="16186" y="15992"/>
                  <a:pt x="16268" y="15889"/>
                  <a:pt x="16350" y="15788"/>
                </a:cubicBezTo>
                <a:cubicBezTo>
                  <a:pt x="16425" y="15696"/>
                  <a:pt x="16499" y="15602"/>
                  <a:pt x="16572" y="15508"/>
                </a:cubicBezTo>
                <a:cubicBezTo>
                  <a:pt x="16654" y="15404"/>
                  <a:pt x="16732" y="15298"/>
                  <a:pt x="16812" y="15192"/>
                </a:cubicBezTo>
                <a:cubicBezTo>
                  <a:pt x="16883" y="15098"/>
                  <a:pt x="16956" y="15002"/>
                  <a:pt x="17025" y="14905"/>
                </a:cubicBezTo>
                <a:cubicBezTo>
                  <a:pt x="17102" y="14797"/>
                  <a:pt x="17178" y="14689"/>
                  <a:pt x="17256" y="14580"/>
                </a:cubicBezTo>
                <a:cubicBezTo>
                  <a:pt x="17324" y="14484"/>
                  <a:pt x="17393" y="14387"/>
                  <a:pt x="17460" y="14289"/>
                </a:cubicBezTo>
                <a:cubicBezTo>
                  <a:pt x="17535" y="14178"/>
                  <a:pt x="17606" y="14067"/>
                  <a:pt x="17680" y="13954"/>
                </a:cubicBezTo>
                <a:cubicBezTo>
                  <a:pt x="17744" y="13856"/>
                  <a:pt x="17811" y="13757"/>
                  <a:pt x="17875" y="13656"/>
                </a:cubicBezTo>
                <a:cubicBezTo>
                  <a:pt x="17946" y="13543"/>
                  <a:pt x="18015" y="13427"/>
                  <a:pt x="18086" y="13314"/>
                </a:cubicBezTo>
                <a:cubicBezTo>
                  <a:pt x="18148" y="13213"/>
                  <a:pt x="18210" y="13114"/>
                  <a:pt x="18270" y="13011"/>
                </a:cubicBezTo>
                <a:cubicBezTo>
                  <a:pt x="18339" y="12893"/>
                  <a:pt x="18406" y="12776"/>
                  <a:pt x="18472" y="12658"/>
                </a:cubicBezTo>
                <a:cubicBezTo>
                  <a:pt x="18530" y="12557"/>
                  <a:pt x="18590" y="12455"/>
                  <a:pt x="18645" y="12352"/>
                </a:cubicBezTo>
                <a:cubicBezTo>
                  <a:pt x="18712" y="12232"/>
                  <a:pt x="18774" y="12110"/>
                  <a:pt x="18838" y="11987"/>
                </a:cubicBezTo>
                <a:cubicBezTo>
                  <a:pt x="18892" y="11886"/>
                  <a:pt x="18947" y="11785"/>
                  <a:pt x="19000" y="11681"/>
                </a:cubicBezTo>
                <a:cubicBezTo>
                  <a:pt x="19065" y="11554"/>
                  <a:pt x="19127" y="11425"/>
                  <a:pt x="19189" y="11295"/>
                </a:cubicBezTo>
                <a:cubicBezTo>
                  <a:pt x="19238" y="11197"/>
                  <a:pt x="19287" y="11098"/>
                  <a:pt x="19336" y="10996"/>
                </a:cubicBezTo>
                <a:cubicBezTo>
                  <a:pt x="19402" y="10855"/>
                  <a:pt x="19464" y="10712"/>
                  <a:pt x="19529" y="10568"/>
                </a:cubicBezTo>
                <a:cubicBezTo>
                  <a:pt x="19569" y="10479"/>
                  <a:pt x="19611" y="10389"/>
                  <a:pt x="19649" y="10300"/>
                </a:cubicBezTo>
                <a:cubicBezTo>
                  <a:pt x="19742" y="10083"/>
                  <a:pt x="19831" y="9865"/>
                  <a:pt x="19920" y="9646"/>
                </a:cubicBezTo>
                <a:cubicBezTo>
                  <a:pt x="19948" y="9573"/>
                  <a:pt x="19975" y="9502"/>
                  <a:pt x="20004" y="9429"/>
                </a:cubicBezTo>
                <a:cubicBezTo>
                  <a:pt x="20075" y="9246"/>
                  <a:pt x="20144" y="9062"/>
                  <a:pt x="20210" y="8879"/>
                </a:cubicBezTo>
                <a:cubicBezTo>
                  <a:pt x="20244" y="8784"/>
                  <a:pt x="20275" y="8690"/>
                  <a:pt x="20306" y="8596"/>
                </a:cubicBezTo>
                <a:cubicBezTo>
                  <a:pt x="20357" y="8448"/>
                  <a:pt x="20408" y="8300"/>
                  <a:pt x="20457" y="8151"/>
                </a:cubicBezTo>
                <a:cubicBezTo>
                  <a:pt x="20490" y="8048"/>
                  <a:pt x="20521" y="7942"/>
                  <a:pt x="20554" y="7836"/>
                </a:cubicBezTo>
                <a:cubicBezTo>
                  <a:pt x="20599" y="7695"/>
                  <a:pt x="20643" y="7554"/>
                  <a:pt x="20683" y="7413"/>
                </a:cubicBezTo>
                <a:cubicBezTo>
                  <a:pt x="20714" y="7304"/>
                  <a:pt x="20743" y="7194"/>
                  <a:pt x="20774" y="7083"/>
                </a:cubicBezTo>
                <a:cubicBezTo>
                  <a:pt x="20812" y="6944"/>
                  <a:pt x="20852" y="6805"/>
                  <a:pt x="20887" y="6664"/>
                </a:cubicBezTo>
                <a:cubicBezTo>
                  <a:pt x="20916" y="6551"/>
                  <a:pt x="20941" y="6438"/>
                  <a:pt x="20970" y="6325"/>
                </a:cubicBezTo>
                <a:cubicBezTo>
                  <a:pt x="21003" y="6187"/>
                  <a:pt x="21036" y="6048"/>
                  <a:pt x="21067" y="5907"/>
                </a:cubicBezTo>
                <a:cubicBezTo>
                  <a:pt x="21092" y="5791"/>
                  <a:pt x="21116" y="5676"/>
                  <a:pt x="21138" y="5561"/>
                </a:cubicBezTo>
                <a:cubicBezTo>
                  <a:pt x="21167" y="5422"/>
                  <a:pt x="21196" y="5281"/>
                  <a:pt x="21223" y="5139"/>
                </a:cubicBezTo>
                <a:cubicBezTo>
                  <a:pt x="21245" y="5024"/>
                  <a:pt x="21263" y="4906"/>
                  <a:pt x="21285" y="4791"/>
                </a:cubicBezTo>
                <a:cubicBezTo>
                  <a:pt x="21309" y="4650"/>
                  <a:pt x="21334" y="4509"/>
                  <a:pt x="21356" y="4368"/>
                </a:cubicBezTo>
                <a:cubicBezTo>
                  <a:pt x="21374" y="4250"/>
                  <a:pt x="21389" y="4132"/>
                  <a:pt x="21407" y="4015"/>
                </a:cubicBezTo>
                <a:cubicBezTo>
                  <a:pt x="21427" y="3871"/>
                  <a:pt x="21447" y="3730"/>
                  <a:pt x="21465" y="3586"/>
                </a:cubicBezTo>
                <a:cubicBezTo>
                  <a:pt x="21480" y="3469"/>
                  <a:pt x="21491" y="3351"/>
                  <a:pt x="21505" y="3233"/>
                </a:cubicBezTo>
                <a:cubicBezTo>
                  <a:pt x="21520" y="3090"/>
                  <a:pt x="21536" y="2944"/>
                  <a:pt x="21549" y="2800"/>
                </a:cubicBezTo>
                <a:cubicBezTo>
                  <a:pt x="21560" y="2683"/>
                  <a:pt x="21569" y="2565"/>
                  <a:pt x="21578" y="2445"/>
                </a:cubicBezTo>
                <a:cubicBezTo>
                  <a:pt x="21587" y="2341"/>
                  <a:pt x="21593" y="2238"/>
                  <a:pt x="21600" y="2132"/>
                </a:cubicBezTo>
                <a:cubicBezTo>
                  <a:pt x="21529" y="2099"/>
                  <a:pt x="21469" y="2071"/>
                  <a:pt x="21407" y="204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t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fr-CA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SLOW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</a:t>
            </a: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139C534-8FDC-4AF1-A923-1B3CD30B68A7}"/>
              </a:ext>
            </a:extLst>
          </p:cNvPr>
          <p:cNvSpPr/>
          <p:nvPr/>
        </p:nvSpPr>
        <p:spPr>
          <a:xfrm>
            <a:off x="4041931" y="3083763"/>
            <a:ext cx="1060139" cy="106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3" y="147"/>
                </a:moveTo>
                <a:cubicBezTo>
                  <a:pt x="10500" y="214"/>
                  <a:pt x="10406" y="282"/>
                  <a:pt x="10316" y="351"/>
                </a:cubicBezTo>
                <a:cubicBezTo>
                  <a:pt x="10212" y="429"/>
                  <a:pt x="10109" y="509"/>
                  <a:pt x="10005" y="589"/>
                </a:cubicBezTo>
                <a:cubicBezTo>
                  <a:pt x="9914" y="659"/>
                  <a:pt x="9824" y="729"/>
                  <a:pt x="9733" y="801"/>
                </a:cubicBezTo>
                <a:cubicBezTo>
                  <a:pt x="9632" y="881"/>
                  <a:pt x="9531" y="964"/>
                  <a:pt x="9433" y="1044"/>
                </a:cubicBezTo>
                <a:cubicBezTo>
                  <a:pt x="9345" y="1116"/>
                  <a:pt x="9254" y="1189"/>
                  <a:pt x="9166" y="1264"/>
                </a:cubicBezTo>
                <a:cubicBezTo>
                  <a:pt x="9068" y="1346"/>
                  <a:pt x="8969" y="1432"/>
                  <a:pt x="8874" y="1514"/>
                </a:cubicBezTo>
                <a:cubicBezTo>
                  <a:pt x="8788" y="1589"/>
                  <a:pt x="8700" y="1664"/>
                  <a:pt x="8615" y="1739"/>
                </a:cubicBezTo>
                <a:cubicBezTo>
                  <a:pt x="8519" y="1824"/>
                  <a:pt x="8423" y="1910"/>
                  <a:pt x="8330" y="1997"/>
                </a:cubicBezTo>
                <a:cubicBezTo>
                  <a:pt x="8244" y="2075"/>
                  <a:pt x="8161" y="2153"/>
                  <a:pt x="8076" y="2230"/>
                </a:cubicBezTo>
                <a:cubicBezTo>
                  <a:pt x="7983" y="2318"/>
                  <a:pt x="7890" y="2406"/>
                  <a:pt x="7799" y="2496"/>
                </a:cubicBezTo>
                <a:cubicBezTo>
                  <a:pt x="7716" y="2576"/>
                  <a:pt x="7636" y="2654"/>
                  <a:pt x="7553" y="2734"/>
                </a:cubicBezTo>
                <a:cubicBezTo>
                  <a:pt x="7462" y="2824"/>
                  <a:pt x="7372" y="2915"/>
                  <a:pt x="7284" y="3008"/>
                </a:cubicBezTo>
                <a:cubicBezTo>
                  <a:pt x="7203" y="3088"/>
                  <a:pt x="7126" y="3168"/>
                  <a:pt x="7048" y="3251"/>
                </a:cubicBezTo>
                <a:cubicBezTo>
                  <a:pt x="6960" y="3344"/>
                  <a:pt x="6872" y="3437"/>
                  <a:pt x="6787" y="3532"/>
                </a:cubicBezTo>
                <a:cubicBezTo>
                  <a:pt x="6709" y="3615"/>
                  <a:pt x="6634" y="3698"/>
                  <a:pt x="6556" y="3780"/>
                </a:cubicBezTo>
                <a:cubicBezTo>
                  <a:pt x="6471" y="3876"/>
                  <a:pt x="6385" y="3972"/>
                  <a:pt x="6302" y="4070"/>
                </a:cubicBezTo>
                <a:cubicBezTo>
                  <a:pt x="6230" y="4155"/>
                  <a:pt x="6155" y="4238"/>
                  <a:pt x="6082" y="4323"/>
                </a:cubicBezTo>
                <a:cubicBezTo>
                  <a:pt x="5999" y="4421"/>
                  <a:pt x="5917" y="4522"/>
                  <a:pt x="5834" y="4620"/>
                </a:cubicBezTo>
                <a:cubicBezTo>
                  <a:pt x="5764" y="4706"/>
                  <a:pt x="5691" y="4791"/>
                  <a:pt x="5624" y="4876"/>
                </a:cubicBezTo>
                <a:cubicBezTo>
                  <a:pt x="5544" y="4977"/>
                  <a:pt x="5463" y="5080"/>
                  <a:pt x="5383" y="5181"/>
                </a:cubicBezTo>
                <a:cubicBezTo>
                  <a:pt x="5316" y="5266"/>
                  <a:pt x="5249" y="5354"/>
                  <a:pt x="5181" y="5439"/>
                </a:cubicBezTo>
                <a:cubicBezTo>
                  <a:pt x="5101" y="5543"/>
                  <a:pt x="5023" y="5651"/>
                  <a:pt x="4946" y="5757"/>
                </a:cubicBezTo>
                <a:cubicBezTo>
                  <a:pt x="4881" y="5843"/>
                  <a:pt x="4816" y="5930"/>
                  <a:pt x="4754" y="6016"/>
                </a:cubicBezTo>
                <a:cubicBezTo>
                  <a:pt x="4676" y="6124"/>
                  <a:pt x="4599" y="6235"/>
                  <a:pt x="4524" y="6346"/>
                </a:cubicBezTo>
                <a:cubicBezTo>
                  <a:pt x="4464" y="6432"/>
                  <a:pt x="4404" y="6517"/>
                  <a:pt x="4347" y="6602"/>
                </a:cubicBezTo>
                <a:cubicBezTo>
                  <a:pt x="4270" y="6719"/>
                  <a:pt x="4192" y="6837"/>
                  <a:pt x="4114" y="6956"/>
                </a:cubicBezTo>
                <a:cubicBezTo>
                  <a:pt x="4060" y="7039"/>
                  <a:pt x="4006" y="7119"/>
                  <a:pt x="3954" y="7202"/>
                </a:cubicBezTo>
                <a:cubicBezTo>
                  <a:pt x="3871" y="7331"/>
                  <a:pt x="3791" y="7465"/>
                  <a:pt x="3710" y="7595"/>
                </a:cubicBezTo>
                <a:cubicBezTo>
                  <a:pt x="3666" y="7667"/>
                  <a:pt x="3622" y="7737"/>
                  <a:pt x="3578" y="7809"/>
                </a:cubicBezTo>
                <a:cubicBezTo>
                  <a:pt x="3475" y="7982"/>
                  <a:pt x="3374" y="8158"/>
                  <a:pt x="3275" y="8334"/>
                </a:cubicBezTo>
                <a:cubicBezTo>
                  <a:pt x="3257" y="8365"/>
                  <a:pt x="3239" y="8396"/>
                  <a:pt x="3221" y="8427"/>
                </a:cubicBezTo>
                <a:cubicBezTo>
                  <a:pt x="3105" y="8633"/>
                  <a:pt x="2991" y="8843"/>
                  <a:pt x="2882" y="9054"/>
                </a:cubicBezTo>
                <a:cubicBezTo>
                  <a:pt x="2851" y="9114"/>
                  <a:pt x="2820" y="9176"/>
                  <a:pt x="2789" y="9238"/>
                </a:cubicBezTo>
                <a:cubicBezTo>
                  <a:pt x="2711" y="9388"/>
                  <a:pt x="2633" y="9540"/>
                  <a:pt x="2558" y="9693"/>
                </a:cubicBezTo>
                <a:cubicBezTo>
                  <a:pt x="2519" y="9775"/>
                  <a:pt x="2481" y="9858"/>
                  <a:pt x="2442" y="9938"/>
                </a:cubicBezTo>
                <a:cubicBezTo>
                  <a:pt x="2380" y="10070"/>
                  <a:pt x="2315" y="10204"/>
                  <a:pt x="2253" y="10336"/>
                </a:cubicBezTo>
                <a:cubicBezTo>
                  <a:pt x="2211" y="10427"/>
                  <a:pt x="2172" y="10517"/>
                  <a:pt x="2134" y="10608"/>
                </a:cubicBezTo>
                <a:cubicBezTo>
                  <a:pt x="2077" y="10734"/>
                  <a:pt x="2020" y="10861"/>
                  <a:pt x="1965" y="10990"/>
                </a:cubicBezTo>
                <a:cubicBezTo>
                  <a:pt x="1926" y="11086"/>
                  <a:pt x="1888" y="11181"/>
                  <a:pt x="1849" y="11277"/>
                </a:cubicBezTo>
                <a:cubicBezTo>
                  <a:pt x="1797" y="11401"/>
                  <a:pt x="1745" y="11527"/>
                  <a:pt x="1696" y="11651"/>
                </a:cubicBezTo>
                <a:cubicBezTo>
                  <a:pt x="1657" y="11750"/>
                  <a:pt x="1621" y="11850"/>
                  <a:pt x="1585" y="11949"/>
                </a:cubicBezTo>
                <a:cubicBezTo>
                  <a:pt x="1538" y="12073"/>
                  <a:pt x="1491" y="12197"/>
                  <a:pt x="1445" y="12321"/>
                </a:cubicBezTo>
                <a:cubicBezTo>
                  <a:pt x="1409" y="12421"/>
                  <a:pt x="1375" y="12525"/>
                  <a:pt x="1339" y="12628"/>
                </a:cubicBezTo>
                <a:cubicBezTo>
                  <a:pt x="1297" y="12752"/>
                  <a:pt x="1253" y="12874"/>
                  <a:pt x="1212" y="12998"/>
                </a:cubicBezTo>
                <a:cubicBezTo>
                  <a:pt x="1178" y="13104"/>
                  <a:pt x="1144" y="13210"/>
                  <a:pt x="1113" y="13316"/>
                </a:cubicBezTo>
                <a:cubicBezTo>
                  <a:pt x="1075" y="13440"/>
                  <a:pt x="1036" y="13561"/>
                  <a:pt x="999" y="13685"/>
                </a:cubicBezTo>
                <a:cubicBezTo>
                  <a:pt x="968" y="13794"/>
                  <a:pt x="937" y="13900"/>
                  <a:pt x="909" y="14008"/>
                </a:cubicBezTo>
                <a:cubicBezTo>
                  <a:pt x="875" y="14132"/>
                  <a:pt x="839" y="14254"/>
                  <a:pt x="805" y="14378"/>
                </a:cubicBezTo>
                <a:cubicBezTo>
                  <a:pt x="777" y="14486"/>
                  <a:pt x="748" y="14597"/>
                  <a:pt x="722" y="14706"/>
                </a:cubicBezTo>
                <a:cubicBezTo>
                  <a:pt x="691" y="14830"/>
                  <a:pt x="660" y="14951"/>
                  <a:pt x="632" y="15075"/>
                </a:cubicBezTo>
                <a:cubicBezTo>
                  <a:pt x="606" y="15186"/>
                  <a:pt x="583" y="15298"/>
                  <a:pt x="557" y="15409"/>
                </a:cubicBezTo>
                <a:cubicBezTo>
                  <a:pt x="528" y="15533"/>
                  <a:pt x="502" y="15657"/>
                  <a:pt x="476" y="15781"/>
                </a:cubicBezTo>
                <a:cubicBezTo>
                  <a:pt x="453" y="15894"/>
                  <a:pt x="432" y="16006"/>
                  <a:pt x="409" y="16119"/>
                </a:cubicBezTo>
                <a:cubicBezTo>
                  <a:pt x="386" y="16243"/>
                  <a:pt x="363" y="16367"/>
                  <a:pt x="339" y="16491"/>
                </a:cubicBezTo>
                <a:cubicBezTo>
                  <a:pt x="318" y="16605"/>
                  <a:pt x="300" y="16721"/>
                  <a:pt x="282" y="16835"/>
                </a:cubicBezTo>
                <a:cubicBezTo>
                  <a:pt x="262" y="16959"/>
                  <a:pt x="241" y="17083"/>
                  <a:pt x="223" y="17207"/>
                </a:cubicBezTo>
                <a:cubicBezTo>
                  <a:pt x="205" y="17323"/>
                  <a:pt x="189" y="17440"/>
                  <a:pt x="173" y="17556"/>
                </a:cubicBezTo>
                <a:cubicBezTo>
                  <a:pt x="158" y="17680"/>
                  <a:pt x="140" y="17804"/>
                  <a:pt x="124" y="17928"/>
                </a:cubicBezTo>
                <a:cubicBezTo>
                  <a:pt x="111" y="18044"/>
                  <a:pt x="98" y="18163"/>
                  <a:pt x="85" y="18282"/>
                </a:cubicBezTo>
                <a:cubicBezTo>
                  <a:pt x="73" y="18406"/>
                  <a:pt x="60" y="18530"/>
                  <a:pt x="47" y="18657"/>
                </a:cubicBezTo>
                <a:cubicBezTo>
                  <a:pt x="36" y="18776"/>
                  <a:pt x="26" y="18895"/>
                  <a:pt x="18" y="19013"/>
                </a:cubicBezTo>
                <a:cubicBezTo>
                  <a:pt x="13" y="19093"/>
                  <a:pt x="5" y="19176"/>
                  <a:pt x="0" y="19259"/>
                </a:cubicBezTo>
                <a:cubicBezTo>
                  <a:pt x="70" y="19290"/>
                  <a:pt x="137" y="19321"/>
                  <a:pt x="207" y="19352"/>
                </a:cubicBezTo>
                <a:cubicBezTo>
                  <a:pt x="313" y="19398"/>
                  <a:pt x="419" y="19448"/>
                  <a:pt x="528" y="19494"/>
                </a:cubicBezTo>
                <a:cubicBezTo>
                  <a:pt x="637" y="19541"/>
                  <a:pt x="746" y="19587"/>
                  <a:pt x="857" y="19631"/>
                </a:cubicBezTo>
                <a:cubicBezTo>
                  <a:pt x="963" y="19675"/>
                  <a:pt x="1072" y="19721"/>
                  <a:pt x="1181" y="19763"/>
                </a:cubicBezTo>
                <a:cubicBezTo>
                  <a:pt x="1292" y="19807"/>
                  <a:pt x="1401" y="19851"/>
                  <a:pt x="1512" y="19892"/>
                </a:cubicBezTo>
                <a:cubicBezTo>
                  <a:pt x="1621" y="19933"/>
                  <a:pt x="1727" y="19975"/>
                  <a:pt x="1836" y="20016"/>
                </a:cubicBezTo>
                <a:cubicBezTo>
                  <a:pt x="1947" y="20057"/>
                  <a:pt x="2059" y="20096"/>
                  <a:pt x="2172" y="20135"/>
                </a:cubicBezTo>
                <a:cubicBezTo>
                  <a:pt x="2281" y="20174"/>
                  <a:pt x="2390" y="20212"/>
                  <a:pt x="2499" y="20249"/>
                </a:cubicBezTo>
                <a:cubicBezTo>
                  <a:pt x="2613" y="20287"/>
                  <a:pt x="2727" y="20323"/>
                  <a:pt x="2840" y="20360"/>
                </a:cubicBezTo>
                <a:cubicBezTo>
                  <a:pt x="2949" y="20396"/>
                  <a:pt x="3058" y="20429"/>
                  <a:pt x="3167" y="20463"/>
                </a:cubicBezTo>
                <a:cubicBezTo>
                  <a:pt x="3281" y="20499"/>
                  <a:pt x="3395" y="20530"/>
                  <a:pt x="3511" y="20564"/>
                </a:cubicBezTo>
                <a:cubicBezTo>
                  <a:pt x="3620" y="20595"/>
                  <a:pt x="3729" y="20628"/>
                  <a:pt x="3840" y="20659"/>
                </a:cubicBezTo>
                <a:cubicBezTo>
                  <a:pt x="3956" y="20690"/>
                  <a:pt x="4070" y="20721"/>
                  <a:pt x="4187" y="20752"/>
                </a:cubicBezTo>
                <a:cubicBezTo>
                  <a:pt x="4296" y="20781"/>
                  <a:pt x="4407" y="20809"/>
                  <a:pt x="4516" y="20838"/>
                </a:cubicBezTo>
                <a:cubicBezTo>
                  <a:pt x="4632" y="20866"/>
                  <a:pt x="4751" y="20895"/>
                  <a:pt x="4868" y="20920"/>
                </a:cubicBezTo>
                <a:cubicBezTo>
                  <a:pt x="4977" y="20946"/>
                  <a:pt x="5085" y="20972"/>
                  <a:pt x="5197" y="20995"/>
                </a:cubicBezTo>
                <a:cubicBezTo>
                  <a:pt x="5316" y="21021"/>
                  <a:pt x="5435" y="21044"/>
                  <a:pt x="5557" y="21070"/>
                </a:cubicBezTo>
                <a:cubicBezTo>
                  <a:pt x="5665" y="21094"/>
                  <a:pt x="5774" y="21117"/>
                  <a:pt x="5883" y="21137"/>
                </a:cubicBezTo>
                <a:cubicBezTo>
                  <a:pt x="6005" y="21161"/>
                  <a:pt x="6126" y="21181"/>
                  <a:pt x="6248" y="21202"/>
                </a:cubicBezTo>
                <a:cubicBezTo>
                  <a:pt x="6357" y="21220"/>
                  <a:pt x="6463" y="21241"/>
                  <a:pt x="6572" y="21259"/>
                </a:cubicBezTo>
                <a:cubicBezTo>
                  <a:pt x="6696" y="21280"/>
                  <a:pt x="6820" y="21298"/>
                  <a:pt x="6945" y="21316"/>
                </a:cubicBezTo>
                <a:cubicBezTo>
                  <a:pt x="7051" y="21331"/>
                  <a:pt x="7159" y="21349"/>
                  <a:pt x="7266" y="21362"/>
                </a:cubicBezTo>
                <a:cubicBezTo>
                  <a:pt x="7392" y="21380"/>
                  <a:pt x="7519" y="21393"/>
                  <a:pt x="7646" y="21409"/>
                </a:cubicBezTo>
                <a:cubicBezTo>
                  <a:pt x="7752" y="21422"/>
                  <a:pt x="7859" y="21435"/>
                  <a:pt x="7965" y="21448"/>
                </a:cubicBezTo>
                <a:cubicBezTo>
                  <a:pt x="8097" y="21460"/>
                  <a:pt x="8229" y="21473"/>
                  <a:pt x="8361" y="21486"/>
                </a:cubicBezTo>
                <a:cubicBezTo>
                  <a:pt x="8462" y="21497"/>
                  <a:pt x="8565" y="21507"/>
                  <a:pt x="8666" y="21515"/>
                </a:cubicBezTo>
                <a:cubicBezTo>
                  <a:pt x="8806" y="21525"/>
                  <a:pt x="8949" y="21535"/>
                  <a:pt x="9088" y="21543"/>
                </a:cubicBezTo>
                <a:cubicBezTo>
                  <a:pt x="9184" y="21548"/>
                  <a:pt x="9278" y="21556"/>
                  <a:pt x="9373" y="21561"/>
                </a:cubicBezTo>
                <a:cubicBezTo>
                  <a:pt x="9529" y="21569"/>
                  <a:pt x="9687" y="21574"/>
                  <a:pt x="9845" y="21579"/>
                </a:cubicBezTo>
                <a:cubicBezTo>
                  <a:pt x="9925" y="21582"/>
                  <a:pt x="10003" y="21587"/>
                  <a:pt x="10083" y="21590"/>
                </a:cubicBezTo>
                <a:cubicBezTo>
                  <a:pt x="10318" y="21595"/>
                  <a:pt x="10557" y="21600"/>
                  <a:pt x="10795" y="21600"/>
                </a:cubicBezTo>
                <a:cubicBezTo>
                  <a:pt x="11033" y="21600"/>
                  <a:pt x="11271" y="21597"/>
                  <a:pt x="11509" y="21590"/>
                </a:cubicBezTo>
                <a:cubicBezTo>
                  <a:pt x="11587" y="21587"/>
                  <a:pt x="11667" y="21582"/>
                  <a:pt x="11745" y="21579"/>
                </a:cubicBezTo>
                <a:cubicBezTo>
                  <a:pt x="11903" y="21574"/>
                  <a:pt x="12061" y="21569"/>
                  <a:pt x="12219" y="21561"/>
                </a:cubicBezTo>
                <a:cubicBezTo>
                  <a:pt x="12312" y="21556"/>
                  <a:pt x="12405" y="21548"/>
                  <a:pt x="12501" y="21543"/>
                </a:cubicBezTo>
                <a:cubicBezTo>
                  <a:pt x="12644" y="21533"/>
                  <a:pt x="12783" y="21525"/>
                  <a:pt x="12926" y="21515"/>
                </a:cubicBezTo>
                <a:cubicBezTo>
                  <a:pt x="13027" y="21507"/>
                  <a:pt x="13128" y="21497"/>
                  <a:pt x="13231" y="21486"/>
                </a:cubicBezTo>
                <a:cubicBezTo>
                  <a:pt x="13363" y="21473"/>
                  <a:pt x="13498" y="21463"/>
                  <a:pt x="13630" y="21448"/>
                </a:cubicBezTo>
                <a:cubicBezTo>
                  <a:pt x="13734" y="21437"/>
                  <a:pt x="13837" y="21422"/>
                  <a:pt x="13941" y="21411"/>
                </a:cubicBezTo>
                <a:cubicBezTo>
                  <a:pt x="14070" y="21396"/>
                  <a:pt x="14200" y="21380"/>
                  <a:pt x="14329" y="21365"/>
                </a:cubicBezTo>
                <a:cubicBezTo>
                  <a:pt x="14435" y="21349"/>
                  <a:pt x="14539" y="21334"/>
                  <a:pt x="14645" y="21318"/>
                </a:cubicBezTo>
                <a:cubicBezTo>
                  <a:pt x="14772" y="21300"/>
                  <a:pt x="14899" y="21282"/>
                  <a:pt x="15023" y="21261"/>
                </a:cubicBezTo>
                <a:cubicBezTo>
                  <a:pt x="15129" y="21243"/>
                  <a:pt x="15238" y="21225"/>
                  <a:pt x="15344" y="21205"/>
                </a:cubicBezTo>
                <a:cubicBezTo>
                  <a:pt x="15469" y="21184"/>
                  <a:pt x="15590" y="21161"/>
                  <a:pt x="15715" y="21137"/>
                </a:cubicBezTo>
                <a:cubicBezTo>
                  <a:pt x="15823" y="21117"/>
                  <a:pt x="15929" y="21094"/>
                  <a:pt x="16038" y="21073"/>
                </a:cubicBezTo>
                <a:cubicBezTo>
                  <a:pt x="16160" y="21047"/>
                  <a:pt x="16282" y="21024"/>
                  <a:pt x="16401" y="20998"/>
                </a:cubicBezTo>
                <a:cubicBezTo>
                  <a:pt x="16509" y="20975"/>
                  <a:pt x="16616" y="20949"/>
                  <a:pt x="16724" y="20923"/>
                </a:cubicBezTo>
                <a:cubicBezTo>
                  <a:pt x="16843" y="20895"/>
                  <a:pt x="16965" y="20866"/>
                  <a:pt x="17084" y="20838"/>
                </a:cubicBezTo>
                <a:cubicBezTo>
                  <a:pt x="17193" y="20812"/>
                  <a:pt x="17299" y="20781"/>
                  <a:pt x="17405" y="20755"/>
                </a:cubicBezTo>
                <a:cubicBezTo>
                  <a:pt x="17524" y="20724"/>
                  <a:pt x="17641" y="20693"/>
                  <a:pt x="17760" y="20659"/>
                </a:cubicBezTo>
                <a:cubicBezTo>
                  <a:pt x="17869" y="20628"/>
                  <a:pt x="17975" y="20597"/>
                  <a:pt x="18084" y="20566"/>
                </a:cubicBezTo>
                <a:cubicBezTo>
                  <a:pt x="18200" y="20533"/>
                  <a:pt x="18317" y="20499"/>
                  <a:pt x="18433" y="20463"/>
                </a:cubicBezTo>
                <a:cubicBezTo>
                  <a:pt x="18542" y="20429"/>
                  <a:pt x="18648" y="20396"/>
                  <a:pt x="18754" y="20360"/>
                </a:cubicBezTo>
                <a:cubicBezTo>
                  <a:pt x="18871" y="20323"/>
                  <a:pt x="18985" y="20285"/>
                  <a:pt x="19101" y="20246"/>
                </a:cubicBezTo>
                <a:cubicBezTo>
                  <a:pt x="19207" y="20210"/>
                  <a:pt x="19316" y="20171"/>
                  <a:pt x="19422" y="20135"/>
                </a:cubicBezTo>
                <a:cubicBezTo>
                  <a:pt x="19536" y="20094"/>
                  <a:pt x="19650" y="20055"/>
                  <a:pt x="19764" y="20013"/>
                </a:cubicBezTo>
                <a:cubicBezTo>
                  <a:pt x="19870" y="19975"/>
                  <a:pt x="19979" y="19933"/>
                  <a:pt x="20085" y="19892"/>
                </a:cubicBezTo>
                <a:cubicBezTo>
                  <a:pt x="20197" y="19848"/>
                  <a:pt x="20311" y="19807"/>
                  <a:pt x="20422" y="19760"/>
                </a:cubicBezTo>
                <a:cubicBezTo>
                  <a:pt x="20528" y="19716"/>
                  <a:pt x="20634" y="19672"/>
                  <a:pt x="20740" y="19628"/>
                </a:cubicBezTo>
                <a:cubicBezTo>
                  <a:pt x="20852" y="19582"/>
                  <a:pt x="20963" y="19535"/>
                  <a:pt x="21072" y="19489"/>
                </a:cubicBezTo>
                <a:cubicBezTo>
                  <a:pt x="21178" y="19442"/>
                  <a:pt x="21284" y="19396"/>
                  <a:pt x="21390" y="19347"/>
                </a:cubicBezTo>
                <a:cubicBezTo>
                  <a:pt x="21460" y="19316"/>
                  <a:pt x="21530" y="19285"/>
                  <a:pt x="21600" y="19251"/>
                </a:cubicBezTo>
                <a:cubicBezTo>
                  <a:pt x="21595" y="19174"/>
                  <a:pt x="21590" y="19096"/>
                  <a:pt x="21582" y="19019"/>
                </a:cubicBezTo>
                <a:cubicBezTo>
                  <a:pt x="21572" y="18895"/>
                  <a:pt x="21561" y="18768"/>
                  <a:pt x="21551" y="18644"/>
                </a:cubicBezTo>
                <a:cubicBezTo>
                  <a:pt x="21540" y="18525"/>
                  <a:pt x="21527" y="18404"/>
                  <a:pt x="21515" y="18285"/>
                </a:cubicBezTo>
                <a:cubicBezTo>
                  <a:pt x="21502" y="18163"/>
                  <a:pt x="21489" y="18039"/>
                  <a:pt x="21473" y="17918"/>
                </a:cubicBezTo>
                <a:cubicBezTo>
                  <a:pt x="21458" y="17796"/>
                  <a:pt x="21442" y="17677"/>
                  <a:pt x="21427" y="17556"/>
                </a:cubicBezTo>
                <a:cubicBezTo>
                  <a:pt x="21411" y="17437"/>
                  <a:pt x="21395" y="17316"/>
                  <a:pt x="21377" y="17197"/>
                </a:cubicBezTo>
                <a:cubicBezTo>
                  <a:pt x="21359" y="17075"/>
                  <a:pt x="21338" y="16954"/>
                  <a:pt x="21320" y="16832"/>
                </a:cubicBezTo>
                <a:cubicBezTo>
                  <a:pt x="21302" y="16716"/>
                  <a:pt x="21282" y="16597"/>
                  <a:pt x="21261" y="16481"/>
                </a:cubicBezTo>
                <a:cubicBezTo>
                  <a:pt x="21240" y="16360"/>
                  <a:pt x="21214" y="16238"/>
                  <a:pt x="21191" y="16114"/>
                </a:cubicBezTo>
                <a:cubicBezTo>
                  <a:pt x="21168" y="15998"/>
                  <a:pt x="21147" y="15884"/>
                  <a:pt x="21124" y="15770"/>
                </a:cubicBezTo>
                <a:cubicBezTo>
                  <a:pt x="21098" y="15649"/>
                  <a:pt x="21072" y="15525"/>
                  <a:pt x="21043" y="15403"/>
                </a:cubicBezTo>
                <a:cubicBezTo>
                  <a:pt x="21017" y="15290"/>
                  <a:pt x="20994" y="15179"/>
                  <a:pt x="20968" y="15065"/>
                </a:cubicBezTo>
                <a:cubicBezTo>
                  <a:pt x="20940" y="14941"/>
                  <a:pt x="20909" y="14819"/>
                  <a:pt x="20878" y="14695"/>
                </a:cubicBezTo>
                <a:cubicBezTo>
                  <a:pt x="20849" y="14587"/>
                  <a:pt x="20823" y="14476"/>
                  <a:pt x="20795" y="14367"/>
                </a:cubicBezTo>
                <a:cubicBezTo>
                  <a:pt x="20761" y="14243"/>
                  <a:pt x="20727" y="14119"/>
                  <a:pt x="20691" y="13995"/>
                </a:cubicBezTo>
                <a:cubicBezTo>
                  <a:pt x="20660" y="13889"/>
                  <a:pt x="20632" y="13781"/>
                  <a:pt x="20601" y="13675"/>
                </a:cubicBezTo>
                <a:cubicBezTo>
                  <a:pt x="20564" y="13551"/>
                  <a:pt x="20525" y="13427"/>
                  <a:pt x="20487" y="13303"/>
                </a:cubicBezTo>
                <a:cubicBezTo>
                  <a:pt x="20453" y="13199"/>
                  <a:pt x="20422" y="13093"/>
                  <a:pt x="20388" y="12990"/>
                </a:cubicBezTo>
                <a:cubicBezTo>
                  <a:pt x="20347" y="12863"/>
                  <a:pt x="20303" y="12739"/>
                  <a:pt x="20261" y="12615"/>
                </a:cubicBezTo>
                <a:cubicBezTo>
                  <a:pt x="20228" y="12515"/>
                  <a:pt x="20194" y="12414"/>
                  <a:pt x="20158" y="12313"/>
                </a:cubicBezTo>
                <a:cubicBezTo>
                  <a:pt x="20111" y="12186"/>
                  <a:pt x="20065" y="12060"/>
                  <a:pt x="20015" y="11933"/>
                </a:cubicBezTo>
                <a:cubicBezTo>
                  <a:pt x="19979" y="11838"/>
                  <a:pt x="19943" y="11739"/>
                  <a:pt x="19907" y="11644"/>
                </a:cubicBezTo>
                <a:cubicBezTo>
                  <a:pt x="19857" y="11515"/>
                  <a:pt x="19803" y="11385"/>
                  <a:pt x="19751" y="11256"/>
                </a:cubicBezTo>
                <a:cubicBezTo>
                  <a:pt x="19715" y="11163"/>
                  <a:pt x="19679" y="11073"/>
                  <a:pt x="19640" y="10980"/>
                </a:cubicBezTo>
                <a:cubicBezTo>
                  <a:pt x="19583" y="10845"/>
                  <a:pt x="19523" y="10711"/>
                  <a:pt x="19464" y="10576"/>
                </a:cubicBezTo>
                <a:cubicBezTo>
                  <a:pt x="19428" y="10494"/>
                  <a:pt x="19391" y="10409"/>
                  <a:pt x="19353" y="10326"/>
                </a:cubicBezTo>
                <a:cubicBezTo>
                  <a:pt x="19288" y="10184"/>
                  <a:pt x="19218" y="10042"/>
                  <a:pt x="19151" y="9899"/>
                </a:cubicBezTo>
                <a:cubicBezTo>
                  <a:pt x="19117" y="9827"/>
                  <a:pt x="19083" y="9752"/>
                  <a:pt x="19047" y="9682"/>
                </a:cubicBezTo>
                <a:cubicBezTo>
                  <a:pt x="18967" y="9517"/>
                  <a:pt x="18881" y="9354"/>
                  <a:pt x="18798" y="9189"/>
                </a:cubicBezTo>
                <a:cubicBezTo>
                  <a:pt x="18772" y="9142"/>
                  <a:pt x="18749" y="9093"/>
                  <a:pt x="18726" y="9044"/>
                </a:cubicBezTo>
                <a:cubicBezTo>
                  <a:pt x="18615" y="8832"/>
                  <a:pt x="18501" y="8623"/>
                  <a:pt x="18384" y="8414"/>
                </a:cubicBezTo>
                <a:cubicBezTo>
                  <a:pt x="18381" y="8408"/>
                  <a:pt x="18379" y="8403"/>
                  <a:pt x="18374" y="8398"/>
                </a:cubicBezTo>
                <a:cubicBezTo>
                  <a:pt x="18260" y="8197"/>
                  <a:pt x="18143" y="7995"/>
                  <a:pt x="18027" y="7799"/>
                </a:cubicBezTo>
                <a:cubicBezTo>
                  <a:pt x="17991" y="7737"/>
                  <a:pt x="17952" y="7677"/>
                  <a:pt x="17913" y="7615"/>
                </a:cubicBezTo>
                <a:cubicBezTo>
                  <a:pt x="17827" y="7473"/>
                  <a:pt x="17739" y="7331"/>
                  <a:pt x="17651" y="7191"/>
                </a:cubicBezTo>
                <a:cubicBezTo>
                  <a:pt x="17602" y="7116"/>
                  <a:pt x="17553" y="7042"/>
                  <a:pt x="17504" y="6967"/>
                </a:cubicBezTo>
                <a:cubicBezTo>
                  <a:pt x="17423" y="6843"/>
                  <a:pt x="17343" y="6719"/>
                  <a:pt x="17260" y="6594"/>
                </a:cubicBezTo>
                <a:cubicBezTo>
                  <a:pt x="17206" y="6514"/>
                  <a:pt x="17149" y="6434"/>
                  <a:pt x="17095" y="6354"/>
                </a:cubicBezTo>
                <a:cubicBezTo>
                  <a:pt x="17014" y="6238"/>
                  <a:pt x="16934" y="6122"/>
                  <a:pt x="16854" y="6008"/>
                </a:cubicBezTo>
                <a:cubicBezTo>
                  <a:pt x="16794" y="5925"/>
                  <a:pt x="16732" y="5843"/>
                  <a:pt x="16673" y="5760"/>
                </a:cubicBezTo>
                <a:cubicBezTo>
                  <a:pt x="16592" y="5651"/>
                  <a:pt x="16512" y="5540"/>
                  <a:pt x="16429" y="5432"/>
                </a:cubicBezTo>
                <a:cubicBezTo>
                  <a:pt x="16364" y="5349"/>
                  <a:pt x="16300" y="5266"/>
                  <a:pt x="16235" y="5184"/>
                </a:cubicBezTo>
                <a:cubicBezTo>
                  <a:pt x="16152" y="5078"/>
                  <a:pt x="16072" y="4972"/>
                  <a:pt x="15986" y="4868"/>
                </a:cubicBezTo>
                <a:cubicBezTo>
                  <a:pt x="15919" y="4786"/>
                  <a:pt x="15849" y="4703"/>
                  <a:pt x="15782" y="4620"/>
                </a:cubicBezTo>
                <a:cubicBezTo>
                  <a:pt x="15699" y="4519"/>
                  <a:pt x="15614" y="4416"/>
                  <a:pt x="15528" y="4315"/>
                </a:cubicBezTo>
                <a:cubicBezTo>
                  <a:pt x="15458" y="4233"/>
                  <a:pt x="15386" y="4150"/>
                  <a:pt x="15313" y="4070"/>
                </a:cubicBezTo>
                <a:cubicBezTo>
                  <a:pt x="15228" y="3972"/>
                  <a:pt x="15142" y="3873"/>
                  <a:pt x="15054" y="3775"/>
                </a:cubicBezTo>
                <a:cubicBezTo>
                  <a:pt x="14979" y="3693"/>
                  <a:pt x="14904" y="3612"/>
                  <a:pt x="14829" y="3532"/>
                </a:cubicBezTo>
                <a:cubicBezTo>
                  <a:pt x="14741" y="3437"/>
                  <a:pt x="14653" y="3341"/>
                  <a:pt x="14562" y="3248"/>
                </a:cubicBezTo>
                <a:cubicBezTo>
                  <a:pt x="14485" y="3168"/>
                  <a:pt x="14407" y="3088"/>
                  <a:pt x="14329" y="3010"/>
                </a:cubicBezTo>
                <a:cubicBezTo>
                  <a:pt x="14239" y="2917"/>
                  <a:pt x="14148" y="2824"/>
                  <a:pt x="14055" y="2734"/>
                </a:cubicBezTo>
                <a:cubicBezTo>
                  <a:pt x="13974" y="2654"/>
                  <a:pt x="13894" y="2576"/>
                  <a:pt x="13814" y="2499"/>
                </a:cubicBezTo>
                <a:cubicBezTo>
                  <a:pt x="13721" y="2408"/>
                  <a:pt x="13628" y="2318"/>
                  <a:pt x="13534" y="2230"/>
                </a:cubicBezTo>
                <a:cubicBezTo>
                  <a:pt x="13451" y="2153"/>
                  <a:pt x="13369" y="2078"/>
                  <a:pt x="13283" y="2000"/>
                </a:cubicBezTo>
                <a:cubicBezTo>
                  <a:pt x="13187" y="1912"/>
                  <a:pt x="13092" y="1827"/>
                  <a:pt x="12996" y="1739"/>
                </a:cubicBezTo>
                <a:cubicBezTo>
                  <a:pt x="12910" y="1664"/>
                  <a:pt x="12825" y="1589"/>
                  <a:pt x="12739" y="1517"/>
                </a:cubicBezTo>
                <a:cubicBezTo>
                  <a:pt x="12641" y="1432"/>
                  <a:pt x="12543" y="1346"/>
                  <a:pt x="12444" y="1264"/>
                </a:cubicBezTo>
                <a:cubicBezTo>
                  <a:pt x="12356" y="1191"/>
                  <a:pt x="12268" y="1119"/>
                  <a:pt x="12180" y="1047"/>
                </a:cubicBezTo>
                <a:cubicBezTo>
                  <a:pt x="12079" y="964"/>
                  <a:pt x="11978" y="881"/>
                  <a:pt x="11877" y="801"/>
                </a:cubicBezTo>
                <a:cubicBezTo>
                  <a:pt x="11787" y="731"/>
                  <a:pt x="11696" y="659"/>
                  <a:pt x="11605" y="589"/>
                </a:cubicBezTo>
                <a:cubicBezTo>
                  <a:pt x="11502" y="509"/>
                  <a:pt x="11398" y="429"/>
                  <a:pt x="11295" y="351"/>
                </a:cubicBezTo>
                <a:cubicBezTo>
                  <a:pt x="11201" y="282"/>
                  <a:pt x="11111" y="214"/>
                  <a:pt x="11017" y="147"/>
                </a:cubicBezTo>
                <a:cubicBezTo>
                  <a:pt x="10950" y="98"/>
                  <a:pt x="10883" y="49"/>
                  <a:pt x="10813" y="0"/>
                </a:cubicBezTo>
                <a:cubicBezTo>
                  <a:pt x="10727" y="49"/>
                  <a:pt x="10660" y="98"/>
                  <a:pt x="10593" y="14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b="1" dirty="0"/>
              <a:t>NOT</a:t>
            </a:r>
            <a:br>
              <a:rPr lang="fr-CA" sz="1200" b="1" dirty="0"/>
            </a:br>
            <a:r>
              <a:rPr lang="fr-CA" sz="1200" b="1" dirty="0"/>
              <a:t>POSSIBLE</a:t>
            </a:r>
            <a:endParaRPr sz="12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7D1E41-307E-4B06-BF75-D7DE88738F52}"/>
              </a:ext>
            </a:extLst>
          </p:cNvPr>
          <p:cNvGrpSpPr/>
          <p:nvPr/>
        </p:nvGrpSpPr>
        <p:grpSpPr>
          <a:xfrm>
            <a:off x="6695611" y="4292642"/>
            <a:ext cx="2194560" cy="1260003"/>
            <a:chOff x="8921977" y="4001571"/>
            <a:chExt cx="2926080" cy="16800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42A779-5B61-49D6-84B1-97ED49088FE9}"/>
                </a:ext>
              </a:extLst>
            </p:cNvPr>
            <p:cNvSpPr txBox="1"/>
            <p:nvPr/>
          </p:nvSpPr>
          <p:spPr>
            <a:xfrm>
              <a:off x="8921977" y="400157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bg1"/>
                  </a:solidFill>
                </a:rPr>
                <a:t>Cheap &amp; Fast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D79A9E-D03E-4FB9-94E7-66F9AC94CC72}"/>
                </a:ext>
              </a:extLst>
            </p:cNvPr>
            <p:cNvSpPr txBox="1"/>
            <p:nvPr/>
          </p:nvSpPr>
          <p:spPr>
            <a:xfrm>
              <a:off x="8921977" y="4532543"/>
              <a:ext cx="2926080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6ED23C-FE0F-4008-9D48-60B24E6DCE25}"/>
              </a:ext>
            </a:extLst>
          </p:cNvPr>
          <p:cNvGrpSpPr/>
          <p:nvPr/>
        </p:nvGrpSpPr>
        <p:grpSpPr>
          <a:xfrm>
            <a:off x="6695611" y="2153801"/>
            <a:ext cx="2194560" cy="1260003"/>
            <a:chOff x="8921977" y="1394910"/>
            <a:chExt cx="2926080" cy="16800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97973-7558-432D-9048-DC5F454E6A7C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bg1"/>
                  </a:solidFill>
                </a:rPr>
                <a:t>Good &amp; Cheap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BE40D7-8FBA-4512-9746-80367DE32C56}"/>
                </a:ext>
              </a:extLst>
            </p:cNvPr>
            <p:cNvSpPr txBox="1"/>
            <p:nvPr/>
          </p:nvSpPr>
          <p:spPr>
            <a:xfrm>
              <a:off x="8921977" y="1925882"/>
              <a:ext cx="2926080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FE646F-8454-4959-83D9-CDC047EA9B7C}"/>
              </a:ext>
            </a:extLst>
          </p:cNvPr>
          <p:cNvGrpSpPr/>
          <p:nvPr/>
        </p:nvGrpSpPr>
        <p:grpSpPr>
          <a:xfrm>
            <a:off x="253830" y="2153803"/>
            <a:ext cx="2194560" cy="1260003"/>
            <a:chOff x="332936" y="2555951"/>
            <a:chExt cx="2926080" cy="16800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A74939-2593-4E24-B3F3-03281F41AB71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>
                  <a:solidFill>
                    <a:schemeClr val="bg1"/>
                  </a:solidFill>
                </a:rPr>
                <a:t>Fast &amp; Good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AB4B48-974D-404E-8357-08714BFF6D2C}"/>
                </a:ext>
              </a:extLst>
            </p:cNvPr>
            <p:cNvSpPr txBox="1"/>
            <p:nvPr/>
          </p:nvSpPr>
          <p:spPr>
            <a:xfrm>
              <a:off x="332936" y="3086923"/>
              <a:ext cx="2926080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5808741-05CA-45A0-BCDC-767C686B2ABD}"/>
              </a:ext>
            </a:extLst>
          </p:cNvPr>
          <p:cNvSpPr/>
          <p:nvPr/>
        </p:nvSpPr>
        <p:spPr>
          <a:xfrm>
            <a:off x="2529564" y="2293144"/>
            <a:ext cx="142875" cy="142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A08842-C558-48BE-8FCF-99B92976CFC0}"/>
              </a:ext>
            </a:extLst>
          </p:cNvPr>
          <p:cNvSpPr/>
          <p:nvPr/>
        </p:nvSpPr>
        <p:spPr>
          <a:xfrm>
            <a:off x="6471561" y="2293144"/>
            <a:ext cx="142875" cy="142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275DBE-2748-4B70-BB21-C42B5BB35041}"/>
              </a:ext>
            </a:extLst>
          </p:cNvPr>
          <p:cNvSpPr/>
          <p:nvPr/>
        </p:nvSpPr>
        <p:spPr>
          <a:xfrm>
            <a:off x="6471430" y="4931057"/>
            <a:ext cx="142875" cy="142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03C97C6-B193-49E6-A378-69ED9155A581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2672440" y="2364582"/>
            <a:ext cx="856706" cy="940265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4C10FB1-4DD1-4343-9FE1-28EA9C932AF8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 flipV="1">
            <a:off x="5614855" y="2364581"/>
            <a:ext cx="856706" cy="94026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59F225A-81CD-44AB-ADE3-1B083B3E9A45}"/>
              </a:ext>
            </a:extLst>
          </p:cNvPr>
          <p:cNvCxnSpPr>
            <a:cxnSpLocks/>
            <a:stCxn id="35" idx="2"/>
          </p:cNvCxnSpPr>
          <p:nvPr/>
        </p:nvCxnSpPr>
        <p:spPr>
          <a:xfrm rot="10800000">
            <a:off x="4570634" y="4703139"/>
            <a:ext cx="1900796" cy="29935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8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10269</TotalTime>
  <Words>331</Words>
  <Application>Microsoft Macintosh PowerPoint</Application>
  <PresentationFormat>Presentazione su schermo (4:3)</PresentationFormat>
  <Paragraphs>42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title</vt:lpstr>
      <vt:lpstr>Venn Good, Fast, Cheap – Slide Template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Venn Good, Fast, Cheap</dc:title>
  <dc:creator>PresentationGO.com</dc:creator>
  <dc:description>© Copyright PresentationGO.com</dc:description>
  <cp:lastModifiedBy>Bragagnolo, Michael</cp:lastModifiedBy>
  <cp:revision>1</cp:revision>
  <dcterms:created xsi:type="dcterms:W3CDTF">2014-11-26T05:14:11Z</dcterms:created>
  <dcterms:modified xsi:type="dcterms:W3CDTF">2022-02-14T20:42:19Z</dcterms:modified>
  <cp:category>Charts &amp; Diagrams</cp:category>
</cp:coreProperties>
</file>