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hulte" userId="2f426f6586e59cda" providerId="LiveId" clId="{DBEB93AC-7DF7-4B9F-8129-DEE0E37AF129}"/>
    <pc:docChg chg="custSel addSld modSld">
      <pc:chgData name="Michael Schulte" userId="2f426f6586e59cda" providerId="LiveId" clId="{DBEB93AC-7DF7-4B9F-8129-DEE0E37AF129}" dt="2022-12-12T00:16:53.165" v="330" actId="20577"/>
      <pc:docMkLst>
        <pc:docMk/>
      </pc:docMkLst>
      <pc:sldChg chg="addSp delSp modSp mod addAnim setClrOvrMap">
        <pc:chgData name="Michael Schulte" userId="2f426f6586e59cda" providerId="LiveId" clId="{DBEB93AC-7DF7-4B9F-8129-DEE0E37AF129}" dt="2022-12-12T00:07:28.690" v="2"/>
        <pc:sldMkLst>
          <pc:docMk/>
          <pc:sldMk cId="2439714315" sldId="256"/>
        </pc:sldMkLst>
        <pc:spChg chg="mo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2" creationId="{B9DAC2E8-6780-1E79-A873-94F4F6235DF8}"/>
          </ac:spMkLst>
        </pc:spChg>
        <pc:spChg chg="mo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3" creationId="{79686690-6441-3869-6970-42E5BA76AD4C}"/>
          </ac:spMkLst>
        </pc:spChg>
        <pc:spChg chg="del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9" creationId="{526E0BFB-CDF1-4990-8C11-AC849311E0A8}"/>
          </ac:spMkLst>
        </pc:spChg>
        <pc:spChg chg="del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11" creationId="{6069A1F8-9BEB-4786-9694-FC48B2D75D21}"/>
          </ac:spMkLst>
        </pc:spChg>
        <pc:spChg chg="del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13" creationId="{AF2F604E-43BE-4DC3-B983-E071523364F8}"/>
          </ac:spMkLst>
        </pc:spChg>
        <pc:spChg chg="del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15" creationId="{08C9B587-E65E-4B52-B37C-ABEBB6E87928}"/>
          </ac:spMkLst>
        </pc:spChg>
        <pc:spChg chg="ad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20" creationId="{E91DC736-0EF8-4F87-9146-EBF1D2EE4D3D}"/>
          </ac:spMkLst>
        </pc:spChg>
        <pc:spChg chg="ad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22" creationId="{097CD68E-23E3-4007-8847-CD0944C4F7BE}"/>
          </ac:spMkLst>
        </pc:spChg>
        <pc:spChg chg="ad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24" creationId="{AF2F604E-43BE-4DC3-B983-E071523364F8}"/>
          </ac:spMkLst>
        </pc:spChg>
        <pc:spChg chg="add">
          <ac:chgData name="Michael Schulte" userId="2f426f6586e59cda" providerId="LiveId" clId="{DBEB93AC-7DF7-4B9F-8129-DEE0E37AF129}" dt="2022-12-12T00:07:28.677" v="0" actId="26606"/>
          <ac:spMkLst>
            <pc:docMk/>
            <pc:sldMk cId="2439714315" sldId="256"/>
            <ac:spMk id="26" creationId="{08C9B587-E65E-4B52-B37C-ABEBB6E87928}"/>
          </ac:spMkLst>
        </pc:spChg>
        <pc:picChg chg="mod">
          <ac:chgData name="Michael Schulte" userId="2f426f6586e59cda" providerId="LiveId" clId="{DBEB93AC-7DF7-4B9F-8129-DEE0E37AF129}" dt="2022-12-12T00:07:28.677" v="0" actId="26606"/>
          <ac:picMkLst>
            <pc:docMk/>
            <pc:sldMk cId="2439714315" sldId="256"/>
            <ac:picMk id="4" creationId="{20D417BB-8F56-D58F-2041-0275A149DCAB}"/>
          </ac:picMkLst>
        </pc:picChg>
      </pc:sldChg>
      <pc:sldChg chg="modSp new mod">
        <pc:chgData name="Michael Schulte" userId="2f426f6586e59cda" providerId="LiveId" clId="{DBEB93AC-7DF7-4B9F-8129-DEE0E37AF129}" dt="2022-12-12T00:16:53.165" v="330" actId="20577"/>
        <pc:sldMkLst>
          <pc:docMk/>
          <pc:sldMk cId="3572169301" sldId="265"/>
        </pc:sldMkLst>
        <pc:spChg chg="mod">
          <ac:chgData name="Michael Schulte" userId="2f426f6586e59cda" providerId="LiveId" clId="{DBEB93AC-7DF7-4B9F-8129-DEE0E37AF129}" dt="2022-12-12T00:14:47.145" v="85" actId="20577"/>
          <ac:spMkLst>
            <pc:docMk/>
            <pc:sldMk cId="3572169301" sldId="265"/>
            <ac:spMk id="2" creationId="{C7851EE0-14D9-070F-6D9F-20285F9E3971}"/>
          </ac:spMkLst>
        </pc:spChg>
        <pc:spChg chg="mod">
          <ac:chgData name="Michael Schulte" userId="2f426f6586e59cda" providerId="LiveId" clId="{DBEB93AC-7DF7-4B9F-8129-DEE0E37AF129}" dt="2022-12-12T00:15:40.708" v="196" actId="20577"/>
          <ac:spMkLst>
            <pc:docMk/>
            <pc:sldMk cId="3572169301" sldId="265"/>
            <ac:spMk id="3" creationId="{FFB82331-5BA5-AAEA-8100-97F8A090BF61}"/>
          </ac:spMkLst>
        </pc:spChg>
        <pc:spChg chg="mod">
          <ac:chgData name="Michael Schulte" userId="2f426f6586e59cda" providerId="LiveId" clId="{DBEB93AC-7DF7-4B9F-8129-DEE0E37AF129}" dt="2022-12-12T00:16:53.165" v="330" actId="20577"/>
          <ac:spMkLst>
            <pc:docMk/>
            <pc:sldMk cId="3572169301" sldId="265"/>
            <ac:spMk id="4" creationId="{E7CC5AC1-78CA-9DC3-79FA-A86907566F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3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20D417BB-8F56-D58F-2041-0275A149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C2E8-6780-1E79-A873-94F4F6235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86690-6441-3869-6970-42E5BA76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Michael Schulte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1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1EE0-14D9-070F-6D9F-20285F9E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2331-5BA5-AAEA-8100-97F8A090B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Different models to be used for classification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Multiple Logistic Regression</a:t>
            </a:r>
          </a:p>
          <a:p>
            <a:pPr lvl="1"/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C5AC1-78CA-9DC3-79FA-A86907566F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Other areas to collect data on</a:t>
            </a:r>
          </a:p>
          <a:p>
            <a:pPr lvl="1"/>
            <a:r>
              <a:rPr lang="en-US" dirty="0"/>
              <a:t>Reason for attrition if known</a:t>
            </a:r>
          </a:p>
          <a:p>
            <a:pPr lvl="2"/>
            <a:r>
              <a:rPr lang="en-US"/>
              <a:t>Retirement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AB8A-E895-A7F4-4435-6D487E3D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954C-9323-A6A4-2D4B-95937EA69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36 columns</a:t>
            </a:r>
          </a:p>
          <a:p>
            <a:r>
              <a:rPr lang="en-US" dirty="0"/>
              <a:t>870 observations</a:t>
            </a:r>
          </a:p>
          <a:p>
            <a:pPr marL="0" indent="0">
              <a:buNone/>
            </a:pPr>
            <a:r>
              <a:rPr lang="en-US" dirty="0"/>
              <a:t>Column names: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8E469E-4BD5-4450-8D0A-2A1FF5C757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201" y="4146170"/>
            <a:ext cx="11354861" cy="1967230"/>
          </a:xfrm>
        </p:spPr>
      </p:pic>
    </p:spTree>
    <p:extLst>
      <p:ext uri="{BB962C8B-B14F-4D97-AF65-F5344CB8AC3E}">
        <p14:creationId xmlns:p14="http://schemas.microsoft.com/office/powerpoint/2010/main" val="1287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A51C-0D73-AE94-81D5-B72166E0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  <a:r>
              <a:rPr lang="en-US" dirty="0" err="1"/>
              <a:t>MonthlyIncome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7EDF5F-86F8-DFA1-BFD5-01CB261B9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448" y="2696141"/>
            <a:ext cx="10155067" cy="3258005"/>
          </a:xfrm>
        </p:spPr>
      </p:pic>
    </p:spTree>
    <p:extLst>
      <p:ext uri="{BB962C8B-B14F-4D97-AF65-F5344CB8AC3E}">
        <p14:creationId xmlns:p14="http://schemas.microsoft.com/office/powerpoint/2010/main" val="272619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80E9-F9CC-13D6-5DF6-C0233B74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</a:t>
            </a:r>
            <a:r>
              <a:rPr lang="en-US" dirty="0" err="1"/>
              <a:t>MonthlyIncome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255719-9838-E4CB-A0F6-E847A91CB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5238" y="2801199"/>
            <a:ext cx="4938712" cy="30478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452B06-F44A-8D15-55A3-1CE3173842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6013" y="2801688"/>
            <a:ext cx="4937125" cy="30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4B03-BA15-7716-1590-364E1510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Attrition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6A9515-E599-F3D5-42D7-AB73A8055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013" y="3477131"/>
            <a:ext cx="4937125" cy="16960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062583-C811-CD86-B169-3E7330675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238" y="3504973"/>
            <a:ext cx="4938712" cy="1640342"/>
          </a:xfrm>
        </p:spPr>
      </p:pic>
    </p:spTree>
    <p:extLst>
      <p:ext uri="{BB962C8B-B14F-4D97-AF65-F5344CB8AC3E}">
        <p14:creationId xmlns:p14="http://schemas.microsoft.com/office/powerpoint/2010/main" val="32380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5D4-4A91-6613-62AF-3198E5AF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Attrition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BD8447-11BD-CD1A-F6B3-27A392CE2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013" y="2801688"/>
            <a:ext cx="4937125" cy="304691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D14C7-1E7B-7C55-CCBD-62D64CF528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238" y="2801199"/>
            <a:ext cx="4938712" cy="3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BE51-E5C0-B8E3-CF07-6FED97AD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Attrition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B79E24-A91A-A9DE-EDD7-B4A09483B6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6013" y="2801688"/>
            <a:ext cx="4937125" cy="304691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1414CD-D363-9F91-028D-D1BAE5C62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238" y="2801199"/>
            <a:ext cx="4938712" cy="3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940F-77E2-E811-3A93-993F1301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Model – </a:t>
            </a:r>
            <a:r>
              <a:rPr lang="en-US" dirty="0" err="1"/>
              <a:t>MonthlyIncome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7D87E-CE66-1A97-6647-5A6137FFC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318" y="2478088"/>
            <a:ext cx="4902515" cy="36941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051B-241E-6241-B805-93A6B0C8BA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RMSE = 977.342</a:t>
            </a:r>
          </a:p>
        </p:txBody>
      </p:sp>
    </p:spTree>
    <p:extLst>
      <p:ext uri="{BB962C8B-B14F-4D97-AF65-F5344CB8AC3E}">
        <p14:creationId xmlns:p14="http://schemas.microsoft.com/office/powerpoint/2010/main" val="309281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0DE5-7436-4139-0A94-B489C53F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Model – Attrition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038D9-ADE6-7B43-B568-1894B0860D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1498" y="2478088"/>
            <a:ext cx="3226154" cy="36941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B4922-9992-EE61-B5CE-A76EBEE0A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Expect Specificity to increase as more data is introduced into the train portion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5479620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B879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Case Study 2</vt:lpstr>
      <vt:lpstr>The Data</vt:lpstr>
      <vt:lpstr>EDA - MonthlyIncome</vt:lpstr>
      <vt:lpstr>EDA - MonthlyIncome</vt:lpstr>
      <vt:lpstr>EDA – Attrition</vt:lpstr>
      <vt:lpstr>EDA – Attrition</vt:lpstr>
      <vt:lpstr>EDA – Attrition</vt:lpstr>
      <vt:lpstr>MLR Model – MonthlyIncome</vt:lpstr>
      <vt:lpstr>K-NN Model – Attrition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Michael Schulte</dc:creator>
  <cp:lastModifiedBy>Michael Schulte</cp:lastModifiedBy>
  <cp:revision>1</cp:revision>
  <dcterms:created xsi:type="dcterms:W3CDTF">2022-12-11T21:16:07Z</dcterms:created>
  <dcterms:modified xsi:type="dcterms:W3CDTF">2022-12-12T00:16:54Z</dcterms:modified>
</cp:coreProperties>
</file>