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53EA-C248-4C95-9636-AD7FAA4BD372}" v="1" dt="2022-10-22T22:08:4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hulte" userId="2f426f6586e59cda" providerId="LiveId" clId="{497B53EA-C248-4C95-9636-AD7FAA4BD372}"/>
    <pc:docChg chg="custSel modSld">
      <pc:chgData name="Michael Schulte" userId="2f426f6586e59cda" providerId="LiveId" clId="{497B53EA-C248-4C95-9636-AD7FAA4BD372}" dt="2022-10-22T22:10:13.422" v="304" actId="2711"/>
      <pc:docMkLst>
        <pc:docMk/>
      </pc:docMkLst>
      <pc:sldChg chg="modSp mod">
        <pc:chgData name="Michael Schulte" userId="2f426f6586e59cda" providerId="LiveId" clId="{497B53EA-C248-4C95-9636-AD7FAA4BD372}" dt="2022-10-22T21:27:09.219" v="0" actId="20577"/>
        <pc:sldMkLst>
          <pc:docMk/>
          <pc:sldMk cId="0" sldId="256"/>
        </pc:sldMkLst>
        <pc:spChg chg="mod">
          <ac:chgData name="Michael Schulte" userId="2f426f6586e59cda" providerId="LiveId" clId="{497B53EA-C248-4C95-9636-AD7FAA4BD372}" dt="2022-10-22T21:27:09.219" v="0" actId="20577"/>
          <ac:spMkLst>
            <pc:docMk/>
            <pc:sldMk cId="0" sldId="256"/>
            <ac:spMk id="57" creationId="{00000000-0000-0000-0000-000000000000}"/>
          </ac:spMkLst>
        </pc:spChg>
      </pc:sldChg>
      <pc:sldChg chg="addSp modSp mod modNotes">
        <pc:chgData name="Michael Schulte" userId="2f426f6586e59cda" providerId="LiveId" clId="{497B53EA-C248-4C95-9636-AD7FAA4BD372}" dt="2022-10-22T22:10:13.422" v="304" actId="2711"/>
        <pc:sldMkLst>
          <pc:docMk/>
          <pc:sldMk cId="0" sldId="257"/>
        </pc:sldMkLst>
        <pc:spChg chg="add mod">
          <ac:chgData name="Michael Schulte" userId="2f426f6586e59cda" providerId="LiveId" clId="{497B53EA-C248-4C95-9636-AD7FAA4BD372}" dt="2022-10-22T22:10:13.422" v="304" actId="2711"/>
          <ac:spMkLst>
            <pc:docMk/>
            <pc:sldMk cId="0" sldId="257"/>
            <ac:spMk id="2" creationId="{D8165E1D-2B61-7057-AE9C-CB842A050B82}"/>
          </ac:spMkLst>
        </pc:spChg>
      </pc:sldChg>
      <pc:sldChg chg="modSp mod">
        <pc:chgData name="Michael Schulte" userId="2f426f6586e59cda" providerId="LiveId" clId="{497B53EA-C248-4C95-9636-AD7FAA4BD372}" dt="2022-10-22T21:49:46.430" v="137" actId="20577"/>
        <pc:sldMkLst>
          <pc:docMk/>
          <pc:sldMk cId="0" sldId="265"/>
        </pc:sldMkLst>
        <pc:spChg chg="mod">
          <ac:chgData name="Michael Schulte" userId="2f426f6586e59cda" providerId="LiveId" clId="{497B53EA-C248-4C95-9636-AD7FAA4BD372}" dt="2022-10-22T21:49:46.430" v="137" actId="20577"/>
          <ac:spMkLst>
            <pc:docMk/>
            <pc:sldMk cId="0" sldId="265"/>
            <ac:spMk id="1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53a8d0a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53a8d0a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4b927057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4b927057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b927057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b927057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4b92705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4b92705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4b927057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4b927057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3a8d0a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3a8d0a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b927057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b927057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53a8d0a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53a8d0a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53a8d0a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53a8d0a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53a8d0a5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53a8d0a5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b927057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b927057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54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0" y="163825"/>
            <a:ext cx="4089300" cy="16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Beers &amp; Breweries</a:t>
            </a:r>
            <a:r>
              <a:rPr lang="en" sz="4800">
                <a:solidFill>
                  <a:srgbClr val="F1C232"/>
                </a:solidFill>
              </a:rPr>
              <a:t> </a:t>
            </a:r>
            <a:endParaRPr sz="4800">
              <a:solidFill>
                <a:srgbClr val="F1C232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93300" y="1692600"/>
            <a:ext cx="4143900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DDS Fall Case Study 1 - Michael Schulte</a:t>
            </a:r>
            <a:endParaRPr sz="16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Bitterness and Alcoholic Content By Beer Style</a:t>
            </a:r>
            <a:endParaRPr dirty="0"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6897025" y="1561625"/>
            <a:ext cx="2166000" cy="30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There is significant evidence to prove that at least one Style has a different IBU, and one style has a different ABV (p-value &lt; 2e-16).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25" y="1093423"/>
            <a:ext cx="6124927" cy="3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Summary</a:t>
            </a:r>
            <a:endParaRPr dirty="0"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Looked at top ten states to mark for further analysis.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median shows that the highest median comes from ME. The breweries in areas brew to their customers. Certain states prefer different types of beer.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data is vague and lacks metrics like popularity. What directions to take this data?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 a more indepth model for classification that focuses on more styles and more parameters (need to be provided).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 of Breweries in each State</a:t>
            </a:r>
            <a:endParaRPr sz="3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8600"/>
            <a:ext cx="6147702" cy="33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169" y="2132426"/>
            <a:ext cx="2255957" cy="19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769500" y="1516825"/>
            <a:ext cx="207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Top 10 States with most Breweries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65E1D-2B61-7057-AE9C-CB842A050B82}"/>
              </a:ext>
            </a:extLst>
          </p:cNvPr>
          <p:cNvSpPr txBox="1"/>
          <p:nvPr/>
        </p:nvSpPr>
        <p:spPr>
          <a:xfrm>
            <a:off x="311700" y="4635600"/>
            <a:ext cx="614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 states: Colorado, California, Michigan, Oregon, Texas, Pennsylvania, Massachusetts, Washington, Indiana, Wisconsin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Median ABV by State</a:t>
            </a: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1376300"/>
            <a:ext cx="6509752" cy="29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07100" y="4527900"/>
            <a:ext cx="741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Top 10 Highest Median ABV by State: Maine, Colorado, Oklahoma, Florida, Georgia, West Virginia, New Mexico, North Carolina, Connecticut, Alabama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72138" y="1241025"/>
            <a:ext cx="224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Top 10 States with highest Median ABV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938" y="1950325"/>
            <a:ext cx="2348825" cy="17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Median IBU by State</a:t>
            </a: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1376300"/>
            <a:ext cx="6509752" cy="29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18525" y="4459450"/>
            <a:ext cx="741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Top 10 Highest Median ABV by State: Maine, West Virginia, Florida, Georgia, Delaware, New Mexico, New Hampshire, Washington D.C., New York, Arkansas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775" y="2062975"/>
            <a:ext cx="2244476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772138" y="1241025"/>
            <a:ext cx="224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Top 10 States with highest Median IBU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Max ABV &amp; IBU</a:t>
            </a: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Max ABV State: CO - “Upslope Brewing Company”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Max IBU State: OR - “Astoria Brewing Company”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44100"/>
            <a:ext cx="8348902" cy="46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2850"/>
            <a:ext cx="8348901" cy="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ABV - Statistics &amp; Distribution</a:t>
            </a: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8" y="1382612"/>
            <a:ext cx="3849227" cy="23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387050" y="4005625"/>
            <a:ext cx="54294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Distribution of the ABV is slightly skewed to the right.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198075" y="1665075"/>
            <a:ext cx="3254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Summary Statistics: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Min = .001  or .1%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Max= .128 or 12.8%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1st Quartile= .05 or 5%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Median= .0565 or 5.65%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3rd Quartile= .067 or 6.7%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Alcohol Content vs. Bitterness</a:t>
            </a: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96888" y="4810425"/>
            <a:ext cx="709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Legend Measure - - Low(.00 to .049), Medium(.05 to .089), High(.09 to .13), No N/A values included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00" y="1170125"/>
            <a:ext cx="7647990" cy="34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Alcoholic Content vs. Bitterness</a:t>
            </a:r>
            <a:endParaRPr b="1"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12" y="1116725"/>
            <a:ext cx="6170776" cy="38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1F1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KNN Plot</a:t>
            </a:r>
            <a:endParaRPr dirty="0"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F1F1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F4C0E-1B50-6267-E604-332F9BC3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18" y="1201684"/>
            <a:ext cx="6635963" cy="33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32481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370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Alfa Slab One</vt:lpstr>
      <vt:lpstr>Playfair Display</vt:lpstr>
      <vt:lpstr>Arial</vt:lpstr>
      <vt:lpstr>Cambria</vt:lpstr>
      <vt:lpstr>Proxima Nova</vt:lpstr>
      <vt:lpstr>Gameday</vt:lpstr>
      <vt:lpstr>Beers &amp; Breweries </vt:lpstr>
      <vt:lpstr>Count of Breweries in each State</vt:lpstr>
      <vt:lpstr>Median ABV by State</vt:lpstr>
      <vt:lpstr>Median IBU by State</vt:lpstr>
      <vt:lpstr>Max ABV &amp; IBU</vt:lpstr>
      <vt:lpstr>ABV - Statistics &amp; Distribution</vt:lpstr>
      <vt:lpstr>Alcohol Content vs. Bitterness</vt:lpstr>
      <vt:lpstr>Alcoholic Content vs. Bitterness </vt:lpstr>
      <vt:lpstr>KNN Plot </vt:lpstr>
      <vt:lpstr>Bitterness and Alcoholic Content By Beer Style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</dc:title>
  <dc:creator>Michael Schulte</dc:creator>
  <cp:lastModifiedBy>Michael Schulte</cp:lastModifiedBy>
  <cp:revision>1</cp:revision>
  <dcterms:modified xsi:type="dcterms:W3CDTF">2022-10-22T22:10:23Z</dcterms:modified>
</cp:coreProperties>
</file>