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arks, Devin" initials="S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4169BA-9D63-4323-B378-3D6380B64C8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226459-EC18-4562-9CDD-E176C359E1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otton.tripod.com/mancala_eng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oardgames.about.com/cs/mancala/ht/play_mancal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oardgames.about.com/cs/mancala/ht/play_mancala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500" dirty="0" err="1" smtClean="0"/>
              <a:t>Mancala</a:t>
            </a:r>
            <a:r>
              <a:rPr lang="en-US" sz="5500" dirty="0" smtClean="0"/>
              <a:t> </a:t>
            </a:r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 smtClean="0"/>
              <a:t>(</a:t>
            </a:r>
            <a:r>
              <a:rPr lang="en-US" sz="5500" dirty="0" err="1" smtClean="0"/>
              <a:t>Kalah</a:t>
            </a:r>
            <a:r>
              <a:rPr lang="en-US" sz="5500" dirty="0" smtClean="0"/>
              <a:t>)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077200" cy="1499616"/>
          </a:xfrm>
        </p:spPr>
        <p:txBody>
          <a:bodyPr/>
          <a:lstStyle/>
          <a:p>
            <a:pPr algn="ctr"/>
            <a:r>
              <a:rPr lang="en-US" dirty="0" smtClean="0"/>
              <a:t>By: Morgan Blair and Michael Blankenship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</a:t>
            </a:r>
            <a:r>
              <a:rPr lang="en-US" dirty="0" smtClean="0"/>
              <a:t>AI(Evaluation)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bottom game states a value based on a function.</a:t>
            </a:r>
          </a:p>
          <a:p>
            <a:r>
              <a:rPr lang="en-US" sz="2400" dirty="0" smtClean="0"/>
              <a:t>Passes value back up the tree to determine best move.</a:t>
            </a:r>
          </a:p>
          <a:p>
            <a:r>
              <a:rPr lang="en-US" sz="2400" dirty="0" smtClean="0"/>
              <a:t>Takes into account alternating turns.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47986"/>
            <a:ext cx="6942268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References(pictures)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Wikipedia(evaluation picture)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botton.tripod.com/mancala_eng.htm</a:t>
            </a:r>
            <a:r>
              <a:rPr lang="en-US" dirty="0" smtClean="0"/>
              <a:t> (</a:t>
            </a:r>
            <a:r>
              <a:rPr lang="en-US" dirty="0" err="1" smtClean="0"/>
              <a:t>mancala</a:t>
            </a:r>
            <a:r>
              <a:rPr lang="en-US" dirty="0" smtClean="0"/>
              <a:t> board)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several versions of </a:t>
            </a:r>
            <a:r>
              <a:rPr lang="en-US" dirty="0" err="1" smtClean="0"/>
              <a:t>Mancala</a:t>
            </a:r>
            <a:r>
              <a:rPr lang="en-US" dirty="0" smtClean="0"/>
              <a:t>. We picked the popularized version named </a:t>
            </a:r>
            <a:r>
              <a:rPr lang="en-US" dirty="0" err="1" smtClean="0"/>
              <a:t>Kalah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smtClean="0"/>
              <a:t>is a two player </a:t>
            </a:r>
            <a:r>
              <a:rPr lang="en-US" dirty="0" smtClean="0"/>
              <a:t>game.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player has six pits, and each pit starts out </a:t>
            </a:r>
            <a:r>
              <a:rPr lang="en-US" dirty="0" smtClean="0"/>
              <a:t>with four stones </a:t>
            </a:r>
            <a:r>
              <a:rPr lang="en-US" dirty="0" smtClean="0"/>
              <a:t>in them. </a:t>
            </a:r>
            <a:endParaRPr lang="en-US" dirty="0" smtClean="0"/>
          </a:p>
          <a:p>
            <a:r>
              <a:rPr lang="en-US" dirty="0"/>
              <a:t>Each player has a 'store' to their right side of the board. 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1026" name="Picture 2" descr="https://encrypted-tbn1.gstatic.com/images?q=tbn:ANd9GcQFNw4pR7t7CavDmWwQscZz5wV8sdTWxNjCHHJRRtjgd9aCsrQhtsPde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60496" y="4092903"/>
            <a:ext cx="1295400" cy="332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of the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305800" cy="3428999"/>
          </a:xfrm>
        </p:spPr>
        <p:txBody>
          <a:bodyPr>
            <a:normAutofit fontScale="92500"/>
          </a:bodyPr>
          <a:lstStyle/>
          <a:p>
            <a:r>
              <a:rPr lang="en-US" dirty="0"/>
              <a:t>A turn is taken when a player picks up all of the stones in any one of the </a:t>
            </a:r>
            <a:r>
              <a:rPr lang="en-US" dirty="0" smtClean="0"/>
              <a:t>pits </a:t>
            </a:r>
            <a:r>
              <a:rPr lang="en-US" dirty="0"/>
              <a:t>on </a:t>
            </a:r>
            <a:r>
              <a:rPr lang="en-US" b="1" dirty="0" smtClean="0"/>
              <a:t>their own</a:t>
            </a:r>
            <a:r>
              <a:rPr lang="en-US" dirty="0" smtClean="0"/>
              <a:t> </a:t>
            </a:r>
            <a:r>
              <a:rPr lang="en-US" dirty="0"/>
              <a:t>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players move the stones around the board according to the rules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Moving </a:t>
            </a:r>
            <a:r>
              <a:rPr lang="en-US" dirty="0"/>
              <a:t>counter-clockwise, the player </a:t>
            </a:r>
            <a:r>
              <a:rPr lang="en-US" u="sng" dirty="0">
                <a:hlinkClick r:id="rId2"/>
              </a:rPr>
              <a:t>deposits</a:t>
            </a:r>
            <a:r>
              <a:rPr lang="en-US" dirty="0"/>
              <a:t> one of the stones in each hole until the stones run out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93663" y="3678738"/>
            <a:ext cx="1529763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Kalah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run into your own store, deposit one piece in it. If you run into your opponent's store, </a:t>
            </a:r>
            <a:r>
              <a:rPr lang="en-US" dirty="0">
                <a:hlinkClick r:id="rId2"/>
              </a:rPr>
              <a:t>skip</a:t>
            </a:r>
            <a:r>
              <a:rPr lang="en-US" dirty="0"/>
              <a:t> it.</a:t>
            </a:r>
          </a:p>
          <a:p>
            <a:r>
              <a:rPr lang="en-US" dirty="0"/>
              <a:t>If the last piece you drop is in your own store, you get a free turn.</a:t>
            </a:r>
          </a:p>
          <a:p>
            <a:r>
              <a:rPr lang="en-US" dirty="0"/>
              <a:t>If the last piece you drop is in an empty hole on your side, you capture that piece and any pieces in the hole directly </a:t>
            </a:r>
            <a:r>
              <a:rPr lang="en-US" dirty="0" smtClean="0"/>
              <a:t>opposite and put them in your store.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game ends when all six </a:t>
            </a:r>
            <a:r>
              <a:rPr lang="en-US" dirty="0" smtClean="0"/>
              <a:t>pits </a:t>
            </a:r>
            <a:r>
              <a:rPr lang="en-US" dirty="0"/>
              <a:t>on </a:t>
            </a:r>
            <a:r>
              <a:rPr lang="en-US" dirty="0" smtClean="0"/>
              <a:t>a player’s </a:t>
            </a:r>
            <a:r>
              <a:rPr lang="en-US" dirty="0"/>
              <a:t>side of </a:t>
            </a:r>
            <a:r>
              <a:rPr lang="en-US" dirty="0" smtClean="0"/>
              <a:t>the board </a:t>
            </a:r>
            <a:r>
              <a:rPr lang="en-US" dirty="0"/>
              <a:t>are empty.</a:t>
            </a:r>
          </a:p>
          <a:p>
            <a:r>
              <a:rPr lang="en-US" dirty="0"/>
              <a:t>The player who still has pieces on his side of the board when the game ends </a:t>
            </a:r>
            <a:r>
              <a:rPr lang="en-US" dirty="0" smtClean="0"/>
              <a:t>keeps </a:t>
            </a:r>
            <a:r>
              <a:rPr lang="en-US" dirty="0"/>
              <a:t>all of those </a:t>
            </a:r>
            <a:r>
              <a:rPr lang="en-US" dirty="0" smtClean="0"/>
              <a:t>stones on his side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Count all the </a:t>
            </a:r>
            <a:r>
              <a:rPr lang="en-US" dirty="0" smtClean="0"/>
              <a:t>stones </a:t>
            </a:r>
            <a:r>
              <a:rPr lang="en-US" dirty="0"/>
              <a:t>in each store. The winner is the player with the most </a:t>
            </a:r>
            <a:r>
              <a:rPr lang="en-US" dirty="0" smtClean="0"/>
              <a:t>stones.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Game: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Player vs Player Mode</a:t>
            </a:r>
          </a:p>
          <a:p>
            <a:r>
              <a:rPr lang="en-US" dirty="0" smtClean="0"/>
              <a:t>Player vs AI Mode</a:t>
            </a:r>
          </a:p>
          <a:p>
            <a:pPr lvl="1"/>
            <a:r>
              <a:rPr lang="en-US" dirty="0" smtClean="0"/>
              <a:t>Easy 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Hard</a:t>
            </a:r>
          </a:p>
          <a:p>
            <a:r>
              <a:rPr lang="en-US" dirty="0" smtClean="0"/>
              <a:t>User specifies player names</a:t>
            </a:r>
          </a:p>
          <a:p>
            <a:r>
              <a:rPr lang="en-US" dirty="0" smtClean="0"/>
              <a:t>Includes 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4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Our Game </a:t>
            </a:r>
            <a:r>
              <a:rPr lang="en-US" dirty="0" smtClean="0"/>
              <a:t>Looks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7200"/>
            <a:ext cx="9144000" cy="2590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Displays number of stones in each pit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pit chosen is highlighted blue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Players’ sides are color coded and match player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Shows whose turn to play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Displays whether a capture or free move has occurred</a:t>
            </a:r>
          </a:p>
          <a:p>
            <a:pPr marL="118872" indent="0">
              <a:buNone/>
            </a:pP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274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7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Mechanic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9034" y="4343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</a:t>
            </a:r>
            <a:r>
              <a:rPr lang="en-US" dirty="0" err="1" smtClean="0"/>
              <a:t>moveStones</a:t>
            </a:r>
            <a:r>
              <a:rPr lang="en-US" dirty="0"/>
              <a:t>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SampleList</a:t>
            </a:r>
            <a:r>
              <a:rPr lang="en-US" dirty="0" smtClean="0"/>
              <a:t>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{{4,4,4,4,4,4,0},{4,4,4,4,4,4,0}};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SamplePosition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{2,3};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9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Strategies: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6538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Easy AI </a:t>
            </a:r>
            <a:r>
              <a:rPr lang="en-US" sz="2600" dirty="0" smtClean="0"/>
              <a:t>chooses a random pit on its side.</a:t>
            </a:r>
            <a:endParaRPr lang="en-US" sz="2600" dirty="0"/>
          </a:p>
          <a:p>
            <a:pPr lvl="1"/>
            <a:r>
              <a:rPr lang="en-US" sz="2200" dirty="0" smtClean="0"/>
              <a:t>If the position contains no stones, picks another random pit.</a:t>
            </a:r>
            <a:endParaRPr lang="en-US" sz="2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4844" y="2590800"/>
            <a:ext cx="8229600" cy="36576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600" dirty="0" smtClean="0"/>
              <a:t>The medium AI implements three different strategic components and operates on a hierarchy to determine which strategy to use.  </a:t>
            </a:r>
            <a:endParaRPr lang="en-US" sz="26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 smtClean="0"/>
              <a:t>first strategy, and the one at the top of the hierarchy is to always take a free move.  </a:t>
            </a:r>
            <a:endParaRPr lang="en-US" sz="22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 smtClean="0"/>
              <a:t>second is always to take a move which captures stones.  </a:t>
            </a:r>
            <a:endParaRPr lang="en-US" sz="22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 smtClean="0"/>
              <a:t>third is to always empty the first pit on your side of the board.  </a:t>
            </a:r>
            <a:endParaRPr lang="en-US" sz="2200" dirty="0" smtClean="0"/>
          </a:p>
          <a:p>
            <a:pPr lvl="1"/>
            <a:r>
              <a:rPr lang="en-US" sz="2200" dirty="0" smtClean="0"/>
              <a:t>If </a:t>
            </a:r>
            <a:r>
              <a:rPr lang="en-US" sz="2200" dirty="0" smtClean="0"/>
              <a:t>no pits meet any of the requirements to execute said strategies, the AI will choose a pit to move at random.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50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</a:t>
            </a:r>
            <a:r>
              <a:rPr lang="en-US" dirty="0" smtClean="0"/>
              <a:t>AI(Generation)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looks at the current game state.(board)</a:t>
            </a:r>
          </a:p>
          <a:p>
            <a:r>
              <a:rPr lang="en-US" sz="2800" dirty="0" smtClean="0"/>
              <a:t>Generates all available game states from current board.</a:t>
            </a:r>
            <a:endParaRPr lang="en-US" sz="2800" dirty="0"/>
          </a:p>
        </p:txBody>
      </p:sp>
      <p:pic>
        <p:nvPicPr>
          <p:cNvPr id="2050" name="Picture 2" descr="C:\Users\WKUUSER\Pictures\mancala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" y="2819400"/>
            <a:ext cx="7900987" cy="384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161</TotalTime>
  <Words>406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Mancala  (Kalah)</vt:lpstr>
      <vt:lpstr>About The Game</vt:lpstr>
      <vt:lpstr>Core of the Game:</vt:lpstr>
      <vt:lpstr>Rules of Kalah: </vt:lpstr>
      <vt:lpstr>Our Game: </vt:lpstr>
      <vt:lpstr>What Our Game Looks Like:</vt:lpstr>
      <vt:lpstr>The Game Mechanic</vt:lpstr>
      <vt:lpstr>AI Strategies:</vt:lpstr>
      <vt:lpstr>The Hard AI(Generation)</vt:lpstr>
      <vt:lpstr>The Hard AI(Evaluation)</vt:lpstr>
      <vt:lpstr>References(pictures)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Mancala</dc:title>
  <dc:creator>Sparks, Devin</dc:creator>
  <cp:lastModifiedBy>Sparks, Devin</cp:lastModifiedBy>
  <cp:revision>16</cp:revision>
  <dcterms:created xsi:type="dcterms:W3CDTF">2014-05-15T03:44:53Z</dcterms:created>
  <dcterms:modified xsi:type="dcterms:W3CDTF">2014-05-15T17:23:51Z</dcterms:modified>
</cp:coreProperties>
</file>