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573ad73f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573ad73f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73ad73f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73ad73f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73ad73f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73ad73f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573ad73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573ad73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573ad73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573ad73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573ad73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573ad73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73ad73f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573ad73f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573ad73f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573ad73f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573ad73f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573ad73f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chaelbutler2020/final_ml_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85078" y="920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TSLA Stock Prediction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700450" y="2368800"/>
            <a:ext cx="37431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Multilinear and Logistic Regressions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https://github.com/michaelbutler2020/final_ml_project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572850" y="320500"/>
            <a:ext cx="799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Logistic Regression prediction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0" y="1275100"/>
            <a:ext cx="5103942" cy="356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order to fully understand and get a better idea of the data set, I used the following EDA techniques.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Looking at a snapshot of data, number of columns and rows.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Look at data types and to see if there are any null items.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snapshot of the data</a:t>
            </a:r>
            <a:endParaRPr sz="20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50" y="812150"/>
            <a:ext cx="7695302" cy="2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55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The columns and their data types are below. There are 5 float64, 1 int64, and 1 object. </a:t>
            </a:r>
            <a:endParaRPr sz="24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63" y="1656375"/>
            <a:ext cx="580987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the correlation matrix of the data</a:t>
            </a:r>
            <a:endParaRPr sz="16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" y="1338000"/>
            <a:ext cx="7779526" cy="1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0.9997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score of the Linear Regression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Prediction using Linear regression and calculating RSS. </a:t>
            </a:r>
            <a:endParaRPr sz="2000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800" y="1869663"/>
            <a:ext cx="3812398" cy="6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750" y="2571750"/>
            <a:ext cx="579650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25" y="277400"/>
            <a:ext cx="6823550" cy="45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34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 of Linear Regression compared to Open price. 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825" y="1302025"/>
            <a:ext cx="4865401" cy="3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