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8" r:id="rId6"/>
    <p:sldId id="261" r:id="rId7"/>
    <p:sldId id="263" r:id="rId8"/>
    <p:sldId id="274" r:id="rId9"/>
    <p:sldId id="279" r:id="rId10"/>
    <p:sldId id="276" r:id="rId11"/>
    <p:sldId id="275" r:id="rId12"/>
    <p:sldId id="277" r:id="rId13"/>
    <p:sldId id="273" r:id="rId14"/>
  </p:sldIdLst>
  <p:sldSz cx="18288000" cy="10287000"/>
  <p:notesSz cx="18288000" cy="10287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F46"/>
    <a:srgbClr val="DAA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3A560-3A3A-4F0D-A001-6BBE9FF90425}" v="656" dt="2023-05-07T21:32:04.625"/>
    <p1510:client id="{6265ADFF-7C76-41CB-82B3-9D82D662C684}" v="4" dt="2023-05-07T19:24:09.815"/>
    <p1510:client id="{73CE79BD-88EC-416C-A4E8-EDB833647CE2}" v="2564" dt="2023-05-07T21:24:18.349"/>
    <p1510:client id="{87DB960F-098B-45A9-8300-193E2CCCF5F3}" v="629" dt="2023-05-07T20:54:04.530"/>
    <p1510:client id="{9F121D81-D7C7-4230-883E-0E7D350471C7}" v="65" dt="2023-05-07T19:35:07.163"/>
    <p1510:client id="{A33FE8C1-ED2E-4D82-9D94-72C31C991A3C}" v="11" dt="2023-05-07T19:25:25.161"/>
    <p1510:client id="{CF39E4FB-FCC9-4BED-870F-744BA00CDDC7}" v="600" dt="2023-05-07T20:59:29.553"/>
    <p1510:client id="{E6478094-9AD1-4B41-906D-EC3A64C43B58}" v="665" dt="2023-05-07T20:18:35.223"/>
    <p1510:client id="{F5AB3AA9-EB54-4E67-9F23-631EED39F9B8}" v="151" dt="2023-05-07T19:57:20.6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Manuel Orlando Acosta Orozco" userId="c92a4def-0561-4618-97e7-01213828ffd7" providerId="ADAL" clId="{F5AB3AA9-EB54-4E67-9F23-631EED39F9B8}"/>
    <pc:docChg chg="undo redo custSel addSld modSld sldOrd">
      <pc:chgData name="Alejandro Manuel Orlando Acosta Orozco" userId="c92a4def-0561-4618-97e7-01213828ffd7" providerId="ADAL" clId="{F5AB3AA9-EB54-4E67-9F23-631EED39F9B8}" dt="2023-05-07T19:57:20.688" v="151" actId="1076"/>
      <pc:docMkLst>
        <pc:docMk/>
      </pc:docMkLst>
      <pc:sldChg chg="addSp modSp mod">
        <pc:chgData name="Alejandro Manuel Orlando Acosta Orozco" userId="c92a4def-0561-4618-97e7-01213828ffd7" providerId="ADAL" clId="{F5AB3AA9-EB54-4E67-9F23-631EED39F9B8}" dt="2023-05-07T19:43:55.621" v="74" actId="1076"/>
        <pc:sldMkLst>
          <pc:docMk/>
          <pc:sldMk cId="0" sldId="260"/>
        </pc:sldMkLst>
        <pc:spChg chg="mod">
          <ac:chgData name="Alejandro Manuel Orlando Acosta Orozco" userId="c92a4def-0561-4618-97e7-01213828ffd7" providerId="ADAL" clId="{F5AB3AA9-EB54-4E67-9F23-631EED39F9B8}" dt="2023-05-07T19:42:44.059" v="52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jandro Manuel Orlando Acosta Orozco" userId="c92a4def-0561-4618-97e7-01213828ffd7" providerId="ADAL" clId="{F5AB3AA9-EB54-4E67-9F23-631EED39F9B8}" dt="2023-05-07T19:42:55.158" v="56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Alejandro Manuel Orlando Acosta Orozco" userId="c92a4def-0561-4618-97e7-01213828ffd7" providerId="ADAL" clId="{F5AB3AA9-EB54-4E67-9F23-631EED39F9B8}" dt="2023-05-07T19:42:40.403" v="51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Alejandro Manuel Orlando Acosta Orozco" userId="c92a4def-0561-4618-97e7-01213828ffd7" providerId="ADAL" clId="{F5AB3AA9-EB54-4E67-9F23-631EED39F9B8}" dt="2023-05-07T19:43:12.849" v="66" actId="20577"/>
          <ac:spMkLst>
            <pc:docMk/>
            <pc:sldMk cId="0" sldId="260"/>
            <ac:spMk id="8" creationId="{00000000-0000-0000-0000-000000000000}"/>
          </ac:spMkLst>
        </pc:spChg>
        <pc:picChg chg="add mod">
          <ac:chgData name="Alejandro Manuel Orlando Acosta Orozco" userId="c92a4def-0561-4618-97e7-01213828ffd7" providerId="ADAL" clId="{F5AB3AA9-EB54-4E67-9F23-631EED39F9B8}" dt="2023-05-07T19:43:55.621" v="74" actId="1076"/>
          <ac:picMkLst>
            <pc:docMk/>
            <pc:sldMk cId="0" sldId="260"/>
            <ac:picMk id="1026" creationId="{23E16B40-3802-F13C-56D9-B3C69646CB57}"/>
          </ac:picMkLst>
        </pc:picChg>
        <pc:picChg chg="mod">
          <ac:chgData name="Alejandro Manuel Orlando Acosta Orozco" userId="c92a4def-0561-4618-97e7-01213828ffd7" providerId="ADAL" clId="{F5AB3AA9-EB54-4E67-9F23-631EED39F9B8}" dt="2023-05-07T19:42:34.468" v="49" actId="1076"/>
          <ac:picMkLst>
            <pc:docMk/>
            <pc:sldMk cId="0" sldId="260"/>
            <ac:picMk id="5122" creationId="{AF3B3381-3E31-EE37-5FA6-AFC60AE9CF98}"/>
          </ac:picMkLst>
        </pc:picChg>
        <pc:picChg chg="mod">
          <ac:chgData name="Alejandro Manuel Orlando Acosta Orozco" userId="c92a4def-0561-4618-97e7-01213828ffd7" providerId="ADAL" clId="{F5AB3AA9-EB54-4E67-9F23-631EED39F9B8}" dt="2023-05-07T19:42:50.598" v="54" actId="1076"/>
          <ac:picMkLst>
            <pc:docMk/>
            <pc:sldMk cId="0" sldId="260"/>
            <ac:picMk id="5124" creationId="{CCEF2618-5121-3E16-1034-E53684E9FA29}"/>
          </ac:picMkLst>
        </pc:picChg>
      </pc:sldChg>
      <pc:sldChg chg="addSp delSp modSp mod ord">
        <pc:chgData name="Alejandro Manuel Orlando Acosta Orozco" userId="c92a4def-0561-4618-97e7-01213828ffd7" providerId="ADAL" clId="{F5AB3AA9-EB54-4E67-9F23-631EED39F9B8}" dt="2023-05-07T19:57:14.369" v="149" actId="1076"/>
        <pc:sldMkLst>
          <pc:docMk/>
          <pc:sldMk cId="0" sldId="261"/>
        </pc:sldMkLst>
        <pc:spChg chg="add mod">
          <ac:chgData name="Alejandro Manuel Orlando Acosta Orozco" userId="c92a4def-0561-4618-97e7-01213828ffd7" providerId="ADAL" clId="{F5AB3AA9-EB54-4E67-9F23-631EED39F9B8}" dt="2023-05-07T19:57:14.369" v="149" actId="1076"/>
          <ac:spMkLst>
            <pc:docMk/>
            <pc:sldMk cId="0" sldId="261"/>
            <ac:spMk id="2" creationId="{E08C1D8D-AF63-9752-EC70-F88DF2BD838F}"/>
          </ac:spMkLst>
        </pc:spChg>
        <pc:spChg chg="add del mod">
          <ac:chgData name="Alejandro Manuel Orlando Acosta Orozco" userId="c92a4def-0561-4618-97e7-01213828ffd7" providerId="ADAL" clId="{F5AB3AA9-EB54-4E67-9F23-631EED39F9B8}" dt="2023-05-07T19:47:41.016" v="95"/>
          <ac:spMkLst>
            <pc:docMk/>
            <pc:sldMk cId="0" sldId="261"/>
            <ac:spMk id="3" creationId="{B9722DFE-4E75-8FF5-3853-C1830B2A4B3C}"/>
          </ac:spMkLst>
        </pc:spChg>
        <pc:spChg chg="add del mod">
          <ac:chgData name="Alejandro Manuel Orlando Acosta Orozco" userId="c92a4def-0561-4618-97e7-01213828ffd7" providerId="ADAL" clId="{F5AB3AA9-EB54-4E67-9F23-631EED39F9B8}" dt="2023-05-07T19:48:27.484" v="101" actId="478"/>
          <ac:spMkLst>
            <pc:docMk/>
            <pc:sldMk cId="0" sldId="261"/>
            <ac:spMk id="5" creationId="{3B3906A0-F211-C73F-E21F-88DE3D13AA21}"/>
          </ac:spMkLst>
        </pc:spChg>
        <pc:spChg chg="mod">
          <ac:chgData name="Alejandro Manuel Orlando Acosta Orozco" userId="c92a4def-0561-4618-97e7-01213828ffd7" providerId="ADAL" clId="{F5AB3AA9-EB54-4E67-9F23-631EED39F9B8}" dt="2023-05-07T19:52:09.029" v="146"/>
          <ac:spMkLst>
            <pc:docMk/>
            <pc:sldMk cId="0" sldId="261"/>
            <ac:spMk id="7" creationId="{00000000-0000-0000-0000-000000000000}"/>
          </ac:spMkLst>
        </pc:spChg>
        <pc:spChg chg="del">
          <ac:chgData name="Alejandro Manuel Orlando Acosta Orozco" userId="c92a4def-0561-4618-97e7-01213828ffd7" providerId="ADAL" clId="{F5AB3AA9-EB54-4E67-9F23-631EED39F9B8}" dt="2023-05-07T19:48:19.343" v="100" actId="478"/>
          <ac:spMkLst>
            <pc:docMk/>
            <pc:sldMk cId="0" sldId="261"/>
            <ac:spMk id="8" creationId="{00000000-0000-0000-0000-000000000000}"/>
          </ac:spMkLst>
        </pc:spChg>
        <pc:spChg chg="add del mod">
          <ac:chgData name="Alejandro Manuel Orlando Acosta Orozco" userId="c92a4def-0561-4618-97e7-01213828ffd7" providerId="ADAL" clId="{F5AB3AA9-EB54-4E67-9F23-631EED39F9B8}" dt="2023-05-07T19:57:00.901" v="147"/>
          <ac:spMkLst>
            <pc:docMk/>
            <pc:sldMk cId="0" sldId="261"/>
            <ac:spMk id="9" creationId="{F5962E1E-02C9-C6C3-7468-7B9993551B1E}"/>
          </ac:spMkLst>
        </pc:spChg>
        <pc:spChg chg="del mod">
          <ac:chgData name="Alejandro Manuel Orlando Acosta Orozco" userId="c92a4def-0561-4618-97e7-01213828ffd7" providerId="ADAL" clId="{F5AB3AA9-EB54-4E67-9F23-631EED39F9B8}" dt="2023-05-07T19:50:45.736" v="138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Alejandro Manuel Orlando Acosta Orozco" userId="c92a4def-0561-4618-97e7-01213828ffd7" providerId="ADAL" clId="{F5AB3AA9-EB54-4E67-9F23-631EED39F9B8}" dt="2023-05-07T19:48:16.254" v="99" actId="478"/>
          <ac:spMkLst>
            <pc:docMk/>
            <pc:sldMk cId="0" sldId="261"/>
            <ac:spMk id="15" creationId="{278A9A30-B8EF-048A-03DF-BDA8B2A3B049}"/>
          </ac:spMkLst>
        </pc:spChg>
        <pc:picChg chg="add mod">
          <ac:chgData name="Alejandro Manuel Orlando Acosta Orozco" userId="c92a4def-0561-4618-97e7-01213828ffd7" providerId="ADAL" clId="{F5AB3AA9-EB54-4E67-9F23-631EED39F9B8}" dt="2023-05-07T19:57:00.901" v="147"/>
          <ac:picMkLst>
            <pc:docMk/>
            <pc:sldMk cId="0" sldId="261"/>
            <ac:picMk id="3074" creationId="{497AA7CB-9790-1498-C78E-F9D9397168FF}"/>
          </ac:picMkLst>
        </pc:picChg>
        <pc:picChg chg="mod">
          <ac:chgData name="Alejandro Manuel Orlando Acosta Orozco" userId="c92a4def-0561-4618-97e7-01213828ffd7" providerId="ADAL" clId="{F5AB3AA9-EB54-4E67-9F23-631EED39F9B8}" dt="2023-05-07T19:57:10.962" v="148" actId="1076"/>
          <ac:picMkLst>
            <pc:docMk/>
            <pc:sldMk cId="0" sldId="261"/>
            <ac:picMk id="6148" creationId="{DFFAC28E-FFA5-42A4-B16A-55541B7E65E5}"/>
          </ac:picMkLst>
        </pc:picChg>
      </pc:sldChg>
      <pc:sldChg chg="delSp modSp add mod">
        <pc:chgData name="Alejandro Manuel Orlando Acosta Orozco" userId="c92a4def-0561-4618-97e7-01213828ffd7" providerId="ADAL" clId="{F5AB3AA9-EB54-4E67-9F23-631EED39F9B8}" dt="2023-05-07T19:57:20.688" v="151" actId="1076"/>
        <pc:sldMkLst>
          <pc:docMk/>
          <pc:sldMk cId="3055936314" sldId="278"/>
        </pc:sldMkLst>
        <pc:spChg chg="mod">
          <ac:chgData name="Alejandro Manuel Orlando Acosta Orozco" userId="c92a4def-0561-4618-97e7-01213828ffd7" providerId="ADAL" clId="{F5AB3AA9-EB54-4E67-9F23-631EED39F9B8}" dt="2023-05-07T19:57:20.688" v="151" actId="1076"/>
          <ac:spMkLst>
            <pc:docMk/>
            <pc:sldMk cId="3055936314" sldId="278"/>
            <ac:spMk id="2" creationId="{E08C1D8D-AF63-9752-EC70-F88DF2BD838F}"/>
          </ac:spMkLst>
        </pc:spChg>
        <pc:spChg chg="del">
          <ac:chgData name="Alejandro Manuel Orlando Acosta Orozco" userId="c92a4def-0561-4618-97e7-01213828ffd7" providerId="ADAL" clId="{F5AB3AA9-EB54-4E67-9F23-631EED39F9B8}" dt="2023-05-07T19:50:19.694" v="132" actId="478"/>
          <ac:spMkLst>
            <pc:docMk/>
            <pc:sldMk cId="3055936314" sldId="278"/>
            <ac:spMk id="7" creationId="{00000000-0000-0000-0000-000000000000}"/>
          </ac:spMkLst>
        </pc:spChg>
        <pc:spChg chg="mod">
          <ac:chgData name="Alejandro Manuel Orlando Acosta Orozco" userId="c92a4def-0561-4618-97e7-01213828ffd7" providerId="ADAL" clId="{F5AB3AA9-EB54-4E67-9F23-631EED39F9B8}" dt="2023-05-07T19:50:37.711" v="135" actId="1076"/>
          <ac:spMkLst>
            <pc:docMk/>
            <pc:sldMk cId="3055936314" sldId="278"/>
            <ac:spMk id="14" creationId="{00000000-0000-0000-0000-000000000000}"/>
          </ac:spMkLst>
        </pc:spChg>
        <pc:picChg chg="mod">
          <ac:chgData name="Alejandro Manuel Orlando Acosta Orozco" userId="c92a4def-0561-4618-97e7-01213828ffd7" providerId="ADAL" clId="{F5AB3AA9-EB54-4E67-9F23-631EED39F9B8}" dt="2023-05-07T19:57:18.021" v="150" actId="1076"/>
          <ac:picMkLst>
            <pc:docMk/>
            <pc:sldMk cId="3055936314" sldId="278"/>
            <ac:picMk id="6148" creationId="{DFFAC28E-FFA5-42A4-B16A-55541B7E65E5}"/>
          </ac:picMkLst>
        </pc:picChg>
      </pc:sldChg>
    </pc:docChg>
  </pc:docChgLst>
  <pc:docChgLst>
    <pc:chgData name="Michael Caceres" userId="S::michael.caceres@gsom.polimi.it::0e186484-a20d-4b32-8a44-206e929729c5" providerId="AD" clId="Web-{A33FE8C1-ED2E-4D82-9D94-72C31C991A3C}"/>
    <pc:docChg chg="modSld">
      <pc:chgData name="Michael Caceres" userId="S::michael.caceres@gsom.polimi.it::0e186484-a20d-4b32-8a44-206e929729c5" providerId="AD" clId="Web-{A33FE8C1-ED2E-4D82-9D94-72C31C991A3C}" dt="2023-05-07T19:25:24.317" v="4" actId="20577"/>
      <pc:docMkLst>
        <pc:docMk/>
      </pc:docMkLst>
      <pc:sldChg chg="modSp">
        <pc:chgData name="Michael Caceres" userId="S::michael.caceres@gsom.polimi.it::0e186484-a20d-4b32-8a44-206e929729c5" providerId="AD" clId="Web-{A33FE8C1-ED2E-4D82-9D94-72C31C991A3C}" dt="2023-05-07T19:25:24.317" v="4" actId="20577"/>
        <pc:sldMkLst>
          <pc:docMk/>
          <pc:sldMk cId="0" sldId="257"/>
        </pc:sldMkLst>
        <pc:spChg chg="mod">
          <ac:chgData name="Michael Caceres" userId="S::michael.caceres@gsom.polimi.it::0e186484-a20d-4b32-8a44-206e929729c5" providerId="AD" clId="Web-{A33FE8C1-ED2E-4D82-9D94-72C31C991A3C}" dt="2023-05-07T19:25:24.317" v="4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Ary Jose' Rubi Espinal" userId="S::ary.rubi@gsom.polimi.it::a53a9793-bbad-4709-91e5-01b37796329e" providerId="AD" clId="Web-{87DB960F-098B-45A9-8300-193E2CCCF5F3}"/>
    <pc:docChg chg="addSld delSld modSld">
      <pc:chgData name="Ary Jose' Rubi Espinal" userId="S::ary.rubi@gsom.polimi.it::a53a9793-bbad-4709-91e5-01b37796329e" providerId="AD" clId="Web-{87DB960F-098B-45A9-8300-193E2CCCF5F3}" dt="2023-05-07T20:53:28.467" v="411" actId="1076"/>
      <pc:docMkLst>
        <pc:docMk/>
      </pc:docMkLst>
      <pc:sldChg chg="addSp delSp modSp">
        <pc:chgData name="Ary Jose' Rubi Espinal" userId="S::ary.rubi@gsom.polimi.it::a53a9793-bbad-4709-91e5-01b37796329e" providerId="AD" clId="Web-{87DB960F-098B-45A9-8300-193E2CCCF5F3}" dt="2023-05-07T20:12:05.440" v="38" actId="20577"/>
        <pc:sldMkLst>
          <pc:docMk/>
          <pc:sldMk cId="0" sldId="256"/>
        </pc:sldMkLst>
        <pc:spChg chg="mod">
          <ac:chgData name="Ary Jose' Rubi Espinal" userId="S::ary.rubi@gsom.polimi.it::a53a9793-bbad-4709-91e5-01b37796329e" providerId="AD" clId="Web-{87DB960F-098B-45A9-8300-193E2CCCF5F3}" dt="2023-05-07T20:12:05.440" v="38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11:31.627" v="35" actId="20577"/>
          <ac:spMkLst>
            <pc:docMk/>
            <pc:sldMk cId="0" sldId="256"/>
            <ac:spMk id="5" creationId="{00000000-0000-0000-0000-000000000000}"/>
          </ac:spMkLst>
        </pc:spChg>
        <pc:picChg chg="add mod">
          <ac:chgData name="Ary Jose' Rubi Espinal" userId="S::ary.rubi@gsom.polimi.it::a53a9793-bbad-4709-91e5-01b37796329e" providerId="AD" clId="Web-{87DB960F-098B-45A9-8300-193E2CCCF5F3}" dt="2023-05-07T20:06:47.932" v="6" actId="1076"/>
          <ac:picMkLst>
            <pc:docMk/>
            <pc:sldMk cId="0" sldId="256"/>
            <ac:picMk id="3" creationId="{825B9150-523C-86BD-F6D6-FFA13305692A}"/>
          </ac:picMkLst>
        </pc:picChg>
        <pc:picChg chg="del">
          <ac:chgData name="Ary Jose' Rubi Espinal" userId="S::ary.rubi@gsom.polimi.it::a53a9793-bbad-4709-91e5-01b37796329e" providerId="AD" clId="Web-{87DB960F-098B-45A9-8300-193E2CCCF5F3}" dt="2023-05-07T20:06:35.963" v="1"/>
          <ac:picMkLst>
            <pc:docMk/>
            <pc:sldMk cId="0" sldId="256"/>
            <ac:picMk id="3074" creationId="{4F30F867-6E38-ACCE-6B3A-8B12E00941CF}"/>
          </ac:picMkLst>
        </pc:picChg>
      </pc:sldChg>
      <pc:sldChg chg="addSp delSp modSp add del">
        <pc:chgData name="Ary Jose' Rubi Espinal" userId="S::ary.rubi@gsom.polimi.it::a53a9793-bbad-4709-91e5-01b37796329e" providerId="AD" clId="Web-{87DB960F-098B-45A9-8300-193E2CCCF5F3}" dt="2023-05-07T20:40:27.096" v="292" actId="14100"/>
        <pc:sldMkLst>
          <pc:docMk/>
          <pc:sldMk cId="0" sldId="257"/>
        </pc:sldMkLst>
        <pc:spChg chg="mod">
          <ac:chgData name="Ary Jose' Rubi Espinal" userId="S::ary.rubi@gsom.polimi.it::a53a9793-bbad-4709-91e5-01b37796329e" providerId="AD" clId="Web-{87DB960F-098B-45A9-8300-193E2CCCF5F3}" dt="2023-05-07T20:39:57.501" v="289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39:48.579" v="287" actId="1076"/>
          <ac:spMkLst>
            <pc:docMk/>
            <pc:sldMk cId="0" sldId="257"/>
            <ac:spMk id="4" creationId="{81E13FFE-3679-F373-0165-0473F2D00BB4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39:52.892" v="288" actId="1076"/>
          <ac:spMkLst>
            <pc:docMk/>
            <pc:sldMk cId="0" sldId="257"/>
            <ac:spMk id="6" creationId="{A61644ED-A6B7-76BC-E21C-D9A966C2691E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39:34.500" v="283" actId="1076"/>
          <ac:spMkLst>
            <pc:docMk/>
            <pc:sldMk cId="0" sldId="257"/>
            <ac:spMk id="7" creationId="{B20B1D13-B3ED-C072-850A-C0B6ECFFE97F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40:18.970" v="291" actId="1076"/>
          <ac:spMkLst>
            <pc:docMk/>
            <pc:sldMk cId="0" sldId="257"/>
            <ac:spMk id="8" creationId="{0429EC4C-1275-F74A-90A0-A19E016F7894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40:15.252" v="290" actId="1076"/>
          <ac:spMkLst>
            <pc:docMk/>
            <pc:sldMk cId="0" sldId="257"/>
            <ac:spMk id="9" creationId="{28811A77-361D-C379-E322-8C9368038DBF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39:09.281" v="278" actId="1076"/>
          <ac:spMkLst>
            <pc:docMk/>
            <pc:sldMk cId="0" sldId="257"/>
            <ac:spMk id="15" creationId="{6856E740-FB04-8229-5F81-DBAEB2BEB4B3}"/>
          </ac:spMkLst>
        </pc:spChg>
        <pc:picChg chg="add del mod">
          <ac:chgData name="Ary Jose' Rubi Espinal" userId="S::ary.rubi@gsom.polimi.it::a53a9793-bbad-4709-91e5-01b37796329e" providerId="AD" clId="Web-{87DB960F-098B-45A9-8300-193E2CCCF5F3}" dt="2023-05-07T20:31:57.926" v="202"/>
          <ac:picMkLst>
            <pc:docMk/>
            <pc:sldMk cId="0" sldId="257"/>
            <ac:picMk id="3" creationId="{2300CE44-F9A2-C7B9-8CC5-323EF09DB30A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34:35.711" v="204"/>
          <ac:picMkLst>
            <pc:docMk/>
            <pc:sldMk cId="0" sldId="257"/>
            <ac:picMk id="5" creationId="{EAE1475C-E83D-8EB8-60B2-EC5B73ED8091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35:09.993" v="206"/>
          <ac:picMkLst>
            <pc:docMk/>
            <pc:sldMk cId="0" sldId="257"/>
            <ac:picMk id="10" creationId="{17C1D6C6-6EA3-99AC-9E3A-DCF04A1AE79C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35:18.665" v="208"/>
          <ac:picMkLst>
            <pc:docMk/>
            <pc:sldMk cId="0" sldId="257"/>
            <ac:picMk id="11" creationId="{A66EC7FC-8DF5-58FA-6746-4B4890E96321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36:13.214" v="210"/>
          <ac:picMkLst>
            <pc:docMk/>
            <pc:sldMk cId="0" sldId="257"/>
            <ac:picMk id="12" creationId="{467F732A-7C5A-A9DA-8972-D029369E98F1}"/>
          </ac:picMkLst>
        </pc:picChg>
        <pc:picChg chg="add mod">
          <ac:chgData name="Ary Jose' Rubi Espinal" userId="S::ary.rubi@gsom.polimi.it::a53a9793-bbad-4709-91e5-01b37796329e" providerId="AD" clId="Web-{87DB960F-098B-45A9-8300-193E2CCCF5F3}" dt="2023-05-07T20:40:27.096" v="292" actId="14100"/>
          <ac:picMkLst>
            <pc:docMk/>
            <pc:sldMk cId="0" sldId="257"/>
            <ac:picMk id="13" creationId="{97BC0ED4-A11A-65B1-B945-33E535ADFFB2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37:49.888" v="219"/>
          <ac:picMkLst>
            <pc:docMk/>
            <pc:sldMk cId="0" sldId="257"/>
            <ac:picMk id="14" creationId="{08287F71-F2EF-23DC-99FF-DEE14910D696}"/>
          </ac:picMkLst>
        </pc:picChg>
        <pc:picChg chg="del">
          <ac:chgData name="Ary Jose' Rubi Espinal" userId="S::ary.rubi@gsom.polimi.it::a53a9793-bbad-4709-91e5-01b37796329e" providerId="AD" clId="Web-{87DB960F-098B-45A9-8300-193E2CCCF5F3}" dt="2023-05-07T20:31:55.207" v="200"/>
          <ac:picMkLst>
            <pc:docMk/>
            <pc:sldMk cId="0" sldId="257"/>
            <ac:picMk id="4098" creationId="{8D83EA82-B3E8-A570-3F00-D42C31A45733}"/>
          </ac:picMkLst>
        </pc:picChg>
      </pc:sldChg>
      <pc:sldChg chg="addSp delSp modSp">
        <pc:chgData name="Ary Jose' Rubi Espinal" userId="S::ary.rubi@gsom.polimi.it::a53a9793-bbad-4709-91e5-01b37796329e" providerId="AD" clId="Web-{87DB960F-098B-45A9-8300-193E2CCCF5F3}" dt="2023-05-07T20:50:10.195" v="366" actId="20577"/>
        <pc:sldMkLst>
          <pc:docMk/>
          <pc:sldMk cId="0" sldId="258"/>
        </pc:sldMkLst>
        <pc:spChg chg="mod">
          <ac:chgData name="Ary Jose' Rubi Espinal" userId="S::ary.rubi@gsom.polimi.it::a53a9793-bbad-4709-91e5-01b37796329e" providerId="AD" clId="Web-{87DB960F-098B-45A9-8300-193E2CCCF5F3}" dt="2023-05-07T20:50:10.195" v="366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46:42.440" v="361" actId="20577"/>
          <ac:spMkLst>
            <pc:docMk/>
            <pc:sldMk cId="0" sldId="258"/>
            <ac:spMk id="7" creationId="{00000000-0000-0000-0000-000000000000}"/>
          </ac:spMkLst>
        </pc:spChg>
        <pc:picChg chg="add mod">
          <ac:chgData name="Ary Jose' Rubi Espinal" userId="S::ary.rubi@gsom.polimi.it::a53a9793-bbad-4709-91e5-01b37796329e" providerId="AD" clId="Web-{87DB960F-098B-45A9-8300-193E2CCCF5F3}" dt="2023-05-07T20:14:27.835" v="47" actId="14100"/>
          <ac:picMkLst>
            <pc:docMk/>
            <pc:sldMk cId="0" sldId="258"/>
            <ac:picMk id="2" creationId="{F446494D-62FC-F980-EC8D-86EB977EE886}"/>
          </ac:picMkLst>
        </pc:picChg>
        <pc:picChg chg="del">
          <ac:chgData name="Ary Jose' Rubi Espinal" userId="S::ary.rubi@gsom.polimi.it::a53a9793-bbad-4709-91e5-01b37796329e" providerId="AD" clId="Web-{87DB960F-098B-45A9-8300-193E2CCCF5F3}" dt="2023-05-07T20:14:11.616" v="39"/>
          <ac:picMkLst>
            <pc:docMk/>
            <pc:sldMk cId="0" sldId="258"/>
            <ac:picMk id="1028" creationId="{36A0B118-52D6-A5A1-3380-2E7B5D0A96BE}"/>
          </ac:picMkLst>
        </pc:picChg>
      </pc:sldChg>
      <pc:sldChg chg="addSp delSp modSp">
        <pc:chgData name="Ary Jose' Rubi Espinal" userId="S::ary.rubi@gsom.polimi.it::a53a9793-bbad-4709-91e5-01b37796329e" providerId="AD" clId="Web-{87DB960F-098B-45A9-8300-193E2CCCF5F3}" dt="2023-05-07T20:53:28.467" v="411" actId="1076"/>
        <pc:sldMkLst>
          <pc:docMk/>
          <pc:sldMk cId="0" sldId="260"/>
        </pc:sldMkLst>
        <pc:spChg chg="del mod">
          <ac:chgData name="Ary Jose' Rubi Espinal" userId="S::ary.rubi@gsom.polimi.it::a53a9793-bbad-4709-91e5-01b37796329e" providerId="AD" clId="Web-{87DB960F-098B-45A9-8300-193E2CCCF5F3}" dt="2023-05-07T20:15:41.399" v="5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Ary Jose' Rubi Espinal" userId="S::ary.rubi@gsom.polimi.it::a53a9793-bbad-4709-91e5-01b37796329e" providerId="AD" clId="Web-{87DB960F-098B-45A9-8300-193E2CCCF5F3}" dt="2023-05-07T20:29:41.484" v="191"/>
          <ac:spMkLst>
            <pc:docMk/>
            <pc:sldMk cId="0" sldId="260"/>
            <ac:spMk id="3" creationId="{00000000-0000-0000-0000-000000000000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50:14.336" v="367" actId="20577"/>
          <ac:spMkLst>
            <pc:docMk/>
            <pc:sldMk cId="0" sldId="260"/>
            <ac:spMk id="6" creationId="{00000000-0000-0000-0000-000000000000}"/>
          </ac:spMkLst>
        </pc:spChg>
        <pc:spChg chg="del">
          <ac:chgData name="Ary Jose' Rubi Espinal" userId="S::ary.rubi@gsom.polimi.it::a53a9793-bbad-4709-91e5-01b37796329e" providerId="AD" clId="Web-{87DB960F-098B-45A9-8300-193E2CCCF5F3}" dt="2023-05-07T20:15:40.493" v="55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Ary Jose' Rubi Espinal" userId="S::ary.rubi@gsom.polimi.it::a53a9793-bbad-4709-91e5-01b37796329e" providerId="AD" clId="Web-{87DB960F-098B-45A9-8300-193E2CCCF5F3}" dt="2023-05-07T20:29:44.594" v="194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27:21.809" v="141" actId="1076"/>
          <ac:spMkLst>
            <pc:docMk/>
            <pc:sldMk cId="0" sldId="260"/>
            <ac:spMk id="9" creationId="{6F2D515C-2A62-5C2D-644B-7B149DD0CFCA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27:28.512" v="143" actId="1076"/>
          <ac:spMkLst>
            <pc:docMk/>
            <pc:sldMk cId="0" sldId="260"/>
            <ac:spMk id="18" creationId="{24D596A0-3A5E-34DD-2792-C839108DB32C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27:32.637" v="144" actId="1076"/>
          <ac:spMkLst>
            <pc:docMk/>
            <pc:sldMk cId="0" sldId="260"/>
            <ac:spMk id="19" creationId="{D0F90888-0AC5-8809-A8DA-C78EBF099DB8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27:17.387" v="140" actId="1076"/>
          <ac:spMkLst>
            <pc:docMk/>
            <pc:sldMk cId="0" sldId="260"/>
            <ac:spMk id="20" creationId="{C2CD8C23-ACE2-6307-57BF-44DF5556C33B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53:22.795" v="409" actId="1076"/>
          <ac:spMkLst>
            <pc:docMk/>
            <pc:sldMk cId="0" sldId="260"/>
            <ac:spMk id="24" creationId="{AFED4A4F-C236-A77E-2116-181C87468F28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52:59.450" v="405" actId="1076"/>
          <ac:spMkLst>
            <pc:docMk/>
            <pc:sldMk cId="0" sldId="260"/>
            <ac:spMk id="25" creationId="{4533B6A5-8318-8983-E81D-D5B13E08CF08}"/>
          </ac:spMkLst>
        </pc:spChg>
        <pc:spChg chg="add mod">
          <ac:chgData name="Ary Jose' Rubi Espinal" userId="S::ary.rubi@gsom.polimi.it::a53a9793-bbad-4709-91e5-01b37796329e" providerId="AD" clId="Web-{87DB960F-098B-45A9-8300-193E2CCCF5F3}" dt="2023-05-07T20:53:03.622" v="406" actId="1076"/>
          <ac:spMkLst>
            <pc:docMk/>
            <pc:sldMk cId="0" sldId="260"/>
            <ac:spMk id="26" creationId="{77FC5DBE-C34A-CD2C-EB3B-3CD7C01F668B}"/>
          </ac:spMkLst>
        </pc:spChg>
        <pc:picChg chg="add del mod">
          <ac:chgData name="Ary Jose' Rubi Espinal" userId="S::ary.rubi@gsom.polimi.it::a53a9793-bbad-4709-91e5-01b37796329e" providerId="AD" clId="Web-{87DB960F-098B-45A9-8300-193E2CCCF5F3}" dt="2023-05-07T20:22:44.020" v="109"/>
          <ac:picMkLst>
            <pc:docMk/>
            <pc:sldMk cId="0" sldId="260"/>
            <ac:picMk id="4" creationId="{9F05AE38-FE00-DD0E-ABAD-E58418A3D337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16:46.292" v="65"/>
          <ac:picMkLst>
            <pc:docMk/>
            <pc:sldMk cId="0" sldId="260"/>
            <ac:picMk id="5" creationId="{FDEF241D-F438-7866-F05A-DE69A36D9B53}"/>
          </ac:picMkLst>
        </pc:picChg>
        <pc:picChg chg="add mod">
          <ac:chgData name="Ary Jose' Rubi Espinal" userId="S::ary.rubi@gsom.polimi.it::a53a9793-bbad-4709-91e5-01b37796329e" providerId="AD" clId="Web-{87DB960F-098B-45A9-8300-193E2CCCF5F3}" dt="2023-05-07T20:27:14.793" v="139" actId="1076"/>
          <ac:picMkLst>
            <pc:docMk/>
            <pc:sldMk cId="0" sldId="260"/>
            <ac:picMk id="10" creationId="{12D7F5DB-4615-BFE9-C0E4-D6674EA02551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1:28.487" v="97"/>
          <ac:picMkLst>
            <pc:docMk/>
            <pc:sldMk cId="0" sldId="260"/>
            <ac:picMk id="11" creationId="{97D7EFBA-E141-59D5-122C-252209053EE5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1:38.675" v="100"/>
          <ac:picMkLst>
            <pc:docMk/>
            <pc:sldMk cId="0" sldId="260"/>
            <ac:picMk id="12" creationId="{0020B5B6-0DF3-F0AC-4410-C9215576F157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2:08.410" v="102"/>
          <ac:picMkLst>
            <pc:docMk/>
            <pc:sldMk cId="0" sldId="260"/>
            <ac:picMk id="13" creationId="{CB90A5F8-6638-D646-E0E7-697F69B5076D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2:21.129" v="104"/>
          <ac:picMkLst>
            <pc:docMk/>
            <pc:sldMk cId="0" sldId="260"/>
            <ac:picMk id="14" creationId="{AB2B6010-CB29-4E49-04E2-0A668FC3F57E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2:32.489" v="106"/>
          <ac:picMkLst>
            <pc:docMk/>
            <pc:sldMk cId="0" sldId="260"/>
            <ac:picMk id="15" creationId="{D55A06D3-74F8-A178-A3F0-142534BFD43E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2:41.598" v="108"/>
          <ac:picMkLst>
            <pc:docMk/>
            <pc:sldMk cId="0" sldId="260"/>
            <ac:picMk id="16" creationId="{BB986EFC-2563-9DAD-F414-E499608EFD50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23:14.599" v="112"/>
          <ac:picMkLst>
            <pc:docMk/>
            <pc:sldMk cId="0" sldId="260"/>
            <ac:picMk id="17" creationId="{5A51FC30-B7F0-A264-BB4D-9D4531B95B75}"/>
          </ac:picMkLst>
        </pc:picChg>
        <pc:picChg chg="add del mod">
          <ac:chgData name="Ary Jose' Rubi Espinal" userId="S::ary.rubi@gsom.polimi.it::a53a9793-bbad-4709-91e5-01b37796329e" providerId="AD" clId="Web-{87DB960F-098B-45A9-8300-193E2CCCF5F3}" dt="2023-05-07T20:52:11.683" v="396"/>
          <ac:picMkLst>
            <pc:docMk/>
            <pc:sldMk cId="0" sldId="260"/>
            <ac:picMk id="27" creationId="{D1717C5D-8685-E610-4DB8-817D93EBB61D}"/>
          </ac:picMkLst>
        </pc:picChg>
        <pc:picChg chg="add mod">
          <ac:chgData name="Ary Jose' Rubi Espinal" userId="S::ary.rubi@gsom.polimi.it::a53a9793-bbad-4709-91e5-01b37796329e" providerId="AD" clId="Web-{87DB960F-098B-45A9-8300-193E2CCCF5F3}" dt="2023-05-07T20:53:18.638" v="408" actId="1076"/>
          <ac:picMkLst>
            <pc:docMk/>
            <pc:sldMk cId="0" sldId="260"/>
            <ac:picMk id="28" creationId="{5862561D-7E3E-A2FA-5BC8-BDFA56C6C689}"/>
          </ac:picMkLst>
        </pc:picChg>
        <pc:picChg chg="add mod">
          <ac:chgData name="Ary Jose' Rubi Espinal" userId="S::ary.rubi@gsom.polimi.it::a53a9793-bbad-4709-91e5-01b37796329e" providerId="AD" clId="Web-{87DB960F-098B-45A9-8300-193E2CCCF5F3}" dt="2023-05-07T20:53:28.467" v="411" actId="1076"/>
          <ac:picMkLst>
            <pc:docMk/>
            <pc:sldMk cId="0" sldId="260"/>
            <ac:picMk id="29" creationId="{EE85B653-78BB-CA61-2494-1FF2BBD66ABA}"/>
          </ac:picMkLst>
        </pc:picChg>
        <pc:picChg chg="add mod">
          <ac:chgData name="Ary Jose' Rubi Espinal" userId="S::ary.rubi@gsom.polimi.it::a53a9793-bbad-4709-91e5-01b37796329e" providerId="AD" clId="Web-{87DB960F-098B-45A9-8300-193E2CCCF5F3}" dt="2023-05-07T20:53:25.654" v="410" actId="1076"/>
          <ac:picMkLst>
            <pc:docMk/>
            <pc:sldMk cId="0" sldId="260"/>
            <ac:picMk id="30" creationId="{E2C6D59C-52DC-C21D-3026-98488992AE8C}"/>
          </ac:picMkLst>
        </pc:picChg>
        <pc:picChg chg="del mod">
          <ac:chgData name="Ary Jose' Rubi Espinal" userId="S::ary.rubi@gsom.polimi.it::a53a9793-bbad-4709-91e5-01b37796329e" providerId="AD" clId="Web-{87DB960F-098B-45A9-8300-193E2CCCF5F3}" dt="2023-05-07T20:27:37.356" v="146"/>
          <ac:picMkLst>
            <pc:docMk/>
            <pc:sldMk cId="0" sldId="260"/>
            <ac:picMk id="1026" creationId="{23E16B40-3802-F13C-56D9-B3C69646CB57}"/>
          </ac:picMkLst>
        </pc:picChg>
        <pc:picChg chg="mod">
          <ac:chgData name="Ary Jose' Rubi Espinal" userId="S::ary.rubi@gsom.polimi.it::a53a9793-bbad-4709-91e5-01b37796329e" providerId="AD" clId="Web-{87DB960F-098B-45A9-8300-193E2CCCF5F3}" dt="2023-05-07T20:27:25.731" v="142" actId="14100"/>
          <ac:picMkLst>
            <pc:docMk/>
            <pc:sldMk cId="0" sldId="260"/>
            <ac:picMk id="5122" creationId="{AF3B3381-3E31-EE37-5FA6-AFC60AE9CF98}"/>
          </ac:picMkLst>
        </pc:picChg>
        <pc:picChg chg="del mod">
          <ac:chgData name="Ary Jose' Rubi Espinal" userId="S::ary.rubi@gsom.polimi.it::a53a9793-bbad-4709-91e5-01b37796329e" providerId="AD" clId="Web-{87DB960F-098B-45A9-8300-193E2CCCF5F3}" dt="2023-05-07T20:27:35.762" v="145"/>
          <ac:picMkLst>
            <pc:docMk/>
            <pc:sldMk cId="0" sldId="260"/>
            <ac:picMk id="5124" creationId="{CCEF2618-5121-3E16-1034-E53684E9FA29}"/>
          </ac:picMkLst>
        </pc:picChg>
        <pc:cxnChg chg="add mod">
          <ac:chgData name="Ary Jose' Rubi Espinal" userId="S::ary.rubi@gsom.polimi.it::a53a9793-bbad-4709-91e5-01b37796329e" providerId="AD" clId="Web-{87DB960F-098B-45A9-8300-193E2CCCF5F3}" dt="2023-05-07T20:27:58.216" v="149" actId="14100"/>
          <ac:cxnSpMkLst>
            <pc:docMk/>
            <pc:sldMk cId="0" sldId="260"/>
            <ac:cxnSpMk id="21" creationId="{AB85BA82-22A7-2ED9-EB17-8CF8043548B3}"/>
          </ac:cxnSpMkLst>
        </pc:cxnChg>
        <pc:cxnChg chg="add mod">
          <ac:chgData name="Ary Jose' Rubi Espinal" userId="S::ary.rubi@gsom.polimi.it::a53a9793-bbad-4709-91e5-01b37796329e" providerId="AD" clId="Web-{87DB960F-098B-45A9-8300-193E2CCCF5F3}" dt="2023-05-07T20:28:10.810" v="152" actId="14100"/>
          <ac:cxnSpMkLst>
            <pc:docMk/>
            <pc:sldMk cId="0" sldId="260"/>
            <ac:cxnSpMk id="22" creationId="{DA18A457-62A6-D049-74C5-E7436CE81907}"/>
          </ac:cxnSpMkLst>
        </pc:cxnChg>
        <pc:cxnChg chg="add mod">
          <ac:chgData name="Ary Jose' Rubi Espinal" userId="S::ary.rubi@gsom.polimi.it::a53a9793-bbad-4709-91e5-01b37796329e" providerId="AD" clId="Web-{87DB960F-098B-45A9-8300-193E2CCCF5F3}" dt="2023-05-07T20:30:50.299" v="196" actId="1076"/>
          <ac:cxnSpMkLst>
            <pc:docMk/>
            <pc:sldMk cId="0" sldId="260"/>
            <ac:cxnSpMk id="23" creationId="{5092C5C5-8055-B4EA-C6FC-70C638CD601E}"/>
          </ac:cxnSpMkLst>
        </pc:cxnChg>
      </pc:sldChg>
      <pc:sldChg chg="addSp delSp modSp">
        <pc:chgData name="Ary Jose' Rubi Espinal" userId="S::ary.rubi@gsom.polimi.it::a53a9793-bbad-4709-91e5-01b37796329e" providerId="AD" clId="Web-{87DB960F-098B-45A9-8300-193E2CCCF5F3}" dt="2023-05-07T20:50:28.712" v="369" actId="20577"/>
        <pc:sldMkLst>
          <pc:docMk/>
          <pc:sldMk cId="0" sldId="261"/>
        </pc:sldMkLst>
        <pc:spChg chg="mod">
          <ac:chgData name="Ary Jose' Rubi Espinal" userId="S::ary.rubi@gsom.polimi.it::a53a9793-bbad-4709-91e5-01b37796329e" providerId="AD" clId="Web-{87DB960F-098B-45A9-8300-193E2CCCF5F3}" dt="2023-05-07T20:50:28.712" v="369" actId="20577"/>
          <ac:spMkLst>
            <pc:docMk/>
            <pc:sldMk cId="0" sldId="261"/>
            <ac:spMk id="2" creationId="{E08C1D8D-AF63-9752-EC70-F88DF2BD838F}"/>
          </ac:spMkLst>
        </pc:spChg>
        <pc:picChg chg="add mod">
          <ac:chgData name="Ary Jose' Rubi Espinal" userId="S::ary.rubi@gsom.polimi.it::a53a9793-bbad-4709-91e5-01b37796329e" providerId="AD" clId="Web-{87DB960F-098B-45A9-8300-193E2CCCF5F3}" dt="2023-05-07T20:43:24.044" v="302" actId="1076"/>
          <ac:picMkLst>
            <pc:docMk/>
            <pc:sldMk cId="0" sldId="261"/>
            <ac:picMk id="4" creationId="{D7CD2AF6-1431-791E-6F20-CE60B6A0E198}"/>
          </ac:picMkLst>
        </pc:picChg>
        <pc:picChg chg="del">
          <ac:chgData name="Ary Jose' Rubi Espinal" userId="S::ary.rubi@gsom.polimi.it::a53a9793-bbad-4709-91e5-01b37796329e" providerId="AD" clId="Web-{87DB960F-098B-45A9-8300-193E2CCCF5F3}" dt="2023-05-07T20:43:21.059" v="300"/>
          <ac:picMkLst>
            <pc:docMk/>
            <pc:sldMk cId="0" sldId="261"/>
            <ac:picMk id="6148" creationId="{DFFAC28E-FFA5-42A4-B16A-55541B7E65E5}"/>
          </ac:picMkLst>
        </pc:picChg>
      </pc:sldChg>
      <pc:sldChg chg="modSp">
        <pc:chgData name="Ary Jose' Rubi Espinal" userId="S::ary.rubi@gsom.polimi.it::a53a9793-bbad-4709-91e5-01b37796329e" providerId="AD" clId="Web-{87DB960F-098B-45A9-8300-193E2CCCF5F3}" dt="2023-05-07T20:50:34.650" v="370" actId="20577"/>
        <pc:sldMkLst>
          <pc:docMk/>
          <pc:sldMk cId="0" sldId="263"/>
        </pc:sldMkLst>
        <pc:spChg chg="mod">
          <ac:chgData name="Ary Jose' Rubi Espinal" userId="S::ary.rubi@gsom.polimi.it::a53a9793-bbad-4709-91e5-01b37796329e" providerId="AD" clId="Web-{87DB960F-098B-45A9-8300-193E2CCCF5F3}" dt="2023-05-07T20:50:34.650" v="37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y Jose' Rubi Espinal" userId="S::ary.rubi@gsom.polimi.it::a53a9793-bbad-4709-91e5-01b37796329e" providerId="AD" clId="Web-{87DB960F-098B-45A9-8300-193E2CCCF5F3}" dt="2023-05-07T20:47:07.847" v="364" actId="20577"/>
          <ac:spMkLst>
            <pc:docMk/>
            <pc:sldMk cId="0" sldId="263"/>
            <ac:spMk id="6" creationId="{C6671040-80BA-D1B2-B3B0-8CB456AA2F38}"/>
          </ac:spMkLst>
        </pc:spChg>
      </pc:sldChg>
      <pc:sldChg chg="modSp">
        <pc:chgData name="Ary Jose' Rubi Espinal" userId="S::ary.rubi@gsom.polimi.it::a53a9793-bbad-4709-91e5-01b37796329e" providerId="AD" clId="Web-{87DB960F-098B-45A9-8300-193E2CCCF5F3}" dt="2023-05-07T20:51:10.197" v="387" actId="20577"/>
        <pc:sldMkLst>
          <pc:docMk/>
          <pc:sldMk cId="0" sldId="273"/>
        </pc:sldMkLst>
        <pc:spChg chg="mod">
          <ac:chgData name="Ary Jose' Rubi Espinal" userId="S::ary.rubi@gsom.polimi.it::a53a9793-bbad-4709-91e5-01b37796329e" providerId="AD" clId="Web-{87DB960F-098B-45A9-8300-193E2CCCF5F3}" dt="2023-05-07T20:51:10.197" v="387" actId="20577"/>
          <ac:spMkLst>
            <pc:docMk/>
            <pc:sldMk cId="0" sldId="273"/>
            <ac:spMk id="8" creationId="{00000000-0000-0000-0000-000000000000}"/>
          </ac:spMkLst>
        </pc:spChg>
      </pc:sldChg>
      <pc:sldChg chg="modSp">
        <pc:chgData name="Ary Jose' Rubi Espinal" userId="S::ary.rubi@gsom.polimi.it::a53a9793-bbad-4709-91e5-01b37796329e" providerId="AD" clId="Web-{87DB960F-098B-45A9-8300-193E2CCCF5F3}" dt="2023-05-07T20:50:40.884" v="372" actId="20577"/>
        <pc:sldMkLst>
          <pc:docMk/>
          <pc:sldMk cId="1350782076" sldId="274"/>
        </pc:sldMkLst>
        <pc:spChg chg="mod">
          <ac:chgData name="Ary Jose' Rubi Espinal" userId="S::ary.rubi@gsom.polimi.it::a53a9793-bbad-4709-91e5-01b37796329e" providerId="AD" clId="Web-{87DB960F-098B-45A9-8300-193E2CCCF5F3}" dt="2023-05-07T20:50:40.884" v="372" actId="20577"/>
          <ac:spMkLst>
            <pc:docMk/>
            <pc:sldMk cId="1350782076" sldId="274"/>
            <ac:spMk id="13" creationId="{1A499DB3-057F-55B4-4CC9-32B63752016C}"/>
          </ac:spMkLst>
        </pc:spChg>
      </pc:sldChg>
      <pc:sldChg chg="modSp">
        <pc:chgData name="Ary Jose' Rubi Espinal" userId="S::ary.rubi@gsom.polimi.it::a53a9793-bbad-4709-91e5-01b37796329e" providerId="AD" clId="Web-{87DB960F-098B-45A9-8300-193E2CCCF5F3}" dt="2023-05-07T20:50:56.119" v="378" actId="20577"/>
        <pc:sldMkLst>
          <pc:docMk/>
          <pc:sldMk cId="3934976455" sldId="275"/>
        </pc:sldMkLst>
        <pc:spChg chg="mod">
          <ac:chgData name="Ary Jose' Rubi Espinal" userId="S::ary.rubi@gsom.polimi.it::a53a9793-bbad-4709-91e5-01b37796329e" providerId="AD" clId="Web-{87DB960F-098B-45A9-8300-193E2CCCF5F3}" dt="2023-05-07T20:50:56.119" v="378" actId="20577"/>
          <ac:spMkLst>
            <pc:docMk/>
            <pc:sldMk cId="3934976455" sldId="275"/>
            <ac:spMk id="13" creationId="{1A499DB3-057F-55B4-4CC9-32B63752016C}"/>
          </ac:spMkLst>
        </pc:spChg>
      </pc:sldChg>
      <pc:sldChg chg="modSp">
        <pc:chgData name="Ary Jose' Rubi Espinal" userId="S::ary.rubi@gsom.polimi.it::a53a9793-bbad-4709-91e5-01b37796329e" providerId="AD" clId="Web-{87DB960F-098B-45A9-8300-193E2CCCF5F3}" dt="2023-05-07T20:50:51.884" v="376" actId="20577"/>
        <pc:sldMkLst>
          <pc:docMk/>
          <pc:sldMk cId="3349982394" sldId="276"/>
        </pc:sldMkLst>
        <pc:spChg chg="mod">
          <ac:chgData name="Ary Jose' Rubi Espinal" userId="S::ary.rubi@gsom.polimi.it::a53a9793-bbad-4709-91e5-01b37796329e" providerId="AD" clId="Web-{87DB960F-098B-45A9-8300-193E2CCCF5F3}" dt="2023-05-07T20:50:51.884" v="376" actId="20577"/>
          <ac:spMkLst>
            <pc:docMk/>
            <pc:sldMk cId="3349982394" sldId="276"/>
            <ac:spMk id="13" creationId="{1A499DB3-057F-55B4-4CC9-32B63752016C}"/>
          </ac:spMkLst>
        </pc:spChg>
      </pc:sldChg>
      <pc:sldChg chg="modSp">
        <pc:chgData name="Ary Jose' Rubi Espinal" userId="S::ary.rubi@gsom.polimi.it::a53a9793-bbad-4709-91e5-01b37796329e" providerId="AD" clId="Web-{87DB960F-098B-45A9-8300-193E2CCCF5F3}" dt="2023-05-07T20:51:01.400" v="380" actId="20577"/>
        <pc:sldMkLst>
          <pc:docMk/>
          <pc:sldMk cId="2864716766" sldId="277"/>
        </pc:sldMkLst>
        <pc:spChg chg="mod">
          <ac:chgData name="Ary Jose' Rubi Espinal" userId="S::ary.rubi@gsom.polimi.it::a53a9793-bbad-4709-91e5-01b37796329e" providerId="AD" clId="Web-{87DB960F-098B-45A9-8300-193E2CCCF5F3}" dt="2023-05-07T20:51:01.400" v="380" actId="20577"/>
          <ac:spMkLst>
            <pc:docMk/>
            <pc:sldMk cId="2864716766" sldId="277"/>
            <ac:spMk id="13" creationId="{1A499DB3-057F-55B4-4CC9-32B63752016C}"/>
          </ac:spMkLst>
        </pc:spChg>
      </pc:sldChg>
      <pc:sldChg chg="addSp delSp modSp">
        <pc:chgData name="Ary Jose' Rubi Espinal" userId="S::ary.rubi@gsom.polimi.it::a53a9793-bbad-4709-91e5-01b37796329e" providerId="AD" clId="Web-{87DB960F-098B-45A9-8300-193E2CCCF5F3}" dt="2023-05-07T20:50:22.040" v="368" actId="20577"/>
        <pc:sldMkLst>
          <pc:docMk/>
          <pc:sldMk cId="3055936314" sldId="278"/>
        </pc:sldMkLst>
        <pc:spChg chg="mod">
          <ac:chgData name="Ary Jose' Rubi Espinal" userId="S::ary.rubi@gsom.polimi.it::a53a9793-bbad-4709-91e5-01b37796329e" providerId="AD" clId="Web-{87DB960F-098B-45A9-8300-193E2CCCF5F3}" dt="2023-05-07T20:50:22.040" v="368" actId="20577"/>
          <ac:spMkLst>
            <pc:docMk/>
            <pc:sldMk cId="3055936314" sldId="278"/>
            <ac:spMk id="2" creationId="{E08C1D8D-AF63-9752-EC70-F88DF2BD838F}"/>
          </ac:spMkLst>
        </pc:spChg>
        <pc:picChg chg="add del mod">
          <ac:chgData name="Ary Jose' Rubi Espinal" userId="S::ary.rubi@gsom.polimi.it::a53a9793-bbad-4709-91e5-01b37796329e" providerId="AD" clId="Web-{87DB960F-098B-45A9-8300-193E2CCCF5F3}" dt="2023-05-07T20:42:24.989" v="294"/>
          <ac:picMkLst>
            <pc:docMk/>
            <pc:sldMk cId="3055936314" sldId="278"/>
            <ac:picMk id="3" creationId="{B35DB092-749A-1053-2C36-8D03B18EAFD1}"/>
          </ac:picMkLst>
        </pc:picChg>
        <pc:picChg chg="add mod">
          <ac:chgData name="Ary Jose' Rubi Espinal" userId="S::ary.rubi@gsom.polimi.it::a53a9793-bbad-4709-91e5-01b37796329e" providerId="AD" clId="Web-{87DB960F-098B-45A9-8300-193E2CCCF5F3}" dt="2023-05-07T20:43:16.309" v="299" actId="1076"/>
          <ac:picMkLst>
            <pc:docMk/>
            <pc:sldMk cId="3055936314" sldId="278"/>
            <ac:picMk id="4" creationId="{841F86DE-9269-44AE-4CA3-F49D860ABAD0}"/>
          </ac:picMkLst>
        </pc:picChg>
        <pc:picChg chg="del">
          <ac:chgData name="Ary Jose' Rubi Espinal" userId="S::ary.rubi@gsom.polimi.it::a53a9793-bbad-4709-91e5-01b37796329e" providerId="AD" clId="Web-{87DB960F-098B-45A9-8300-193E2CCCF5F3}" dt="2023-05-07T20:43:09.309" v="296"/>
          <ac:picMkLst>
            <pc:docMk/>
            <pc:sldMk cId="3055936314" sldId="278"/>
            <ac:picMk id="6148" creationId="{DFFAC28E-FFA5-42A4-B16A-55541B7E65E5}"/>
          </ac:picMkLst>
        </pc:picChg>
      </pc:sldChg>
      <pc:sldChg chg="modSp">
        <pc:chgData name="Ary Jose' Rubi Espinal" userId="S::ary.rubi@gsom.polimi.it::a53a9793-bbad-4709-91e5-01b37796329e" providerId="AD" clId="Web-{87DB960F-098B-45A9-8300-193E2CCCF5F3}" dt="2023-05-07T20:50:47.884" v="374" actId="20577"/>
        <pc:sldMkLst>
          <pc:docMk/>
          <pc:sldMk cId="2177409205" sldId="279"/>
        </pc:sldMkLst>
        <pc:spChg chg="mod">
          <ac:chgData name="Ary Jose' Rubi Espinal" userId="S::ary.rubi@gsom.polimi.it::a53a9793-bbad-4709-91e5-01b37796329e" providerId="AD" clId="Web-{87DB960F-098B-45A9-8300-193E2CCCF5F3}" dt="2023-05-07T20:50:47.884" v="374" actId="20577"/>
          <ac:spMkLst>
            <pc:docMk/>
            <pc:sldMk cId="2177409205" sldId="279"/>
            <ac:spMk id="13" creationId="{1A499DB3-057F-55B4-4CC9-32B63752016C}"/>
          </ac:spMkLst>
        </pc:spChg>
      </pc:sldChg>
    </pc:docChg>
  </pc:docChgLst>
  <pc:docChgLst>
    <pc:chgData name="Michael Caceres" userId="S::michael.caceres@gsom.polimi.it::0e186484-a20d-4b32-8a44-206e929729c5" providerId="AD" clId="Web-{6265ADFF-7C76-41CB-82B3-9D82D662C684}"/>
    <pc:docChg chg="modSld">
      <pc:chgData name="Michael Caceres" userId="S::michael.caceres@gsom.polimi.it::0e186484-a20d-4b32-8a44-206e929729c5" providerId="AD" clId="Web-{6265ADFF-7C76-41CB-82B3-9D82D662C684}" dt="2023-05-07T19:24:09.815" v="1" actId="20577"/>
      <pc:docMkLst>
        <pc:docMk/>
      </pc:docMkLst>
      <pc:sldChg chg="modSp">
        <pc:chgData name="Michael Caceres" userId="S::michael.caceres@gsom.polimi.it::0e186484-a20d-4b32-8a44-206e929729c5" providerId="AD" clId="Web-{6265ADFF-7C76-41CB-82B3-9D82D662C684}" dt="2023-05-07T19:24:09.815" v="1" actId="20577"/>
        <pc:sldMkLst>
          <pc:docMk/>
          <pc:sldMk cId="0" sldId="256"/>
        </pc:sldMkLst>
        <pc:spChg chg="mod">
          <ac:chgData name="Michael Caceres" userId="S::michael.caceres@gsom.polimi.it::0e186484-a20d-4b32-8a44-206e929729c5" providerId="AD" clId="Web-{6265ADFF-7C76-41CB-82B3-9D82D662C684}" dt="2023-05-07T19:24:09.815" v="1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Ricardo Iván Díaz Melo" userId="6b1856a9-3c68-4b6a-a497-949465a757c8" providerId="ADAL" clId="{0933A560-3A3A-4F0D-A001-6BBE9FF90425}"/>
    <pc:docChg chg="undo custSel addSld modSld">
      <pc:chgData name="Ricardo Iván Díaz Melo" userId="6b1856a9-3c68-4b6a-a497-949465a757c8" providerId="ADAL" clId="{0933A560-3A3A-4F0D-A001-6BBE9FF90425}" dt="2023-05-07T21:32:04.625" v="654" actId="20577"/>
      <pc:docMkLst>
        <pc:docMk/>
      </pc:docMkLst>
      <pc:sldChg chg="addSp delSp modSp mod">
        <pc:chgData name="Ricardo Iván Díaz Melo" userId="6b1856a9-3c68-4b6a-a497-949465a757c8" providerId="ADAL" clId="{0933A560-3A3A-4F0D-A001-6BBE9FF90425}" dt="2023-05-07T21:32:04.625" v="654" actId="20577"/>
        <pc:sldMkLst>
          <pc:docMk/>
          <pc:sldMk cId="0" sldId="273"/>
        </pc:sldMkLst>
        <pc:spChg chg="mod">
          <ac:chgData name="Ricardo Iván Díaz Melo" userId="6b1856a9-3c68-4b6a-a497-949465a757c8" providerId="ADAL" clId="{0933A560-3A3A-4F0D-A001-6BBE9FF90425}" dt="2023-05-07T21:32:04.625" v="654" actId="20577"/>
          <ac:spMkLst>
            <pc:docMk/>
            <pc:sldMk cId="0" sldId="273"/>
            <ac:spMk id="7" creationId="{00000000-0000-0000-0000-000000000000}"/>
          </ac:spMkLst>
        </pc:spChg>
        <pc:picChg chg="del">
          <ac:chgData name="Ricardo Iván Díaz Melo" userId="6b1856a9-3c68-4b6a-a497-949465a757c8" providerId="ADAL" clId="{0933A560-3A3A-4F0D-A001-6BBE9FF90425}" dt="2023-05-07T21:27:17.866" v="614" actId="478"/>
          <ac:picMkLst>
            <pc:docMk/>
            <pc:sldMk cId="0" sldId="273"/>
            <ac:picMk id="2" creationId="{00000000-0000-0000-0000-000000000000}"/>
          </ac:picMkLst>
        </pc:picChg>
        <pc:picChg chg="del">
          <ac:chgData name="Ricardo Iván Díaz Melo" userId="6b1856a9-3c68-4b6a-a497-949465a757c8" providerId="ADAL" clId="{0933A560-3A3A-4F0D-A001-6BBE9FF90425}" dt="2023-05-07T21:26:43.216" v="607" actId="478"/>
          <ac:picMkLst>
            <pc:docMk/>
            <pc:sldMk cId="0" sldId="273"/>
            <ac:picMk id="3" creationId="{00000000-0000-0000-0000-000000000000}"/>
          </ac:picMkLst>
        </pc:picChg>
        <pc:picChg chg="del">
          <ac:chgData name="Ricardo Iván Díaz Melo" userId="6b1856a9-3c68-4b6a-a497-949465a757c8" providerId="ADAL" clId="{0933A560-3A3A-4F0D-A001-6BBE9FF90425}" dt="2023-05-07T21:26:43.216" v="607" actId="478"/>
          <ac:picMkLst>
            <pc:docMk/>
            <pc:sldMk cId="0" sldId="273"/>
            <ac:picMk id="4" creationId="{00000000-0000-0000-0000-000000000000}"/>
          </ac:picMkLst>
        </pc:picChg>
        <pc:picChg chg="del">
          <ac:chgData name="Ricardo Iván Díaz Melo" userId="6b1856a9-3c68-4b6a-a497-949465a757c8" providerId="ADAL" clId="{0933A560-3A3A-4F0D-A001-6BBE9FF90425}" dt="2023-05-07T21:26:43.216" v="607" actId="478"/>
          <ac:picMkLst>
            <pc:docMk/>
            <pc:sldMk cId="0" sldId="273"/>
            <ac:picMk id="5" creationId="{00000000-0000-0000-0000-000000000000}"/>
          </ac:picMkLst>
        </pc:picChg>
        <pc:picChg chg="del">
          <ac:chgData name="Ricardo Iván Díaz Melo" userId="6b1856a9-3c68-4b6a-a497-949465a757c8" providerId="ADAL" clId="{0933A560-3A3A-4F0D-A001-6BBE9FF90425}" dt="2023-05-07T21:26:43.216" v="607" actId="478"/>
          <ac:picMkLst>
            <pc:docMk/>
            <pc:sldMk cId="0" sldId="273"/>
            <ac:picMk id="6" creationId="{00000000-0000-0000-0000-000000000000}"/>
          </ac:picMkLst>
        </pc:picChg>
        <pc:picChg chg="add mod">
          <ac:chgData name="Ricardo Iván Díaz Melo" userId="6b1856a9-3c68-4b6a-a497-949465a757c8" providerId="ADAL" clId="{0933A560-3A3A-4F0D-A001-6BBE9FF90425}" dt="2023-05-07T21:31:39.382" v="647" actId="14100"/>
          <ac:picMkLst>
            <pc:docMk/>
            <pc:sldMk cId="0" sldId="273"/>
            <ac:picMk id="3074" creationId="{58F9D73D-78F3-213C-CA64-693A83FC32CB}"/>
          </ac:picMkLst>
        </pc:picChg>
        <pc:picChg chg="add mod">
          <ac:chgData name="Ricardo Iván Díaz Melo" userId="6b1856a9-3c68-4b6a-a497-949465a757c8" providerId="ADAL" clId="{0933A560-3A3A-4F0D-A001-6BBE9FF90425}" dt="2023-05-07T21:31:41.643" v="648" actId="1076"/>
          <ac:picMkLst>
            <pc:docMk/>
            <pc:sldMk cId="0" sldId="273"/>
            <ac:picMk id="3076" creationId="{52B6913F-B6F8-A61B-CA97-C7F859C2C023}"/>
          </ac:picMkLst>
        </pc:picChg>
        <pc:picChg chg="add del">
          <ac:chgData name="Ricardo Iván Díaz Melo" userId="6b1856a9-3c68-4b6a-a497-949465a757c8" providerId="ADAL" clId="{0933A560-3A3A-4F0D-A001-6BBE9FF90425}" dt="2023-05-07T21:30:39.854" v="630" actId="478"/>
          <ac:picMkLst>
            <pc:docMk/>
            <pc:sldMk cId="0" sldId="273"/>
            <ac:picMk id="3078" creationId="{7FE1438F-2804-6EA7-B5EF-39964DDBE9DC}"/>
          </ac:picMkLst>
        </pc:picChg>
        <pc:picChg chg="add mod">
          <ac:chgData name="Ricardo Iván Díaz Melo" userId="6b1856a9-3c68-4b6a-a497-949465a757c8" providerId="ADAL" clId="{0933A560-3A3A-4F0D-A001-6BBE9FF90425}" dt="2023-05-07T21:31:47.557" v="650" actId="14100"/>
          <ac:picMkLst>
            <pc:docMk/>
            <pc:sldMk cId="0" sldId="273"/>
            <ac:picMk id="3080" creationId="{C1F076D3-252B-ACBC-FDB9-07AC936FE8F6}"/>
          </ac:picMkLst>
        </pc:picChg>
      </pc:sldChg>
      <pc:sldChg chg="addSp delSp modSp mod">
        <pc:chgData name="Ricardo Iván Díaz Melo" userId="6b1856a9-3c68-4b6a-a497-949465a757c8" providerId="ADAL" clId="{0933A560-3A3A-4F0D-A001-6BBE9FF90425}" dt="2023-05-07T20:35:56.531" v="249" actId="20577"/>
        <pc:sldMkLst>
          <pc:docMk/>
          <pc:sldMk cId="1350782076" sldId="274"/>
        </pc:sldMkLst>
        <pc:spChg chg="add mod">
          <ac:chgData name="Ricardo Iván Díaz Melo" userId="6b1856a9-3c68-4b6a-a497-949465a757c8" providerId="ADAL" clId="{0933A560-3A3A-4F0D-A001-6BBE9FF90425}" dt="2023-05-07T20:35:48.517" v="248" actId="1076"/>
          <ac:spMkLst>
            <pc:docMk/>
            <pc:sldMk cId="1350782076" sldId="274"/>
            <ac:spMk id="3" creationId="{F4E6B27D-612F-6DBD-D38F-73DF055A8B8D}"/>
          </ac:spMkLst>
        </pc:spChg>
        <pc:spChg chg="del">
          <ac:chgData name="Ricardo Iván Díaz Melo" userId="6b1856a9-3c68-4b6a-a497-949465a757c8" providerId="ADAL" clId="{0933A560-3A3A-4F0D-A001-6BBE9FF90425}" dt="2023-05-07T20:32:56.888" v="218" actId="478"/>
          <ac:spMkLst>
            <pc:docMk/>
            <pc:sldMk cId="1350782076" sldId="274"/>
            <ac:spMk id="12" creationId="{637D4B4D-3D43-DB36-6113-D07E3C60948F}"/>
          </ac:spMkLst>
        </pc:spChg>
        <pc:spChg chg="mod">
          <ac:chgData name="Ricardo Iván Díaz Melo" userId="6b1856a9-3c68-4b6a-a497-949465a757c8" providerId="ADAL" clId="{0933A560-3A3A-4F0D-A001-6BBE9FF90425}" dt="2023-05-07T20:35:56.531" v="249" actId="20577"/>
          <ac:spMkLst>
            <pc:docMk/>
            <pc:sldMk cId="1350782076" sldId="274"/>
            <ac:spMk id="13" creationId="{1A499DB3-057F-55B4-4CC9-32B63752016C}"/>
          </ac:spMkLst>
        </pc:spChg>
        <pc:picChg chg="add mod">
          <ac:chgData name="Ricardo Iván Díaz Melo" userId="6b1856a9-3c68-4b6a-a497-949465a757c8" providerId="ADAL" clId="{0933A560-3A3A-4F0D-A001-6BBE9FF90425}" dt="2023-05-07T20:35:40.195" v="247" actId="1076"/>
          <ac:picMkLst>
            <pc:docMk/>
            <pc:sldMk cId="1350782076" sldId="274"/>
            <ac:picMk id="2" creationId="{E05F3B8D-33A4-67C0-2C1E-12ECC29320E0}"/>
          </ac:picMkLst>
        </pc:picChg>
        <pc:picChg chg="mod">
          <ac:chgData name="Ricardo Iván Díaz Melo" userId="6b1856a9-3c68-4b6a-a497-949465a757c8" providerId="ADAL" clId="{0933A560-3A3A-4F0D-A001-6BBE9FF90425}" dt="2023-05-07T20:35:33.407" v="244" actId="1076"/>
          <ac:picMkLst>
            <pc:docMk/>
            <pc:sldMk cId="1350782076" sldId="274"/>
            <ac:picMk id="5" creationId="{0C9C1C86-32D8-FDCC-AE27-D2920E92F45A}"/>
          </ac:picMkLst>
        </pc:picChg>
        <pc:picChg chg="del">
          <ac:chgData name="Ricardo Iván Díaz Melo" userId="6b1856a9-3c68-4b6a-a497-949465a757c8" providerId="ADAL" clId="{0933A560-3A3A-4F0D-A001-6BBE9FF90425}" dt="2023-05-07T20:32:52.227" v="217" actId="478"/>
          <ac:picMkLst>
            <pc:docMk/>
            <pc:sldMk cId="1350782076" sldId="274"/>
            <ac:picMk id="11" creationId="{BBE36766-27D0-3FAD-4195-D008CD92F3A1}"/>
          </ac:picMkLst>
        </pc:picChg>
        <pc:picChg chg="del mod">
          <ac:chgData name="Ricardo Iván Díaz Melo" userId="6b1856a9-3c68-4b6a-a497-949465a757c8" providerId="ADAL" clId="{0933A560-3A3A-4F0D-A001-6BBE9FF90425}" dt="2023-05-07T20:32:50.812" v="216" actId="478"/>
          <ac:picMkLst>
            <pc:docMk/>
            <pc:sldMk cId="1350782076" sldId="274"/>
            <ac:picMk id="14" creationId="{B61E66CF-8E64-2791-075A-BBAABB4B3FF0}"/>
          </ac:picMkLst>
        </pc:picChg>
      </pc:sldChg>
      <pc:sldChg chg="addSp delSp modSp mod">
        <pc:chgData name="Ricardo Iván Díaz Melo" userId="6b1856a9-3c68-4b6a-a497-949465a757c8" providerId="ADAL" clId="{0933A560-3A3A-4F0D-A001-6BBE9FF90425}" dt="2023-05-07T21:21:32.315" v="599" actId="2711"/>
        <pc:sldMkLst>
          <pc:docMk/>
          <pc:sldMk cId="3934976455" sldId="275"/>
        </pc:sldMkLst>
        <pc:spChg chg="del mod">
          <ac:chgData name="Ricardo Iván Díaz Melo" userId="6b1856a9-3c68-4b6a-a497-949465a757c8" providerId="ADAL" clId="{0933A560-3A3A-4F0D-A001-6BBE9FF90425}" dt="2023-05-07T21:16:47.085" v="568" actId="478"/>
          <ac:spMkLst>
            <pc:docMk/>
            <pc:sldMk cId="3934976455" sldId="275"/>
            <ac:spMk id="5" creationId="{7522852D-CF70-B7CB-3A45-E1E36AD47C30}"/>
          </ac:spMkLst>
        </pc:spChg>
        <pc:spChg chg="del">
          <ac:chgData name="Ricardo Iván Díaz Melo" userId="6b1856a9-3c68-4b6a-a497-949465a757c8" providerId="ADAL" clId="{0933A560-3A3A-4F0D-A001-6BBE9FF90425}" dt="2023-05-07T20:42:42.367" v="355" actId="478"/>
          <ac:spMkLst>
            <pc:docMk/>
            <pc:sldMk cId="3934976455" sldId="275"/>
            <ac:spMk id="6" creationId="{00000000-0000-0000-0000-000000000000}"/>
          </ac:spMkLst>
        </pc:spChg>
        <pc:spChg chg="del">
          <ac:chgData name="Ricardo Iván Díaz Melo" userId="6b1856a9-3c68-4b6a-a497-949465a757c8" providerId="ADAL" clId="{0933A560-3A3A-4F0D-A001-6BBE9FF90425}" dt="2023-05-07T20:42:26.272" v="353" actId="478"/>
          <ac:spMkLst>
            <pc:docMk/>
            <pc:sldMk cId="3934976455" sldId="275"/>
            <ac:spMk id="7" creationId="{00000000-0000-0000-0000-000000000000}"/>
          </ac:spMkLst>
        </pc:spChg>
        <pc:spChg chg="del mod">
          <ac:chgData name="Ricardo Iván Díaz Melo" userId="6b1856a9-3c68-4b6a-a497-949465a757c8" providerId="ADAL" clId="{0933A560-3A3A-4F0D-A001-6BBE9FF90425}" dt="2023-05-07T20:39:51.293" v="304" actId="478"/>
          <ac:spMkLst>
            <pc:docMk/>
            <pc:sldMk cId="3934976455" sldId="275"/>
            <ac:spMk id="8" creationId="{4E22BE47-48C6-A738-7204-595D1EE670FA}"/>
          </ac:spMkLst>
        </pc:spChg>
        <pc:spChg chg="del">
          <ac:chgData name="Ricardo Iván Díaz Melo" userId="6b1856a9-3c68-4b6a-a497-949465a757c8" providerId="ADAL" clId="{0933A560-3A3A-4F0D-A001-6BBE9FF90425}" dt="2023-05-07T20:42:35.799" v="354" actId="478"/>
          <ac:spMkLst>
            <pc:docMk/>
            <pc:sldMk cId="3934976455" sldId="275"/>
            <ac:spMk id="9" creationId="{00000000-0000-0000-0000-000000000000}"/>
          </ac:spMkLst>
        </pc:spChg>
        <pc:spChg chg="add mod">
          <ac:chgData name="Ricardo Iván Díaz Melo" userId="6b1856a9-3c68-4b6a-a497-949465a757c8" providerId="ADAL" clId="{0933A560-3A3A-4F0D-A001-6BBE9FF90425}" dt="2023-05-07T21:21:20.773" v="597" actId="2711"/>
          <ac:spMkLst>
            <pc:docMk/>
            <pc:sldMk cId="3934976455" sldId="275"/>
            <ac:spMk id="10" creationId="{BA61CD00-0A6F-7B26-ABDD-DBC6C71F8A73}"/>
          </ac:spMkLst>
        </pc:spChg>
        <pc:spChg chg="add del">
          <ac:chgData name="Ricardo Iván Díaz Melo" userId="6b1856a9-3c68-4b6a-a497-949465a757c8" providerId="ADAL" clId="{0933A560-3A3A-4F0D-A001-6BBE9FF90425}" dt="2023-05-07T21:17:07.455" v="573" actId="478"/>
          <ac:spMkLst>
            <pc:docMk/>
            <pc:sldMk cId="3934976455" sldId="275"/>
            <ac:spMk id="11" creationId="{049D463F-0BC4-94CA-AF87-1FEC9A620294}"/>
          </ac:spMkLst>
        </pc:spChg>
        <pc:spChg chg="del mod">
          <ac:chgData name="Ricardo Iván Díaz Melo" userId="6b1856a9-3c68-4b6a-a497-949465a757c8" providerId="ADAL" clId="{0933A560-3A3A-4F0D-A001-6BBE9FF90425}" dt="2023-05-07T20:41:40.927" v="344" actId="478"/>
          <ac:spMkLst>
            <pc:docMk/>
            <pc:sldMk cId="3934976455" sldId="275"/>
            <ac:spMk id="12" creationId="{CCA9C60B-6208-9136-A028-783E7634311B}"/>
          </ac:spMkLst>
        </pc:spChg>
        <pc:spChg chg="mod">
          <ac:chgData name="Ricardo Iván Díaz Melo" userId="6b1856a9-3c68-4b6a-a497-949465a757c8" providerId="ADAL" clId="{0933A560-3A3A-4F0D-A001-6BBE9FF90425}" dt="2023-05-07T20:38:34.498" v="287" actId="20577"/>
          <ac:spMkLst>
            <pc:docMk/>
            <pc:sldMk cId="3934976455" sldId="275"/>
            <ac:spMk id="13" creationId="{1A499DB3-057F-55B4-4CC9-32B63752016C}"/>
          </ac:spMkLst>
        </pc:spChg>
        <pc:spChg chg="del mod">
          <ac:chgData name="Ricardo Iván Díaz Melo" userId="6b1856a9-3c68-4b6a-a497-949465a757c8" providerId="ADAL" clId="{0933A560-3A3A-4F0D-A001-6BBE9FF90425}" dt="2023-05-07T20:39:51.293" v="304" actId="478"/>
          <ac:spMkLst>
            <pc:docMk/>
            <pc:sldMk cId="3934976455" sldId="275"/>
            <ac:spMk id="14" creationId="{F1819A98-B90D-F680-6D12-D60E0AEAB60D}"/>
          </ac:spMkLst>
        </pc:spChg>
        <pc:spChg chg="del mod">
          <ac:chgData name="Ricardo Iván Díaz Melo" userId="6b1856a9-3c68-4b6a-a497-949465a757c8" providerId="ADAL" clId="{0933A560-3A3A-4F0D-A001-6BBE9FF90425}" dt="2023-05-07T20:39:51.293" v="304" actId="478"/>
          <ac:spMkLst>
            <pc:docMk/>
            <pc:sldMk cId="3934976455" sldId="275"/>
            <ac:spMk id="15" creationId="{13F4F43C-B82E-13ED-AF7E-36EA1112E5A0}"/>
          </ac:spMkLst>
        </pc:spChg>
        <pc:spChg chg="del mod">
          <ac:chgData name="Ricardo Iván Díaz Melo" userId="6b1856a9-3c68-4b6a-a497-949465a757c8" providerId="ADAL" clId="{0933A560-3A3A-4F0D-A001-6BBE9FF90425}" dt="2023-05-07T20:41:38.530" v="343" actId="478"/>
          <ac:spMkLst>
            <pc:docMk/>
            <pc:sldMk cId="3934976455" sldId="275"/>
            <ac:spMk id="16" creationId="{15333A3C-0D58-8E51-12A1-EBD91F124C1E}"/>
          </ac:spMkLst>
        </pc:spChg>
        <pc:spChg chg="add del">
          <ac:chgData name="Ricardo Iván Díaz Melo" userId="6b1856a9-3c68-4b6a-a497-949465a757c8" providerId="ADAL" clId="{0933A560-3A3A-4F0D-A001-6BBE9FF90425}" dt="2023-05-07T21:18:45.984" v="584" actId="478"/>
          <ac:spMkLst>
            <pc:docMk/>
            <pc:sldMk cId="3934976455" sldId="275"/>
            <ac:spMk id="17" creationId="{3EA269C4-CFED-7CF0-F30C-311F396933BB}"/>
          </ac:spMkLst>
        </pc:spChg>
        <pc:graphicFrameChg chg="add mod modGraphic">
          <ac:chgData name="Ricardo Iván Díaz Melo" userId="6b1856a9-3c68-4b6a-a497-949465a757c8" providerId="ADAL" clId="{0933A560-3A3A-4F0D-A001-6BBE9FF90425}" dt="2023-05-07T21:21:25.977" v="598" actId="2711"/>
          <ac:graphicFrameMkLst>
            <pc:docMk/>
            <pc:sldMk cId="3934976455" sldId="275"/>
            <ac:graphicFrameMk id="2" creationId="{0D957BE9-D929-2D2B-C93F-20E08A3C3BBA}"/>
          </ac:graphicFrameMkLst>
        </pc:graphicFrameChg>
        <pc:graphicFrameChg chg="add mod modGraphic">
          <ac:chgData name="Ricardo Iván Díaz Melo" userId="6b1856a9-3c68-4b6a-a497-949465a757c8" providerId="ADAL" clId="{0933A560-3A3A-4F0D-A001-6BBE9FF90425}" dt="2023-05-07T21:21:32.315" v="599" actId="2711"/>
          <ac:graphicFrameMkLst>
            <pc:docMk/>
            <pc:sldMk cId="3934976455" sldId="275"/>
            <ac:graphicFrameMk id="3" creationId="{042CD338-50E3-64E0-6EA7-894A4904AB1E}"/>
          </ac:graphicFrameMkLst>
        </pc:graphicFrameChg>
        <pc:picChg chg="add mod">
          <ac:chgData name="Ricardo Iván Díaz Melo" userId="6b1856a9-3c68-4b6a-a497-949465a757c8" providerId="ADAL" clId="{0933A560-3A3A-4F0D-A001-6BBE9FF90425}" dt="2023-05-07T21:15:59.746" v="562" actId="1035"/>
          <ac:picMkLst>
            <pc:docMk/>
            <pc:sldMk cId="3934976455" sldId="275"/>
            <ac:picMk id="4" creationId="{864BDA39-8D6E-E317-A95D-F98960FAC40D}"/>
          </ac:picMkLst>
        </pc:picChg>
        <pc:picChg chg="add mod">
          <ac:chgData name="Ricardo Iván Díaz Melo" userId="6b1856a9-3c68-4b6a-a497-949465a757c8" providerId="ADAL" clId="{0933A560-3A3A-4F0D-A001-6BBE9FF90425}" dt="2023-05-07T21:15:59.746" v="562" actId="1035"/>
          <ac:picMkLst>
            <pc:docMk/>
            <pc:sldMk cId="3934976455" sldId="275"/>
            <ac:picMk id="1026" creationId="{C8CDB402-D091-2AD8-F9D9-F63F60A97A54}"/>
          </ac:picMkLst>
        </pc:picChg>
        <pc:picChg chg="add mod">
          <ac:chgData name="Ricardo Iván Díaz Melo" userId="6b1856a9-3c68-4b6a-a497-949465a757c8" providerId="ADAL" clId="{0933A560-3A3A-4F0D-A001-6BBE9FF90425}" dt="2023-05-07T21:19:07.859" v="589" actId="1076"/>
          <ac:picMkLst>
            <pc:docMk/>
            <pc:sldMk cId="3934976455" sldId="275"/>
            <ac:picMk id="1028" creationId="{F7CDD6F0-C809-1D13-331D-C8DD9268B1A2}"/>
          </ac:picMkLst>
        </pc:picChg>
      </pc:sldChg>
      <pc:sldChg chg="addSp modSp mod">
        <pc:chgData name="Ricardo Iván Díaz Melo" userId="6b1856a9-3c68-4b6a-a497-949465a757c8" providerId="ADAL" clId="{0933A560-3A3A-4F0D-A001-6BBE9FF90425}" dt="2023-05-07T21:20:59.763" v="596" actId="2711"/>
        <pc:sldMkLst>
          <pc:docMk/>
          <pc:sldMk cId="3349982394" sldId="276"/>
        </pc:sldMkLst>
        <pc:spChg chg="mod">
          <ac:chgData name="Ricardo Iván Díaz Melo" userId="6b1856a9-3c68-4b6a-a497-949465a757c8" providerId="ADAL" clId="{0933A560-3A3A-4F0D-A001-6BBE9FF90425}" dt="2023-05-07T21:20:46.179" v="594" actId="2711"/>
          <ac:spMkLst>
            <pc:docMk/>
            <pc:sldMk cId="3349982394" sldId="276"/>
            <ac:spMk id="4" creationId="{675AB110-EFD6-054B-898E-A25D36329322}"/>
          </ac:spMkLst>
        </pc:spChg>
        <pc:spChg chg="mod">
          <ac:chgData name="Ricardo Iván Díaz Melo" userId="6b1856a9-3c68-4b6a-a497-949465a757c8" providerId="ADAL" clId="{0933A560-3A3A-4F0D-A001-6BBE9FF90425}" dt="2023-05-07T21:20:55.307" v="595" actId="2711"/>
          <ac:spMkLst>
            <pc:docMk/>
            <pc:sldMk cId="3349982394" sldId="276"/>
            <ac:spMk id="7" creationId="{8FA2D220-7A27-7289-91AD-0438CE31AF06}"/>
          </ac:spMkLst>
        </pc:spChg>
        <pc:spChg chg="mod">
          <ac:chgData name="Ricardo Iván Díaz Melo" userId="6b1856a9-3c68-4b6a-a497-949465a757c8" providerId="ADAL" clId="{0933A560-3A3A-4F0D-A001-6BBE9FF90425}" dt="2023-05-07T21:20:59.763" v="596" actId="2711"/>
          <ac:spMkLst>
            <pc:docMk/>
            <pc:sldMk cId="3349982394" sldId="276"/>
            <ac:spMk id="8" creationId="{BEE46B89-D3D9-1DC0-C638-6BC2912BD6B3}"/>
          </ac:spMkLst>
        </pc:spChg>
        <pc:spChg chg="mod">
          <ac:chgData name="Ricardo Iván Díaz Melo" userId="6b1856a9-3c68-4b6a-a497-949465a757c8" providerId="ADAL" clId="{0933A560-3A3A-4F0D-A001-6BBE9FF90425}" dt="2023-05-07T20:26:58.864" v="125" actId="1076"/>
          <ac:spMkLst>
            <pc:docMk/>
            <pc:sldMk cId="3349982394" sldId="276"/>
            <ac:spMk id="9" creationId="{00000000-0000-0000-0000-000000000000}"/>
          </ac:spMkLst>
        </pc:spChg>
        <pc:spChg chg="mod">
          <ac:chgData name="Ricardo Iván Díaz Melo" userId="6b1856a9-3c68-4b6a-a497-949465a757c8" providerId="ADAL" clId="{0933A560-3A3A-4F0D-A001-6BBE9FF90425}" dt="2023-05-07T21:20:26.977" v="591" actId="2711"/>
          <ac:spMkLst>
            <pc:docMk/>
            <pc:sldMk cId="3349982394" sldId="276"/>
            <ac:spMk id="12" creationId="{3EFFB30F-4C6C-0F50-424D-E94376C4EB94}"/>
          </ac:spMkLst>
        </pc:spChg>
        <pc:spChg chg="mod">
          <ac:chgData name="Ricardo Iván Díaz Melo" userId="6b1856a9-3c68-4b6a-a497-949465a757c8" providerId="ADAL" clId="{0933A560-3A3A-4F0D-A001-6BBE9FF90425}" dt="2023-05-07T20:22:32.842" v="2" actId="20577"/>
          <ac:spMkLst>
            <pc:docMk/>
            <pc:sldMk cId="3349982394" sldId="276"/>
            <ac:spMk id="13" creationId="{1A499DB3-057F-55B4-4CC9-32B63752016C}"/>
          </ac:spMkLst>
        </pc:spChg>
        <pc:spChg chg="mod">
          <ac:chgData name="Ricardo Iván Díaz Melo" userId="6b1856a9-3c68-4b6a-a497-949465a757c8" providerId="ADAL" clId="{0933A560-3A3A-4F0D-A001-6BBE9FF90425}" dt="2023-05-07T21:20:33.878" v="592" actId="2711"/>
          <ac:spMkLst>
            <pc:docMk/>
            <pc:sldMk cId="3349982394" sldId="276"/>
            <ac:spMk id="15" creationId="{D750B59F-A6FF-49E2-7AB1-A5610E5223DA}"/>
          </ac:spMkLst>
        </pc:spChg>
        <pc:spChg chg="mod">
          <ac:chgData name="Ricardo Iván Díaz Melo" userId="6b1856a9-3c68-4b6a-a497-949465a757c8" providerId="ADAL" clId="{0933A560-3A3A-4F0D-A001-6BBE9FF90425}" dt="2023-05-07T21:20:40.270" v="593" actId="2711"/>
          <ac:spMkLst>
            <pc:docMk/>
            <pc:sldMk cId="3349982394" sldId="276"/>
            <ac:spMk id="16" creationId="{AC7E7972-7E9F-AE21-1D30-907A1D76F876}"/>
          </ac:spMkLst>
        </pc:spChg>
        <pc:picChg chg="mod">
          <ac:chgData name="Ricardo Iván Díaz Melo" userId="6b1856a9-3c68-4b6a-a497-949465a757c8" providerId="ADAL" clId="{0933A560-3A3A-4F0D-A001-6BBE9FF90425}" dt="2023-05-07T21:14:43.803" v="527" actId="14100"/>
          <ac:picMkLst>
            <pc:docMk/>
            <pc:sldMk cId="3349982394" sldId="276"/>
            <ac:picMk id="2" creationId="{1E9C39B8-38AB-504D-DFA9-9611E77A87C4}"/>
          </ac:picMkLst>
        </pc:picChg>
        <pc:picChg chg="mod">
          <ac:chgData name="Ricardo Iván Díaz Melo" userId="6b1856a9-3c68-4b6a-a497-949465a757c8" providerId="ADAL" clId="{0933A560-3A3A-4F0D-A001-6BBE9FF90425}" dt="2023-05-07T21:14:03.802" v="522" actId="14100"/>
          <ac:picMkLst>
            <pc:docMk/>
            <pc:sldMk cId="3349982394" sldId="276"/>
            <ac:picMk id="5" creationId="{82E17C19-F483-39A7-CC35-6D4D0FFD627C}"/>
          </ac:picMkLst>
        </pc:picChg>
        <pc:picChg chg="mod">
          <ac:chgData name="Ricardo Iván Díaz Melo" userId="6b1856a9-3c68-4b6a-a497-949465a757c8" providerId="ADAL" clId="{0933A560-3A3A-4F0D-A001-6BBE9FF90425}" dt="2023-05-07T21:14:07.206" v="523" actId="14100"/>
          <ac:picMkLst>
            <pc:docMk/>
            <pc:sldMk cId="3349982394" sldId="276"/>
            <ac:picMk id="6" creationId="{AE684C89-966A-9730-59DD-4C310D0C42F5}"/>
          </ac:picMkLst>
        </pc:picChg>
        <pc:cxnChg chg="add mod">
          <ac:chgData name="Ricardo Iván Díaz Melo" userId="6b1856a9-3c68-4b6a-a497-949465a757c8" providerId="ADAL" clId="{0933A560-3A3A-4F0D-A001-6BBE9FF90425}" dt="2023-05-07T21:15:17.058" v="534" actId="1076"/>
          <ac:cxnSpMkLst>
            <pc:docMk/>
            <pc:sldMk cId="3349982394" sldId="276"/>
            <ac:cxnSpMk id="10" creationId="{6E2363C2-5126-12C4-DB33-6685F1595380}"/>
          </ac:cxnSpMkLst>
        </pc:cxnChg>
        <pc:cxnChg chg="add mod">
          <ac:chgData name="Ricardo Iván Díaz Melo" userId="6b1856a9-3c68-4b6a-a497-949465a757c8" providerId="ADAL" clId="{0933A560-3A3A-4F0D-A001-6BBE9FF90425}" dt="2023-05-07T21:14:58.750" v="529" actId="14100"/>
          <ac:cxnSpMkLst>
            <pc:docMk/>
            <pc:sldMk cId="3349982394" sldId="276"/>
            <ac:cxnSpMk id="11" creationId="{B98EBC9B-719D-D4BE-2E38-F93EE2087215}"/>
          </ac:cxnSpMkLst>
        </pc:cxnChg>
        <pc:cxnChg chg="add mod">
          <ac:chgData name="Ricardo Iván Díaz Melo" userId="6b1856a9-3c68-4b6a-a497-949465a757c8" providerId="ADAL" clId="{0933A560-3A3A-4F0D-A001-6BBE9FF90425}" dt="2023-05-07T21:15:06.045" v="531" actId="14100"/>
          <ac:cxnSpMkLst>
            <pc:docMk/>
            <pc:sldMk cId="3349982394" sldId="276"/>
            <ac:cxnSpMk id="14" creationId="{5F45D6E1-1033-C892-D378-54F48C2C40CE}"/>
          </ac:cxnSpMkLst>
        </pc:cxnChg>
      </pc:sldChg>
      <pc:sldChg chg="addSp modSp mod">
        <pc:chgData name="Ricardo Iván Díaz Melo" userId="6b1856a9-3c68-4b6a-a497-949465a757c8" providerId="ADAL" clId="{0933A560-3A3A-4F0D-A001-6BBE9FF90425}" dt="2023-05-07T21:22:09.765" v="601" actId="2711"/>
        <pc:sldMkLst>
          <pc:docMk/>
          <pc:sldMk cId="2864716766" sldId="277"/>
        </pc:sldMkLst>
        <pc:spChg chg="mod">
          <ac:chgData name="Ricardo Iván Díaz Melo" userId="6b1856a9-3c68-4b6a-a497-949465a757c8" providerId="ADAL" clId="{0933A560-3A3A-4F0D-A001-6BBE9FF90425}" dt="2023-05-07T20:57:34.306" v="474" actId="403"/>
          <ac:spMkLst>
            <pc:docMk/>
            <pc:sldMk cId="2864716766" sldId="277"/>
            <ac:spMk id="3" creationId="{0B0A0E09-8193-BCD7-E10F-DFEA50B0CA82}"/>
          </ac:spMkLst>
        </pc:spChg>
        <pc:spChg chg="mod">
          <ac:chgData name="Ricardo Iván Díaz Melo" userId="6b1856a9-3c68-4b6a-a497-949465a757c8" providerId="ADAL" clId="{0933A560-3A3A-4F0D-A001-6BBE9FF90425}" dt="2023-05-07T20:57:25.575" v="472" actId="113"/>
          <ac:spMkLst>
            <pc:docMk/>
            <pc:sldMk cId="2864716766" sldId="277"/>
            <ac:spMk id="5" creationId="{B3BBDE6C-BAFC-2C8E-9BA9-FE51E4C79CBF}"/>
          </ac:spMkLst>
        </pc:spChg>
        <pc:spChg chg="mod">
          <ac:chgData name="Ricardo Iván Díaz Melo" userId="6b1856a9-3c68-4b6a-a497-949465a757c8" providerId="ADAL" clId="{0933A560-3A3A-4F0D-A001-6BBE9FF90425}" dt="2023-05-07T21:22:03.203" v="600" actId="2711"/>
          <ac:spMkLst>
            <pc:docMk/>
            <pc:sldMk cId="2864716766" sldId="277"/>
            <ac:spMk id="8" creationId="{0BA7565A-2F19-1F03-1ED5-58B0BF94D9DB}"/>
          </ac:spMkLst>
        </pc:spChg>
        <pc:spChg chg="mod">
          <ac:chgData name="Ricardo Iván Díaz Melo" userId="6b1856a9-3c68-4b6a-a497-949465a757c8" providerId="ADAL" clId="{0933A560-3A3A-4F0D-A001-6BBE9FF90425}" dt="2023-05-07T21:22:09.765" v="601" actId="2711"/>
          <ac:spMkLst>
            <pc:docMk/>
            <pc:sldMk cId="2864716766" sldId="277"/>
            <ac:spMk id="11" creationId="{2ADD6558-0B41-76BE-9E3D-C6314C7240A9}"/>
          </ac:spMkLst>
        </pc:spChg>
        <pc:spChg chg="mod">
          <ac:chgData name="Ricardo Iván Díaz Melo" userId="6b1856a9-3c68-4b6a-a497-949465a757c8" providerId="ADAL" clId="{0933A560-3A3A-4F0D-A001-6BBE9FF90425}" dt="2023-05-07T20:44:34.798" v="369" actId="20577"/>
          <ac:spMkLst>
            <pc:docMk/>
            <pc:sldMk cId="2864716766" sldId="277"/>
            <ac:spMk id="13" creationId="{1A499DB3-057F-55B4-4CC9-32B63752016C}"/>
          </ac:spMkLst>
        </pc:spChg>
        <pc:picChg chg="add mod">
          <ac:chgData name="Ricardo Iván Díaz Melo" userId="6b1856a9-3c68-4b6a-a497-949465a757c8" providerId="ADAL" clId="{0933A560-3A3A-4F0D-A001-6BBE9FF90425}" dt="2023-05-07T20:57:52.139" v="476" actId="1076"/>
          <ac:picMkLst>
            <pc:docMk/>
            <pc:sldMk cId="2864716766" sldId="277"/>
            <ac:picMk id="2" creationId="{BAE2BF6B-237C-9C75-7F67-3E09ABA83F0A}"/>
          </ac:picMkLst>
        </pc:picChg>
        <pc:picChg chg="add mod">
          <ac:chgData name="Ricardo Iván Díaz Melo" userId="6b1856a9-3c68-4b6a-a497-949465a757c8" providerId="ADAL" clId="{0933A560-3A3A-4F0D-A001-6BBE9FF90425}" dt="2023-05-07T20:57:55.213" v="477" actId="1076"/>
          <ac:picMkLst>
            <pc:docMk/>
            <pc:sldMk cId="2864716766" sldId="277"/>
            <ac:picMk id="4" creationId="{185CD71D-D76B-2A4F-AED7-1462AFC62A84}"/>
          </ac:picMkLst>
        </pc:picChg>
      </pc:sldChg>
      <pc:sldChg chg="delSp modSp add mod">
        <pc:chgData name="Ricardo Iván Díaz Melo" userId="6b1856a9-3c68-4b6a-a497-949465a757c8" providerId="ADAL" clId="{0933A560-3A3A-4F0D-A001-6BBE9FF90425}" dt="2023-05-07T20:37:09.690" v="280" actId="14100"/>
        <pc:sldMkLst>
          <pc:docMk/>
          <pc:sldMk cId="2177409205" sldId="279"/>
        </pc:sldMkLst>
        <pc:spChg chg="del">
          <ac:chgData name="Ricardo Iván Díaz Melo" userId="6b1856a9-3c68-4b6a-a497-949465a757c8" providerId="ADAL" clId="{0933A560-3A3A-4F0D-A001-6BBE9FF90425}" dt="2023-05-07T20:36:18.493" v="251" actId="478"/>
          <ac:spMkLst>
            <pc:docMk/>
            <pc:sldMk cId="2177409205" sldId="279"/>
            <ac:spMk id="12" creationId="{637D4B4D-3D43-DB36-6113-D07E3C60948F}"/>
          </ac:spMkLst>
        </pc:spChg>
        <pc:spChg chg="mod">
          <ac:chgData name="Ricardo Iván Díaz Melo" userId="6b1856a9-3c68-4b6a-a497-949465a757c8" providerId="ADAL" clId="{0933A560-3A3A-4F0D-A001-6BBE9FF90425}" dt="2023-05-07T20:37:09.690" v="280" actId="14100"/>
          <ac:spMkLst>
            <pc:docMk/>
            <pc:sldMk cId="2177409205" sldId="279"/>
            <ac:spMk id="13" creationId="{1A499DB3-057F-55B4-4CC9-32B63752016C}"/>
          </ac:spMkLst>
        </pc:spChg>
        <pc:picChg chg="del">
          <ac:chgData name="Ricardo Iván Díaz Melo" userId="6b1856a9-3c68-4b6a-a497-949465a757c8" providerId="ADAL" clId="{0933A560-3A3A-4F0D-A001-6BBE9FF90425}" dt="2023-05-07T20:36:21.783" v="252" actId="478"/>
          <ac:picMkLst>
            <pc:docMk/>
            <pc:sldMk cId="2177409205" sldId="279"/>
            <ac:picMk id="5" creationId="{0C9C1C86-32D8-FDCC-AE27-D2920E92F45A}"/>
          </ac:picMkLst>
        </pc:picChg>
        <pc:picChg chg="del">
          <ac:chgData name="Ricardo Iván Díaz Melo" userId="6b1856a9-3c68-4b6a-a497-949465a757c8" providerId="ADAL" clId="{0933A560-3A3A-4F0D-A001-6BBE9FF90425}" dt="2023-05-07T20:36:23.959" v="253" actId="478"/>
          <ac:picMkLst>
            <pc:docMk/>
            <pc:sldMk cId="2177409205" sldId="279"/>
            <ac:picMk id="11" creationId="{BBE36766-27D0-3FAD-4195-D008CD92F3A1}"/>
          </ac:picMkLst>
        </pc:picChg>
        <pc:picChg chg="mod">
          <ac:chgData name="Ricardo Iván Díaz Melo" userId="6b1856a9-3c68-4b6a-a497-949465a757c8" providerId="ADAL" clId="{0933A560-3A3A-4F0D-A001-6BBE9FF90425}" dt="2023-05-07T20:36:44.257" v="259" actId="14100"/>
          <ac:picMkLst>
            <pc:docMk/>
            <pc:sldMk cId="2177409205" sldId="279"/>
            <ac:picMk id="14" creationId="{B61E66CF-8E64-2791-075A-BBAABB4B3FF0}"/>
          </ac:picMkLst>
        </pc:picChg>
      </pc:sldChg>
    </pc:docChg>
  </pc:docChgLst>
  <pc:docChgLst>
    <pc:chgData name="Michael Caceres" userId="S::michael.caceres@gsom.polimi.it::0e186484-a20d-4b32-8a44-206e929729c5" providerId="AD" clId="Web-{E6478094-9AD1-4B41-906D-EC3A64C43B58}"/>
    <pc:docChg chg="addSld delSld modSld sldOrd">
      <pc:chgData name="Michael Caceres" userId="S::michael.caceres@gsom.polimi.it::0e186484-a20d-4b32-8a44-206e929729c5" providerId="AD" clId="Web-{E6478094-9AD1-4B41-906D-EC3A64C43B58}" dt="2023-05-07T20:18:34.520" v="388" actId="20577"/>
      <pc:docMkLst>
        <pc:docMk/>
      </pc:docMkLst>
      <pc:sldChg chg="modSp">
        <pc:chgData name="Michael Caceres" userId="S::michael.caceres@gsom.polimi.it::0e186484-a20d-4b32-8a44-206e929729c5" providerId="AD" clId="Web-{E6478094-9AD1-4B41-906D-EC3A64C43B58}" dt="2023-05-07T20:04:59.311" v="278" actId="20577"/>
        <pc:sldMkLst>
          <pc:docMk/>
          <pc:sldMk cId="0" sldId="257"/>
        </pc:sldMkLst>
        <pc:spChg chg="mod">
          <ac:chgData name="Michael Caceres" userId="S::michael.caceres@gsom.polimi.it::0e186484-a20d-4b32-8a44-206e929729c5" providerId="AD" clId="Web-{E6478094-9AD1-4B41-906D-EC3A64C43B58}" dt="2023-05-07T20:04:59.311" v="27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del">
        <pc:chgData name="Michael Caceres" userId="S::michael.caceres@gsom.polimi.it::0e186484-a20d-4b32-8a44-206e929729c5" providerId="AD" clId="Web-{E6478094-9AD1-4B41-906D-EC3A64C43B58}" dt="2023-05-07T19:42:52.651" v="162"/>
        <pc:sldMkLst>
          <pc:docMk/>
          <pc:sldMk cId="0" sldId="270"/>
        </pc:sldMkLst>
        <pc:spChg chg="mod">
          <ac:chgData name="Michael Caceres" userId="S::michael.caceres@gsom.polimi.it::0e186484-a20d-4b32-8a44-206e929729c5" providerId="AD" clId="Web-{E6478094-9AD1-4B41-906D-EC3A64C43B58}" dt="2023-05-07T19:40:15.116" v="28" actId="14100"/>
          <ac:spMkLst>
            <pc:docMk/>
            <pc:sldMk cId="0" sldId="270"/>
            <ac:spMk id="13" creationId="{1A499DB3-057F-55B4-4CC9-32B63752016C}"/>
          </ac:spMkLst>
        </pc:spChg>
      </pc:sldChg>
      <pc:sldChg chg="del">
        <pc:chgData name="Michael Caceres" userId="S::michael.caceres@gsom.polimi.it::0e186484-a20d-4b32-8a44-206e929729c5" providerId="AD" clId="Web-{E6478094-9AD1-4B41-906D-EC3A64C43B58}" dt="2023-05-07T19:42:54.183" v="163"/>
        <pc:sldMkLst>
          <pc:docMk/>
          <pc:sldMk cId="0" sldId="272"/>
        </pc:sldMkLst>
      </pc:sldChg>
      <pc:sldChg chg="modSp">
        <pc:chgData name="Michael Caceres" userId="S::michael.caceres@gsom.polimi.it::0e186484-a20d-4b32-8a44-206e929729c5" providerId="AD" clId="Web-{E6478094-9AD1-4B41-906D-EC3A64C43B58}" dt="2023-05-07T20:18:34.520" v="388" actId="20577"/>
        <pc:sldMkLst>
          <pc:docMk/>
          <pc:sldMk cId="0" sldId="273"/>
        </pc:sldMkLst>
        <pc:spChg chg="mod">
          <ac:chgData name="Michael Caceres" userId="S::michael.caceres@gsom.polimi.it::0e186484-a20d-4b32-8a44-206e929729c5" providerId="AD" clId="Web-{E6478094-9AD1-4B41-906D-EC3A64C43B58}" dt="2023-05-07T20:18:34.520" v="388" actId="20577"/>
          <ac:spMkLst>
            <pc:docMk/>
            <pc:sldMk cId="0" sldId="273"/>
            <ac:spMk id="7" creationId="{00000000-0000-0000-0000-000000000000}"/>
          </ac:spMkLst>
        </pc:spChg>
      </pc:sldChg>
      <pc:sldChg chg="addSp delSp modSp add ord replId">
        <pc:chgData name="Michael Caceres" userId="S::michael.caceres@gsom.polimi.it::0e186484-a20d-4b32-8a44-206e929729c5" providerId="AD" clId="Web-{E6478094-9AD1-4B41-906D-EC3A64C43B58}" dt="2023-05-07T20:13:40.388" v="361"/>
        <pc:sldMkLst>
          <pc:docMk/>
          <pc:sldMk cId="1350782076" sldId="274"/>
        </pc:sldMkLst>
        <pc:spChg chg="del">
          <ac:chgData name="Michael Caceres" userId="S::michael.caceres@gsom.polimi.it::0e186484-a20d-4b32-8a44-206e929729c5" providerId="AD" clId="Web-{E6478094-9AD1-4B41-906D-EC3A64C43B58}" dt="2023-05-07T19:41:24.352" v="68"/>
          <ac:spMkLst>
            <pc:docMk/>
            <pc:sldMk cId="1350782076" sldId="274"/>
            <ac:spMk id="6" creationId="{00000000-0000-0000-0000-000000000000}"/>
          </ac:spMkLst>
        </pc:spChg>
        <pc:spChg chg="del mod">
          <ac:chgData name="Michael Caceres" userId="S::michael.caceres@gsom.polimi.it::0e186484-a20d-4b32-8a44-206e929729c5" providerId="AD" clId="Web-{E6478094-9AD1-4B41-906D-EC3A64C43B58}" dt="2023-05-07T19:41:22.758" v="67"/>
          <ac:spMkLst>
            <pc:docMk/>
            <pc:sldMk cId="1350782076" sldId="274"/>
            <ac:spMk id="7" creationId="{00000000-0000-0000-0000-000000000000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1:21.274" v="66" actId="20577"/>
          <ac:spMkLst>
            <pc:docMk/>
            <pc:sldMk cId="1350782076" sldId="274"/>
            <ac:spMk id="9" creationId="{00000000-0000-0000-0000-000000000000}"/>
          </ac:spMkLst>
        </pc:spChg>
        <pc:spChg chg="del">
          <ac:chgData name="Michael Caceres" userId="S::michael.caceres@gsom.polimi.it::0e186484-a20d-4b32-8a44-206e929729c5" providerId="AD" clId="Web-{E6478094-9AD1-4B41-906D-EC3A64C43B58}" dt="2023-05-07T20:13:40.388" v="361"/>
          <ac:spMkLst>
            <pc:docMk/>
            <pc:sldMk cId="1350782076" sldId="274"/>
            <ac:spMk id="10" creationId="{31E6D563-6553-6ED2-D33D-88D94CEA8136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04:18.373" v="267" actId="1076"/>
          <ac:spMkLst>
            <pc:docMk/>
            <pc:sldMk cId="1350782076" sldId="274"/>
            <ac:spMk id="12" creationId="{637D4B4D-3D43-DB36-6113-D07E3C60948F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2:08.900" v="132" actId="20577"/>
          <ac:spMkLst>
            <pc:docMk/>
            <pc:sldMk cId="1350782076" sldId="274"/>
            <ac:spMk id="13" creationId="{1A499DB3-057F-55B4-4CC9-32B63752016C}"/>
          </ac:spMkLst>
        </pc:spChg>
        <pc:grpChg chg="del">
          <ac:chgData name="Michael Caceres" userId="S::michael.caceres@gsom.polimi.it::0e186484-a20d-4b32-8a44-206e929729c5" providerId="AD" clId="Web-{E6478094-9AD1-4B41-906D-EC3A64C43B58}" dt="2023-05-07T19:41:16.242" v="62"/>
          <ac:grpSpMkLst>
            <pc:docMk/>
            <pc:sldMk cId="1350782076" sldId="274"/>
            <ac:grpSpMk id="2" creationId="{00000000-0000-0000-0000-000000000000}"/>
          </ac:grpSpMkLst>
        </pc:grpChg>
        <pc:picChg chg="add mod">
          <ac:chgData name="Michael Caceres" userId="S::michael.caceres@gsom.polimi.it::0e186484-a20d-4b32-8a44-206e929729c5" providerId="AD" clId="Web-{E6478094-9AD1-4B41-906D-EC3A64C43B58}" dt="2023-05-07T20:04:29.217" v="273" actId="1076"/>
          <ac:picMkLst>
            <pc:docMk/>
            <pc:sldMk cId="1350782076" sldId="274"/>
            <ac:picMk id="5" creationId="{0C9C1C86-32D8-FDCC-AE27-D2920E92F45A}"/>
          </ac:picMkLst>
        </pc:picChg>
        <pc:picChg chg="add del mod">
          <ac:chgData name="Michael Caceres" userId="S::michael.caceres@gsom.polimi.it::0e186484-a20d-4b32-8a44-206e929729c5" providerId="AD" clId="Web-{E6478094-9AD1-4B41-906D-EC3A64C43B58}" dt="2023-05-07T19:49:11.864" v="172"/>
          <ac:picMkLst>
            <pc:docMk/>
            <pc:sldMk cId="1350782076" sldId="274"/>
            <ac:picMk id="8" creationId="{5F465AC0-651A-5681-536D-2FBF0B64D423}"/>
          </ac:picMkLst>
        </pc:picChg>
        <pc:picChg chg="add mod">
          <ac:chgData name="Michael Caceres" userId="S::michael.caceres@gsom.polimi.it::0e186484-a20d-4b32-8a44-206e929729c5" providerId="AD" clId="Web-{E6478094-9AD1-4B41-906D-EC3A64C43B58}" dt="2023-05-07T20:04:33.029" v="275" actId="1076"/>
          <ac:picMkLst>
            <pc:docMk/>
            <pc:sldMk cId="1350782076" sldId="274"/>
            <ac:picMk id="11" creationId="{BBE36766-27D0-3FAD-4195-D008CD92F3A1}"/>
          </ac:picMkLst>
        </pc:picChg>
        <pc:picChg chg="add mod">
          <ac:chgData name="Michael Caceres" userId="S::michael.caceres@gsom.polimi.it::0e186484-a20d-4b32-8a44-206e929729c5" providerId="AD" clId="Web-{E6478094-9AD1-4B41-906D-EC3A64C43B58}" dt="2023-05-07T20:04:27.529" v="272" actId="1076"/>
          <ac:picMkLst>
            <pc:docMk/>
            <pc:sldMk cId="1350782076" sldId="274"/>
            <ac:picMk id="14" creationId="{B61E66CF-8E64-2791-075A-BBAABB4B3FF0}"/>
          </ac:picMkLst>
        </pc:picChg>
      </pc:sldChg>
      <pc:sldChg chg="addSp delSp modSp add replId">
        <pc:chgData name="Michael Caceres" userId="S::michael.caceres@gsom.polimi.it::0e186484-a20d-4b32-8a44-206e929729c5" providerId="AD" clId="Web-{E6478094-9AD1-4B41-906D-EC3A64C43B58}" dt="2023-05-07T20:13:34.341" v="359"/>
        <pc:sldMkLst>
          <pc:docMk/>
          <pc:sldMk cId="3934976455" sldId="275"/>
        </pc:sldMkLst>
        <pc:spChg chg="mod">
          <ac:chgData name="Michael Caceres" userId="S::michael.caceres@gsom.polimi.it::0e186484-a20d-4b32-8a44-206e929729c5" providerId="AD" clId="Web-{E6478094-9AD1-4B41-906D-EC3A64C43B58}" dt="2023-05-07T19:42:00.072" v="126" actId="20577"/>
          <ac:spMkLst>
            <pc:docMk/>
            <pc:sldMk cId="3934976455" sldId="275"/>
            <ac:spMk id="6" creationId="{00000000-0000-0000-0000-000000000000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2:03.009" v="128" actId="20577"/>
          <ac:spMkLst>
            <pc:docMk/>
            <pc:sldMk cId="3934976455" sldId="275"/>
            <ac:spMk id="7" creationId="{00000000-0000-0000-0000-000000000000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19:57:09.049" v="265" actId="1076"/>
          <ac:spMkLst>
            <pc:docMk/>
            <pc:sldMk cId="3934976455" sldId="275"/>
            <ac:spMk id="8" creationId="{4E22BE47-48C6-A738-7204-595D1EE670FA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1:54.540" v="121" actId="20577"/>
          <ac:spMkLst>
            <pc:docMk/>
            <pc:sldMk cId="3934976455" sldId="275"/>
            <ac:spMk id="9" creationId="{00000000-0000-0000-0000-000000000000}"/>
          </ac:spMkLst>
        </pc:spChg>
        <pc:spChg chg="del">
          <ac:chgData name="Michael Caceres" userId="S::michael.caceres@gsom.polimi.it::0e186484-a20d-4b32-8a44-206e929729c5" providerId="AD" clId="Web-{E6478094-9AD1-4B41-906D-EC3A64C43B58}" dt="2023-05-07T20:13:34.341" v="359"/>
          <ac:spMkLst>
            <pc:docMk/>
            <pc:sldMk cId="3934976455" sldId="275"/>
            <ac:spMk id="10" creationId="{31E6D563-6553-6ED2-D33D-88D94CEA8136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19:57:03.392" v="263" actId="1076"/>
          <ac:spMkLst>
            <pc:docMk/>
            <pc:sldMk cId="3934976455" sldId="275"/>
            <ac:spMk id="12" creationId="{CCA9C60B-6208-9136-A028-783E7634311B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2:17.822" v="142" actId="20577"/>
          <ac:spMkLst>
            <pc:docMk/>
            <pc:sldMk cId="3934976455" sldId="275"/>
            <ac:spMk id="13" creationId="{1A499DB3-057F-55B4-4CC9-32B63752016C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09:53.507" v="282" actId="20577"/>
          <ac:spMkLst>
            <pc:docMk/>
            <pc:sldMk cId="3934976455" sldId="275"/>
            <ac:spMk id="14" creationId="{F1819A98-B90D-F680-6D12-D60E0AEAB60D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11:12.009" v="325" actId="14100"/>
          <ac:spMkLst>
            <pc:docMk/>
            <pc:sldMk cId="3934976455" sldId="275"/>
            <ac:spMk id="15" creationId="{13F4F43C-B82E-13ED-AF7E-36EA1112E5A0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12:40.027" v="352" actId="20577"/>
          <ac:spMkLst>
            <pc:docMk/>
            <pc:sldMk cId="3934976455" sldId="275"/>
            <ac:spMk id="16" creationId="{15333A3C-0D58-8E51-12A1-EBD91F124C1E}"/>
          </ac:spMkLst>
        </pc:spChg>
        <pc:grpChg chg="del">
          <ac:chgData name="Michael Caceres" userId="S::michael.caceres@gsom.polimi.it::0e186484-a20d-4b32-8a44-206e929729c5" providerId="AD" clId="Web-{E6478094-9AD1-4B41-906D-EC3A64C43B58}" dt="2023-05-07T19:41:57.447" v="124"/>
          <ac:grpSpMkLst>
            <pc:docMk/>
            <pc:sldMk cId="3934976455" sldId="275"/>
            <ac:grpSpMk id="2" creationId="{00000000-0000-0000-0000-000000000000}"/>
          </ac:grpSpMkLst>
        </pc:grpChg>
      </pc:sldChg>
      <pc:sldChg chg="addSp delSp modSp add replId">
        <pc:chgData name="Michael Caceres" userId="S::michael.caceres@gsom.polimi.it::0e186484-a20d-4b32-8a44-206e929729c5" providerId="AD" clId="Web-{E6478094-9AD1-4B41-906D-EC3A64C43B58}" dt="2023-05-07T20:13:37.309" v="360"/>
        <pc:sldMkLst>
          <pc:docMk/>
          <pc:sldMk cId="3349982394" sldId="276"/>
        </pc:sldMkLst>
        <pc:spChg chg="add mod">
          <ac:chgData name="Michael Caceres" userId="S::michael.caceres@gsom.polimi.it::0e186484-a20d-4b32-8a44-206e929729c5" providerId="AD" clId="Web-{E6478094-9AD1-4B41-906D-EC3A64C43B58}" dt="2023-05-07T19:51:30.446" v="227" actId="1076"/>
          <ac:spMkLst>
            <pc:docMk/>
            <pc:sldMk cId="3349982394" sldId="276"/>
            <ac:spMk id="4" creationId="{675AB110-EFD6-054B-898E-A25D36329322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19:55:50.234" v="246" actId="20577"/>
          <ac:spMkLst>
            <pc:docMk/>
            <pc:sldMk cId="3349982394" sldId="276"/>
            <ac:spMk id="7" creationId="{8FA2D220-7A27-7289-91AD-0438CE31AF06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19:55:59.860" v="258" actId="20577"/>
          <ac:spMkLst>
            <pc:docMk/>
            <pc:sldMk cId="3349982394" sldId="276"/>
            <ac:spMk id="8" creationId="{BEE46B89-D3D9-1DC0-C638-6BC2912BD6B3}"/>
          </ac:spMkLst>
        </pc:spChg>
        <pc:spChg chg="del">
          <ac:chgData name="Michael Caceres" userId="S::michael.caceres@gsom.polimi.it::0e186484-a20d-4b32-8a44-206e929729c5" providerId="AD" clId="Web-{E6478094-9AD1-4B41-906D-EC3A64C43B58}" dt="2023-05-07T20:13:37.309" v="360"/>
          <ac:spMkLst>
            <pc:docMk/>
            <pc:sldMk cId="3349982394" sldId="276"/>
            <ac:spMk id="10" creationId="{31E6D563-6553-6ED2-D33D-88D94CEA8136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2:12.791" v="136" actId="20577"/>
          <ac:spMkLst>
            <pc:docMk/>
            <pc:sldMk cId="3349982394" sldId="276"/>
            <ac:spMk id="13" creationId="{1A499DB3-057F-55B4-4CC9-32B63752016C}"/>
          </ac:spMkLst>
        </pc:spChg>
        <pc:picChg chg="add mod">
          <ac:chgData name="Michael Caceres" userId="S::michael.caceres@gsom.polimi.it::0e186484-a20d-4b32-8a44-206e929729c5" providerId="AD" clId="Web-{E6478094-9AD1-4B41-906D-EC3A64C43B58}" dt="2023-05-07T19:50:57.898" v="201" actId="1076"/>
          <ac:picMkLst>
            <pc:docMk/>
            <pc:sldMk cId="3349982394" sldId="276"/>
            <ac:picMk id="2" creationId="{1E9C39B8-38AB-504D-DFA9-9611E77A87C4}"/>
          </ac:picMkLst>
        </pc:picChg>
        <pc:picChg chg="add mod">
          <ac:chgData name="Michael Caceres" userId="S::michael.caceres@gsom.polimi.it::0e186484-a20d-4b32-8a44-206e929729c5" providerId="AD" clId="Web-{E6478094-9AD1-4B41-906D-EC3A64C43B58}" dt="2023-05-07T19:55:34.765" v="235" actId="14100"/>
          <ac:picMkLst>
            <pc:docMk/>
            <pc:sldMk cId="3349982394" sldId="276"/>
            <ac:picMk id="5" creationId="{82E17C19-F483-39A7-CC35-6D4D0FFD627C}"/>
          </ac:picMkLst>
        </pc:picChg>
        <pc:picChg chg="add mod">
          <ac:chgData name="Michael Caceres" userId="S::michael.caceres@gsom.polimi.it::0e186484-a20d-4b32-8a44-206e929729c5" providerId="AD" clId="Web-{E6478094-9AD1-4B41-906D-EC3A64C43B58}" dt="2023-05-07T19:55:40.515" v="238" actId="14100"/>
          <ac:picMkLst>
            <pc:docMk/>
            <pc:sldMk cId="3349982394" sldId="276"/>
            <ac:picMk id="6" creationId="{AE684C89-966A-9730-59DD-4C310D0C42F5}"/>
          </ac:picMkLst>
        </pc:picChg>
      </pc:sldChg>
      <pc:sldChg chg="addSp modSp add replId">
        <pc:chgData name="Michael Caceres" userId="S::michael.caceres@gsom.polimi.it::0e186484-a20d-4b32-8a44-206e929729c5" providerId="AD" clId="Web-{E6478094-9AD1-4B41-906D-EC3A64C43B58}" dt="2023-05-07T20:18:14.239" v="386" actId="20577"/>
        <pc:sldMkLst>
          <pc:docMk/>
          <pc:sldMk cId="2864716766" sldId="277"/>
        </pc:sldMkLst>
        <pc:spChg chg="add">
          <ac:chgData name="Michael Caceres" userId="S::michael.caceres@gsom.polimi.it::0e186484-a20d-4b32-8a44-206e929729c5" providerId="AD" clId="Web-{E6478094-9AD1-4B41-906D-EC3A64C43B58}" dt="2023-05-07T20:13:12.699" v="353"/>
          <ac:spMkLst>
            <pc:docMk/>
            <pc:sldMk cId="2864716766" sldId="277"/>
            <ac:spMk id="3" creationId="{0B0A0E09-8193-BCD7-E10F-DFEA50B0CA82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13:24.293" v="356" actId="20577"/>
          <ac:spMkLst>
            <pc:docMk/>
            <pc:sldMk cId="2864716766" sldId="277"/>
            <ac:spMk id="5" creationId="{B3BBDE6C-BAFC-2C8E-9BA9-FE51E4C79CBF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17:52.457" v="377" actId="20577"/>
          <ac:spMkLst>
            <pc:docMk/>
            <pc:sldMk cId="2864716766" sldId="277"/>
            <ac:spMk id="8" creationId="{0BA7565A-2F19-1F03-1ED5-58B0BF94D9DB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20:13:30.153" v="358" actId="20577"/>
          <ac:spMkLst>
            <pc:docMk/>
            <pc:sldMk cId="2864716766" sldId="277"/>
            <ac:spMk id="10" creationId="{31E6D563-6553-6ED2-D33D-88D94CEA8136}"/>
          </ac:spMkLst>
        </pc:spChg>
        <pc:spChg chg="add mod">
          <ac:chgData name="Michael Caceres" userId="S::michael.caceres@gsom.polimi.it::0e186484-a20d-4b32-8a44-206e929729c5" providerId="AD" clId="Web-{E6478094-9AD1-4B41-906D-EC3A64C43B58}" dt="2023-05-07T20:18:14.239" v="386" actId="20577"/>
          <ac:spMkLst>
            <pc:docMk/>
            <pc:sldMk cId="2864716766" sldId="277"/>
            <ac:spMk id="11" creationId="{2ADD6558-0B41-76BE-9E3D-C6314C7240A9}"/>
          </ac:spMkLst>
        </pc:spChg>
        <pc:spChg chg="mod">
          <ac:chgData name="Michael Caceres" userId="S::michael.caceres@gsom.polimi.it::0e186484-a20d-4b32-8a44-206e929729c5" providerId="AD" clId="Web-{E6478094-9AD1-4B41-906D-EC3A64C43B58}" dt="2023-05-07T19:42:44.901" v="161" actId="20577"/>
          <ac:spMkLst>
            <pc:docMk/>
            <pc:sldMk cId="2864716766" sldId="277"/>
            <ac:spMk id="13" creationId="{1A499DB3-057F-55B4-4CC9-32B63752016C}"/>
          </ac:spMkLst>
        </pc:spChg>
      </pc:sldChg>
    </pc:docChg>
  </pc:docChgLst>
  <pc:docChgLst>
    <pc:chgData name="Michael Caceres" userId="S::michael.caceres@gsom.polimi.it::0e186484-a20d-4b32-8a44-206e929729c5" providerId="AD" clId="Web-{73CE79BD-88EC-416C-A4E8-EDB833647CE2}"/>
    <pc:docChg chg="modSld">
      <pc:chgData name="Michael Caceres" userId="S::michael.caceres@gsom.polimi.it::0e186484-a20d-4b32-8a44-206e929729c5" providerId="AD" clId="Web-{73CE79BD-88EC-416C-A4E8-EDB833647CE2}" dt="2023-05-07T21:24:18.349" v="1309" actId="20577"/>
      <pc:docMkLst>
        <pc:docMk/>
      </pc:docMkLst>
      <pc:sldChg chg="modSp">
        <pc:chgData name="Michael Caceres" userId="S::michael.caceres@gsom.polimi.it::0e186484-a20d-4b32-8a44-206e929729c5" providerId="AD" clId="Web-{73CE79BD-88EC-416C-A4E8-EDB833647CE2}" dt="2023-05-07T21:24:18.349" v="1309" actId="20577"/>
        <pc:sldMkLst>
          <pc:docMk/>
          <pc:sldMk cId="0" sldId="273"/>
        </pc:sldMkLst>
        <pc:spChg chg="mod">
          <ac:chgData name="Michael Caceres" userId="S::michael.caceres@gsom.polimi.it::0e186484-a20d-4b32-8a44-206e929729c5" providerId="AD" clId="Web-{73CE79BD-88EC-416C-A4E8-EDB833647CE2}" dt="2023-05-07T21:24:18.349" v="1309" actId="20577"/>
          <ac:spMkLst>
            <pc:docMk/>
            <pc:sldMk cId="0" sldId="273"/>
            <ac:spMk id="7" creationId="{00000000-0000-0000-0000-000000000000}"/>
          </ac:spMkLst>
        </pc:spChg>
      </pc:sldChg>
      <pc:sldChg chg="addSp modSp">
        <pc:chgData name="Michael Caceres" userId="S::michael.caceres@gsom.polimi.it::0e186484-a20d-4b32-8a44-206e929729c5" providerId="AD" clId="Web-{73CE79BD-88EC-416C-A4E8-EDB833647CE2}" dt="2023-05-07T20:52:31.211" v="122" actId="20577"/>
        <pc:sldMkLst>
          <pc:docMk/>
          <pc:sldMk cId="1350782076" sldId="274"/>
        </pc:sldMkLst>
        <pc:spChg chg="add mod">
          <ac:chgData name="Michael Caceres" userId="S::michael.caceres@gsom.polimi.it::0e186484-a20d-4b32-8a44-206e929729c5" providerId="AD" clId="Web-{73CE79BD-88EC-416C-A4E8-EDB833647CE2}" dt="2023-05-07T20:52:31.211" v="122" actId="20577"/>
          <ac:spMkLst>
            <pc:docMk/>
            <pc:sldMk cId="1350782076" sldId="274"/>
            <ac:spMk id="4" creationId="{73980C15-2063-A4E3-1DA7-1218846033DC}"/>
          </ac:spMkLst>
        </pc:spChg>
      </pc:sldChg>
      <pc:sldChg chg="addSp modSp">
        <pc:chgData name="Michael Caceres" userId="S::michael.caceres@gsom.polimi.it::0e186484-a20d-4b32-8a44-206e929729c5" providerId="AD" clId="Web-{73CE79BD-88EC-416C-A4E8-EDB833647CE2}" dt="2023-05-07T21:13:01.209" v="1306" actId="20577"/>
        <pc:sldMkLst>
          <pc:docMk/>
          <pc:sldMk cId="3934976455" sldId="275"/>
        </pc:sldMkLst>
        <pc:spChg chg="add mod">
          <ac:chgData name="Michael Caceres" userId="S::michael.caceres@gsom.polimi.it::0e186484-a20d-4b32-8a44-206e929729c5" providerId="AD" clId="Web-{73CE79BD-88EC-416C-A4E8-EDB833647CE2}" dt="2023-05-07T21:13:01.209" v="1306" actId="20577"/>
          <ac:spMkLst>
            <pc:docMk/>
            <pc:sldMk cId="3934976455" sldId="275"/>
            <ac:spMk id="5" creationId="{7522852D-CF70-B7CB-3A45-E1E36AD47C30}"/>
          </ac:spMkLst>
        </pc:spChg>
      </pc:sldChg>
      <pc:sldChg chg="addSp modSp">
        <pc:chgData name="Michael Caceres" userId="S::michael.caceres@gsom.polimi.it::0e186484-a20d-4b32-8a44-206e929729c5" providerId="AD" clId="Web-{73CE79BD-88EC-416C-A4E8-EDB833647CE2}" dt="2023-05-07T21:08:58.640" v="1039" actId="20577"/>
        <pc:sldMkLst>
          <pc:docMk/>
          <pc:sldMk cId="3349982394" sldId="276"/>
        </pc:sldMkLst>
        <pc:spChg chg="add mod">
          <ac:chgData name="Michael Caceres" userId="S::michael.caceres@gsom.polimi.it::0e186484-a20d-4b32-8a44-206e929729c5" providerId="AD" clId="Web-{73CE79BD-88EC-416C-A4E8-EDB833647CE2}" dt="2023-05-07T21:01:19.099" v="470" actId="20577"/>
          <ac:spMkLst>
            <pc:docMk/>
            <pc:sldMk cId="3349982394" sldId="276"/>
            <ac:spMk id="12" creationId="{3EFFB30F-4C6C-0F50-424D-E94376C4EB94}"/>
          </ac:spMkLst>
        </pc:spChg>
        <pc:spChg chg="add mod">
          <ac:chgData name="Michael Caceres" userId="S::michael.caceres@gsom.polimi.it::0e186484-a20d-4b32-8a44-206e929729c5" providerId="AD" clId="Web-{73CE79BD-88EC-416C-A4E8-EDB833647CE2}" dt="2023-05-07T21:04:48.666" v="640" actId="20577"/>
          <ac:spMkLst>
            <pc:docMk/>
            <pc:sldMk cId="3349982394" sldId="276"/>
            <ac:spMk id="15" creationId="{D750B59F-A6FF-49E2-7AB1-A5610E5223DA}"/>
          </ac:spMkLst>
        </pc:spChg>
        <pc:spChg chg="add mod">
          <ac:chgData name="Michael Caceres" userId="S::michael.caceres@gsom.polimi.it::0e186484-a20d-4b32-8a44-206e929729c5" providerId="AD" clId="Web-{73CE79BD-88EC-416C-A4E8-EDB833647CE2}" dt="2023-05-07T21:08:58.640" v="1039" actId="20577"/>
          <ac:spMkLst>
            <pc:docMk/>
            <pc:sldMk cId="3349982394" sldId="276"/>
            <ac:spMk id="16" creationId="{AC7E7972-7E9F-AE21-1D30-907A1D76F876}"/>
          </ac:spMkLst>
        </pc:spChg>
      </pc:sldChg>
    </pc:docChg>
  </pc:docChgLst>
  <pc:docChgLst>
    <pc:chgData name="Michael Caceres" userId="S::michael.caceres@gsom.polimi.it::0e186484-a20d-4b32-8a44-206e929729c5" providerId="AD" clId="Web-{3701FD2F-143E-444A-B31B-F1F6483A51A2}"/>
    <pc:docChg chg="delSld modSld">
      <pc:chgData name="Michael Caceres" userId="S::michael.caceres@gsom.polimi.it::0e186484-a20d-4b32-8a44-206e929729c5" providerId="AD" clId="Web-{3701FD2F-143E-444A-B31B-F1F6483A51A2}" dt="2023-05-06T12:14:42.602" v="7"/>
      <pc:docMkLst>
        <pc:docMk/>
      </pc:docMkLst>
      <pc:sldChg chg="delSp del">
        <pc:chgData name="Michael Caceres" userId="S::michael.caceres@gsom.polimi.it::0e186484-a20d-4b32-8a44-206e929729c5" providerId="AD" clId="Web-{3701FD2F-143E-444A-B31B-F1F6483A51A2}" dt="2023-05-06T12:14:42.602" v="7"/>
        <pc:sldMkLst>
          <pc:docMk/>
          <pc:sldMk cId="0" sldId="262"/>
        </pc:sldMkLst>
        <pc:picChg chg="del">
          <ac:chgData name="Michael Caceres" userId="S::michael.caceres@gsom.polimi.it::0e186484-a20d-4b32-8a44-206e929729c5" providerId="AD" clId="Web-{3701FD2F-143E-444A-B31B-F1F6483A51A2}" dt="2023-05-06T10:10:44.619" v="0"/>
          <ac:picMkLst>
            <pc:docMk/>
            <pc:sldMk cId="0" sldId="262"/>
            <ac:picMk id="2" creationId="{00000000-0000-0000-0000-000000000000}"/>
          </ac:picMkLst>
        </pc:picChg>
      </pc:sldChg>
      <pc:sldChg chg="del">
        <pc:chgData name="Michael Caceres" userId="S::michael.caceres@gsom.polimi.it::0e186484-a20d-4b32-8a44-206e929729c5" providerId="AD" clId="Web-{3701FD2F-143E-444A-B31B-F1F6483A51A2}" dt="2023-05-06T12:14:29.195" v="2"/>
        <pc:sldMkLst>
          <pc:docMk/>
          <pc:sldMk cId="0" sldId="266"/>
        </pc:sldMkLst>
      </pc:sldChg>
      <pc:sldChg chg="del">
        <pc:chgData name="Michael Caceres" userId="S::michael.caceres@gsom.polimi.it::0e186484-a20d-4b32-8a44-206e929729c5" providerId="AD" clId="Web-{3701FD2F-143E-444A-B31B-F1F6483A51A2}" dt="2023-05-06T12:14:30.101" v="3"/>
        <pc:sldMkLst>
          <pc:docMk/>
          <pc:sldMk cId="0" sldId="267"/>
        </pc:sldMkLst>
      </pc:sldChg>
      <pc:sldChg chg="del">
        <pc:chgData name="Michael Caceres" userId="S::michael.caceres@gsom.polimi.it::0e186484-a20d-4b32-8a44-206e929729c5" providerId="AD" clId="Web-{3701FD2F-143E-444A-B31B-F1F6483A51A2}" dt="2023-05-06T12:14:30.898" v="4"/>
        <pc:sldMkLst>
          <pc:docMk/>
          <pc:sldMk cId="0" sldId="268"/>
        </pc:sldMkLst>
      </pc:sldChg>
      <pc:sldChg chg="del">
        <pc:chgData name="Michael Caceres" userId="S::michael.caceres@gsom.polimi.it::0e186484-a20d-4b32-8a44-206e929729c5" providerId="AD" clId="Web-{3701FD2F-143E-444A-B31B-F1F6483A51A2}" dt="2023-05-06T12:14:31.289" v="5"/>
        <pc:sldMkLst>
          <pc:docMk/>
          <pc:sldMk cId="0" sldId="269"/>
        </pc:sldMkLst>
      </pc:sldChg>
      <pc:sldChg chg="del">
        <pc:chgData name="Michael Caceres" userId="S::michael.caceres@gsom.polimi.it::0e186484-a20d-4b32-8a44-206e929729c5" providerId="AD" clId="Web-{3701FD2F-143E-444A-B31B-F1F6483A51A2}" dt="2023-05-06T12:14:33.804" v="6"/>
        <pc:sldMkLst>
          <pc:docMk/>
          <pc:sldMk cId="0" sldId="271"/>
        </pc:sldMkLst>
      </pc:sldChg>
      <pc:sldChg chg="del">
        <pc:chgData name="Michael Caceres" userId="S::michael.caceres@gsom.polimi.it::0e186484-a20d-4b32-8a44-206e929729c5" providerId="AD" clId="Web-{3701FD2F-143E-444A-B31B-F1F6483A51A2}" dt="2023-05-06T12:14:14.304" v="1"/>
        <pc:sldMkLst>
          <pc:docMk/>
          <pc:sldMk cId="1350782076" sldId="274"/>
        </pc:sldMkLst>
      </pc:sldChg>
    </pc:docChg>
  </pc:docChgLst>
  <pc:docChgLst>
    <pc:chgData name="Diego Martínez Prieto" userId="S::diego.martinez@gsom.polimi.it::083a854c-8543-4ad0-bf8b-990d9fee8cd5" providerId="AD" clId="Web-{CF39E4FB-FCC9-4BED-870F-744BA00CDDC7}"/>
    <pc:docChg chg="delSld modSld">
      <pc:chgData name="Diego Martínez Prieto" userId="S::diego.martinez@gsom.polimi.it::083a854c-8543-4ad0-bf8b-990d9fee8cd5" providerId="AD" clId="Web-{CF39E4FB-FCC9-4BED-870F-744BA00CDDC7}" dt="2023-05-07T20:59:27.537" v="359" actId="20577"/>
      <pc:docMkLst>
        <pc:docMk/>
      </pc:docMkLst>
      <pc:sldChg chg="modSp">
        <pc:chgData name="Diego Martínez Prieto" userId="S::diego.martinez@gsom.polimi.it::083a854c-8543-4ad0-bf8b-990d9fee8cd5" providerId="AD" clId="Web-{CF39E4FB-FCC9-4BED-870F-744BA00CDDC7}" dt="2023-05-07T19:25:37.396" v="15" actId="20577"/>
        <pc:sldMkLst>
          <pc:docMk/>
          <pc:sldMk cId="0" sldId="256"/>
        </pc:sldMkLst>
        <pc:spChg chg="mod">
          <ac:chgData name="Diego Martínez Prieto" userId="S::diego.martinez@gsom.polimi.it::083a854c-8543-4ad0-bf8b-990d9fee8cd5" providerId="AD" clId="Web-{CF39E4FB-FCC9-4BED-870F-744BA00CDDC7}" dt="2023-05-07T19:25:37.396" v="15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">
        <pc:chgData name="Diego Martínez Prieto" userId="S::diego.martinez@gsom.polimi.it::083a854c-8543-4ad0-bf8b-990d9fee8cd5" providerId="AD" clId="Web-{CF39E4FB-FCC9-4BED-870F-744BA00CDDC7}" dt="2023-05-07T20:59:27.537" v="359" actId="20577"/>
        <pc:sldMkLst>
          <pc:docMk/>
          <pc:sldMk cId="0" sldId="263"/>
        </pc:sldMkLst>
        <pc:spChg chg="mod">
          <ac:chgData name="Diego Martínez Prieto" userId="S::diego.martinez@gsom.polimi.it::083a854c-8543-4ad0-bf8b-990d9fee8cd5" providerId="AD" clId="Web-{CF39E4FB-FCC9-4BED-870F-744BA00CDDC7}" dt="2023-05-07T20:30:47.634" v="304" actId="20577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Diego Martínez Prieto" userId="S::diego.martinez@gsom.polimi.it::083a854c-8543-4ad0-bf8b-990d9fee8cd5" providerId="AD" clId="Web-{CF39E4FB-FCC9-4BED-870F-744BA00CDDC7}" dt="2023-05-07T19:38:28.998" v="19"/>
          <ac:spMkLst>
            <pc:docMk/>
            <pc:sldMk cId="0" sldId="263"/>
            <ac:spMk id="5" creationId="{00000000-0000-0000-0000-000000000000}"/>
          </ac:spMkLst>
        </pc:spChg>
        <pc:spChg chg="add mod">
          <ac:chgData name="Diego Martínez Prieto" userId="S::diego.martinez@gsom.polimi.it::083a854c-8543-4ad0-bf8b-990d9fee8cd5" providerId="AD" clId="Web-{CF39E4FB-FCC9-4BED-870F-744BA00CDDC7}" dt="2023-05-07T20:59:27.537" v="359" actId="20577"/>
          <ac:spMkLst>
            <pc:docMk/>
            <pc:sldMk cId="0" sldId="263"/>
            <ac:spMk id="6" creationId="{C6671040-80BA-D1B2-B3B0-8CB456AA2F38}"/>
          </ac:spMkLst>
        </pc:spChg>
        <pc:spChg chg="add del mod">
          <ac:chgData name="Diego Martínez Prieto" userId="S::diego.martinez@gsom.polimi.it::083a854c-8543-4ad0-bf8b-990d9fee8cd5" providerId="AD" clId="Web-{CF39E4FB-FCC9-4BED-870F-744BA00CDDC7}" dt="2023-05-07T20:13:13.690" v="265"/>
          <ac:spMkLst>
            <pc:docMk/>
            <pc:sldMk cId="0" sldId="263"/>
            <ac:spMk id="7" creationId="{B6B37AC4-03B1-0C06-874C-3C324064CB54}"/>
          </ac:spMkLst>
        </pc:spChg>
        <pc:spChg chg="add del">
          <ac:chgData name="Diego Martínez Prieto" userId="S::diego.martinez@gsom.polimi.it::083a854c-8543-4ad0-bf8b-990d9fee8cd5" providerId="AD" clId="Web-{CF39E4FB-FCC9-4BED-870F-744BA00CDDC7}" dt="2023-05-07T20:55:50.858" v="314"/>
          <ac:spMkLst>
            <pc:docMk/>
            <pc:sldMk cId="0" sldId="263"/>
            <ac:spMk id="8" creationId="{FE7246EF-B5D3-BFC2-612C-64911D12E332}"/>
          </ac:spMkLst>
        </pc:spChg>
        <pc:picChg chg="del">
          <ac:chgData name="Diego Martínez Prieto" userId="S::diego.martinez@gsom.polimi.it::083a854c-8543-4ad0-bf8b-990d9fee8cd5" providerId="AD" clId="Web-{CF39E4FB-FCC9-4BED-870F-744BA00CDDC7}" dt="2023-05-07T19:38:24.342" v="16"/>
          <ac:picMkLst>
            <pc:docMk/>
            <pc:sldMk cId="0" sldId="263"/>
            <ac:picMk id="2" creationId="{00000000-0000-0000-0000-000000000000}"/>
          </ac:picMkLst>
        </pc:picChg>
        <pc:picChg chg="del">
          <ac:chgData name="Diego Martínez Prieto" userId="S::diego.martinez@gsom.polimi.it::083a854c-8543-4ad0-bf8b-990d9fee8cd5" providerId="AD" clId="Web-{CF39E4FB-FCC9-4BED-870F-744BA00CDDC7}" dt="2023-05-07T19:38:25.529" v="17"/>
          <ac:picMkLst>
            <pc:docMk/>
            <pc:sldMk cId="0" sldId="263"/>
            <ac:picMk id="4" creationId="{00000000-0000-0000-0000-000000000000}"/>
          </ac:picMkLst>
        </pc:picChg>
        <pc:picChg chg="add del mod">
          <ac:chgData name="Diego Martínez Prieto" userId="S::diego.martinez@gsom.polimi.it::083a854c-8543-4ad0-bf8b-990d9fee8cd5" providerId="AD" clId="Web-{CF39E4FB-FCC9-4BED-870F-744BA00CDDC7}" dt="2023-05-07T20:18:49.247" v="276"/>
          <ac:picMkLst>
            <pc:docMk/>
            <pc:sldMk cId="0" sldId="263"/>
            <ac:picMk id="9" creationId="{2678A699-A176-3470-B183-E7E58BD0D31F}"/>
          </ac:picMkLst>
        </pc:picChg>
        <pc:picChg chg="add mod">
          <ac:chgData name="Diego Martínez Prieto" userId="S::diego.martinez@gsom.polimi.it::083a854c-8543-4ad0-bf8b-990d9fee8cd5" providerId="AD" clId="Web-{CF39E4FB-FCC9-4BED-870F-744BA00CDDC7}" dt="2023-05-07T20:55:56.952" v="315" actId="1076"/>
          <ac:picMkLst>
            <pc:docMk/>
            <pc:sldMk cId="0" sldId="263"/>
            <ac:picMk id="10" creationId="{67E1118E-A697-5EEA-DD1B-0DD37EEFB5F5}"/>
          </ac:picMkLst>
        </pc:picChg>
        <pc:picChg chg="add mod">
          <ac:chgData name="Diego Martínez Prieto" userId="S::diego.martinez@gsom.polimi.it::083a854c-8543-4ad0-bf8b-990d9fee8cd5" providerId="AD" clId="Web-{CF39E4FB-FCC9-4BED-870F-744BA00CDDC7}" dt="2023-05-07T20:32:34.888" v="311" actId="14100"/>
          <ac:picMkLst>
            <pc:docMk/>
            <pc:sldMk cId="0" sldId="263"/>
            <ac:picMk id="11" creationId="{DA99193D-BEAE-7960-ABC8-8F0535860D45}"/>
          </ac:picMkLst>
        </pc:picChg>
      </pc:sldChg>
      <pc:sldChg chg="del">
        <pc:chgData name="Diego Martínez Prieto" userId="S::diego.martinez@gsom.polimi.it::083a854c-8543-4ad0-bf8b-990d9fee8cd5" providerId="AD" clId="Web-{CF39E4FB-FCC9-4BED-870F-744BA00CDDC7}" dt="2023-05-07T20:32:28.325" v="310"/>
        <pc:sldMkLst>
          <pc:docMk/>
          <pc:sldMk cId="0" sldId="264"/>
        </pc:sldMkLst>
      </pc:sldChg>
      <pc:sldChg chg="del">
        <pc:chgData name="Diego Martínez Prieto" userId="S::diego.martinez@gsom.polimi.it::083a854c-8543-4ad0-bf8b-990d9fee8cd5" providerId="AD" clId="Web-{CF39E4FB-FCC9-4BED-870F-744BA00CDDC7}" dt="2023-05-07T19:44:11.244" v="20"/>
        <pc:sldMkLst>
          <pc:docMk/>
          <pc:sldMk cId="0" sldId="265"/>
        </pc:sldMkLst>
      </pc:sldChg>
    </pc:docChg>
  </pc:docChgLst>
  <pc:docChgLst>
    <pc:chgData name="Michael Caceres" userId="S::michael.caceres@gsom.polimi.it::0e186484-a20d-4b32-8a44-206e929729c5" providerId="AD" clId="Web-{9F121D81-D7C7-4230-883E-0E7D350471C7}"/>
    <pc:docChg chg="modSld">
      <pc:chgData name="Michael Caceres" userId="S::michael.caceres@gsom.polimi.it::0e186484-a20d-4b32-8a44-206e929729c5" providerId="AD" clId="Web-{9F121D81-D7C7-4230-883E-0E7D350471C7}" dt="2023-05-07T19:29:18.183" v="38" actId="20577"/>
      <pc:docMkLst>
        <pc:docMk/>
      </pc:docMkLst>
      <pc:sldChg chg="modSp">
        <pc:chgData name="Michael Caceres" userId="S::michael.caceres@gsom.polimi.it::0e186484-a20d-4b32-8a44-206e929729c5" providerId="AD" clId="Web-{9F121D81-D7C7-4230-883E-0E7D350471C7}" dt="2023-05-07T19:27:55.836" v="8" actId="20577"/>
        <pc:sldMkLst>
          <pc:docMk/>
          <pc:sldMk cId="0" sldId="257"/>
        </pc:sldMkLst>
        <pc:spChg chg="mod">
          <ac:chgData name="Michael Caceres" userId="S::michael.caceres@gsom.polimi.it::0e186484-a20d-4b32-8a44-206e929729c5" providerId="AD" clId="Web-{9F121D81-D7C7-4230-883E-0E7D350471C7}" dt="2023-05-07T19:27:55.836" v="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Michael Caceres" userId="S::michael.caceres@gsom.polimi.it::0e186484-a20d-4b32-8a44-206e929729c5" providerId="AD" clId="Web-{9F121D81-D7C7-4230-883E-0E7D350471C7}" dt="2023-05-07T19:29:18.183" v="38" actId="20577"/>
        <pc:sldMkLst>
          <pc:docMk/>
          <pc:sldMk cId="0" sldId="261"/>
        </pc:sldMkLst>
        <pc:spChg chg="mod">
          <ac:chgData name="Michael Caceres" userId="S::michael.caceres@gsom.polimi.it::0e186484-a20d-4b32-8a44-206e929729c5" providerId="AD" clId="Web-{9F121D81-D7C7-4230-883E-0E7D350471C7}" dt="2023-05-07T19:29:18.183" v="38" actId="20577"/>
          <ac:spMkLst>
            <pc:docMk/>
            <pc:sldMk cId="0" sldId="261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AA5B4-1BCD-4758-A91E-EDB452CBD52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C67CE-C609-4FA8-86CF-DD8E265C7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67CE-C609-4FA8-86CF-DD8E265C7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C67CE-C609-4FA8-86CF-DD8E265C7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F53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F53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390" y="3703694"/>
            <a:ext cx="7233920" cy="589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45624" y="2771736"/>
            <a:ext cx="7531100" cy="6291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F53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CF53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58850"/>
            <a:ext cx="16256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0143" y="2558002"/>
            <a:ext cx="15827712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015" y="5633623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>
                <a:moveTo>
                  <a:pt x="0" y="0"/>
                </a:moveTo>
                <a:lnTo>
                  <a:pt x="6534280" y="0"/>
                </a:lnTo>
              </a:path>
            </a:pathLst>
          </a:custGeom>
          <a:ln w="47624">
            <a:solidFill>
              <a:srgbClr val="898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5903996"/>
            <a:ext cx="5461000" cy="4208844"/>
          </a:xfrm>
          <a:prstGeom prst="rect">
            <a:avLst/>
          </a:prstGeom>
        </p:spPr>
        <p:txBody>
          <a:bodyPr vert="horz" wrap="square" lIns="0" tIns="1822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  <a:tabLst>
                <a:tab pos="1740535" algn="l"/>
              </a:tabLst>
            </a:pPr>
            <a:r>
              <a:rPr lang="en-US" sz="3200" b="1" spc="61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G</a:t>
            </a:r>
            <a:r>
              <a:rPr lang="en-US" sz="3200" b="1" spc="55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r</a:t>
            </a:r>
            <a:r>
              <a:rPr lang="en-US" sz="3200" b="1" spc="484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o</a:t>
            </a:r>
            <a:r>
              <a:rPr lang="en-US" sz="3200" b="1" spc="39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u</a:t>
            </a:r>
            <a:r>
              <a:rPr lang="en-US" sz="3200" b="1" spc="17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p</a:t>
            </a:r>
            <a:r>
              <a:rPr lang="en-US" sz="3200" b="1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	</a:t>
            </a:r>
            <a:r>
              <a:rPr lang="en-US" sz="3200" b="1" spc="16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6</a:t>
            </a:r>
            <a:r>
              <a:rPr lang="en-US" sz="3200" b="1" spc="-59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 </a:t>
            </a:r>
            <a:r>
              <a:rPr lang="en-US" sz="3200" b="1" spc="-5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:</a:t>
            </a:r>
            <a:endParaRPr lang="en-US" sz="3200">
              <a:latin typeface="Times New Roman"/>
              <a:ea typeface="Tahoma"/>
              <a:cs typeface="Tahoma"/>
            </a:endParaRPr>
          </a:p>
          <a:p>
            <a:pPr marL="12700" marR="460375">
              <a:lnSpc>
                <a:spcPts val="5170"/>
              </a:lnSpc>
              <a:spcBef>
                <a:spcPts val="400"/>
              </a:spcBef>
              <a:tabLst>
                <a:tab pos="1610360" algn="l"/>
                <a:tab pos="2665730" algn="l"/>
              </a:tabLst>
            </a:pPr>
            <a:r>
              <a:rPr lang="en-US" sz="3200" b="1" spc="66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A</a:t>
            </a:r>
            <a:r>
              <a:rPr lang="en-US" sz="3200" b="1" spc="32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l</a:t>
            </a:r>
            <a:r>
              <a:rPr lang="en-US" sz="3200" b="1" spc="37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e</a:t>
            </a:r>
            <a:r>
              <a:rPr lang="en-US" sz="3200" b="1" spc="13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j</a:t>
            </a:r>
            <a:r>
              <a:rPr lang="en-US" sz="3200" b="1" spc="61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a</a:t>
            </a:r>
            <a:r>
              <a:rPr lang="en-US" sz="3200" b="1" spc="409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n</a:t>
            </a:r>
            <a:r>
              <a:rPr lang="en-US" sz="3200" b="1" spc="51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d</a:t>
            </a:r>
            <a:r>
              <a:rPr lang="en-US" sz="3200" b="1" spc="55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r</a:t>
            </a:r>
            <a:r>
              <a:rPr lang="en-US" sz="3200" b="1" spc="14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o </a:t>
            </a:r>
            <a:r>
              <a:rPr lang="en-US" sz="3200" b="1" spc="66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A</a:t>
            </a:r>
            <a:r>
              <a:rPr lang="en-US" sz="3200" b="1" spc="22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c</a:t>
            </a:r>
            <a:r>
              <a:rPr lang="en-US" sz="3200" b="1" spc="484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o</a:t>
            </a:r>
            <a:r>
              <a:rPr lang="en-US" sz="3200" b="1" spc="270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s</a:t>
            </a:r>
            <a:r>
              <a:rPr lang="en-US" sz="3200" b="1" spc="27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t</a:t>
            </a:r>
            <a:r>
              <a:rPr lang="en-US" sz="3200" b="1" spc="17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a </a:t>
            </a:r>
            <a:endParaRPr lang="en-US" sz="3200" b="1" spc="335">
              <a:solidFill>
                <a:srgbClr val="898282"/>
              </a:solidFill>
              <a:latin typeface="Times New Roman"/>
              <a:ea typeface="Tahoma"/>
              <a:cs typeface="Tahoma"/>
            </a:endParaRPr>
          </a:p>
          <a:p>
            <a:pPr marL="12700" marR="460375">
              <a:lnSpc>
                <a:spcPts val="5170"/>
              </a:lnSpc>
              <a:spcBef>
                <a:spcPts val="400"/>
              </a:spcBef>
              <a:tabLst>
                <a:tab pos="1610360" algn="l"/>
                <a:tab pos="2665730" algn="l"/>
              </a:tabLst>
            </a:pPr>
            <a:r>
              <a:rPr lang="en-US" sz="3200" b="1" spc="33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Diego Martínez</a:t>
            </a:r>
          </a:p>
          <a:p>
            <a:pPr marL="12700" marR="460375">
              <a:lnSpc>
                <a:spcPts val="5170"/>
              </a:lnSpc>
              <a:spcBef>
                <a:spcPts val="400"/>
              </a:spcBef>
              <a:tabLst>
                <a:tab pos="1610360" algn="l"/>
                <a:tab pos="2665730" algn="l"/>
              </a:tabLst>
            </a:pPr>
            <a:r>
              <a:rPr lang="en-US" sz="3200" b="1" spc="63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Michael Caceres</a:t>
            </a:r>
            <a:endParaRPr lang="en-US" sz="3200" b="1" spc="270">
              <a:solidFill>
                <a:srgbClr val="898282"/>
              </a:solidFill>
              <a:latin typeface="Times New Roman"/>
              <a:ea typeface="Tahoma"/>
              <a:cs typeface="Tahoma"/>
            </a:endParaRPr>
          </a:p>
          <a:p>
            <a:pPr marL="12700" marR="460375">
              <a:lnSpc>
                <a:spcPts val="5170"/>
              </a:lnSpc>
              <a:spcBef>
                <a:spcPts val="400"/>
              </a:spcBef>
              <a:tabLst>
                <a:tab pos="1610360" algn="l"/>
                <a:tab pos="2665730" algn="l"/>
              </a:tabLst>
            </a:pPr>
            <a:r>
              <a:rPr lang="en-US" sz="3200" b="1" spc="36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Ricardo Diaz</a:t>
            </a:r>
          </a:p>
          <a:p>
            <a:pPr marL="12700" marR="460375">
              <a:lnSpc>
                <a:spcPts val="5170"/>
              </a:lnSpc>
              <a:spcBef>
                <a:spcPts val="400"/>
              </a:spcBef>
              <a:tabLst>
                <a:tab pos="1610360" algn="l"/>
                <a:tab pos="2665730" algn="l"/>
              </a:tabLst>
            </a:pPr>
            <a:r>
              <a:rPr lang="en-US" sz="3200" b="1" spc="365" err="1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Ary</a:t>
            </a:r>
            <a:r>
              <a:rPr lang="en-US" sz="3200" b="1" spc="365">
                <a:solidFill>
                  <a:srgbClr val="898282"/>
                </a:solidFill>
                <a:latin typeface="Times New Roman"/>
                <a:ea typeface="Tahoma"/>
                <a:cs typeface="Tahoma"/>
              </a:rPr>
              <a:t> Rubi</a:t>
            </a:r>
            <a:endParaRPr lang="en-US" sz="3200">
              <a:latin typeface="Times New Roman"/>
              <a:ea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533" y="75052"/>
            <a:ext cx="8993505" cy="561807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5"/>
              </a:spcBef>
            </a:pPr>
            <a:r>
              <a:rPr lang="es-ES" sz="8650" spc="540">
                <a:latin typeface="Trebuchet MS"/>
                <a:cs typeface="Georgia"/>
              </a:rPr>
              <a:t>Stock </a:t>
            </a:r>
            <a:r>
              <a:rPr lang="es-ES" sz="8650" spc="540" err="1">
                <a:latin typeface="Trebuchet MS"/>
                <a:cs typeface="Georgia"/>
              </a:rPr>
              <a:t>Market</a:t>
            </a:r>
            <a:r>
              <a:rPr lang="es-ES" sz="8650" spc="540">
                <a:latin typeface="Trebuchet MS"/>
                <a:cs typeface="Georgia"/>
              </a:rPr>
              <a:t> </a:t>
            </a:r>
            <a:r>
              <a:rPr lang="es-ES" sz="8650" spc="540" err="1">
                <a:latin typeface="Trebuchet MS"/>
                <a:cs typeface="Georgia"/>
              </a:rPr>
              <a:t>Based</a:t>
            </a:r>
            <a:r>
              <a:rPr lang="es-ES" sz="8650" spc="540">
                <a:latin typeface="Trebuchet MS"/>
                <a:cs typeface="Georgia"/>
              </a:rPr>
              <a:t> </a:t>
            </a:r>
            <a:r>
              <a:rPr lang="es-ES" sz="8650" spc="540" err="1">
                <a:latin typeface="Trebuchet MS"/>
                <a:cs typeface="Georgia"/>
              </a:rPr>
              <a:t>On</a:t>
            </a:r>
            <a:r>
              <a:rPr lang="es-ES" sz="8650" spc="540">
                <a:latin typeface="Trebuchet MS"/>
                <a:cs typeface="Georgia"/>
              </a:rPr>
              <a:t> Tweets</a:t>
            </a:r>
            <a:endParaRPr lang="es-ES" sz="8650">
              <a:latin typeface="Trebuchet MS"/>
              <a:cs typeface="Georgia"/>
            </a:endParaRPr>
          </a:p>
          <a:p>
            <a:pPr marL="184785">
              <a:lnSpc>
                <a:spcPct val="100000"/>
              </a:lnSpc>
              <a:spcBef>
                <a:spcPts val="1265"/>
              </a:spcBef>
            </a:pPr>
            <a:r>
              <a:rPr sz="6800" i="1" spc="-385">
                <a:solidFill>
                  <a:srgbClr val="000000"/>
                </a:solidFill>
                <a:latin typeface="Tahoma"/>
                <a:ea typeface="Tahoma"/>
                <a:cs typeface="Times New Roman"/>
              </a:rPr>
              <a:t>For</a:t>
            </a:r>
            <a:r>
              <a:rPr sz="6800" i="1" spc="-35">
                <a:solidFill>
                  <a:srgbClr val="000000"/>
                </a:solidFill>
                <a:latin typeface="Tahoma"/>
                <a:ea typeface="Tahoma"/>
                <a:cs typeface="Times New Roman"/>
              </a:rPr>
              <a:t> </a:t>
            </a:r>
            <a:r>
              <a:rPr sz="6800" i="1" spc="-500">
                <a:solidFill>
                  <a:srgbClr val="000000"/>
                </a:solidFill>
                <a:latin typeface="Tahoma"/>
                <a:ea typeface="Tahoma"/>
                <a:cs typeface="Times New Roman"/>
              </a:rPr>
              <a:t>POLIMI</a:t>
            </a:r>
            <a:endParaRPr sz="6800">
              <a:latin typeface="Tahoma"/>
              <a:ea typeface="Tahoma"/>
              <a:cs typeface="Times New Roman"/>
            </a:endParaRPr>
          </a:p>
        </p:txBody>
      </p:sp>
      <p:pic>
        <p:nvPicPr>
          <p:cNvPr id="3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25B9150-523C-86BD-F6D6-FFA13305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29" y="3874980"/>
            <a:ext cx="10388182" cy="5994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19460" y="1275299"/>
            <a:ext cx="15183485" cy="825867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40"/>
              </a:spcBef>
            </a:pPr>
            <a:endParaRPr lang="es-MX" sz="5200" spc="60">
              <a:solidFill>
                <a:srgbClr val="1D79CF"/>
              </a:solidFill>
              <a:latin typeface="Optima" panose="02000503060000020004" pitchFamily="2" charset="0"/>
              <a:cs typeface="Trebuchet MS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A499DB3-057F-55B4-4CC9-32B63752016C}"/>
              </a:ext>
            </a:extLst>
          </p:cNvPr>
          <p:cNvSpPr txBox="1">
            <a:spLocks/>
          </p:cNvSpPr>
          <p:nvPr/>
        </p:nvSpPr>
        <p:spPr>
          <a:xfrm>
            <a:off x="1017511" y="227170"/>
            <a:ext cx="15185434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C" kern="0" spc="620" err="1">
                <a:latin typeface="Trebuchet MS"/>
              </a:rPr>
              <a:t>Sentiment</a:t>
            </a:r>
            <a:r>
              <a:rPr lang="es-EC" kern="0" spc="620">
                <a:latin typeface="Trebuchet MS"/>
              </a:rPr>
              <a:t> </a:t>
            </a:r>
            <a:r>
              <a:rPr lang="es-EC" kern="0" spc="620" err="1">
                <a:latin typeface="Trebuchet MS"/>
              </a:rPr>
              <a:t>Analysis</a:t>
            </a:r>
            <a:r>
              <a:rPr lang="es-EC" kern="0" spc="620">
                <a:latin typeface="Trebuchet MS"/>
              </a:rPr>
              <a:t> Word Cloud</a:t>
            </a:r>
            <a:endParaRPr lang="en-US">
              <a:latin typeface="Trebuchet MS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1E9C39B8-38AB-504D-DFA9-9611E77A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" y="2655796"/>
            <a:ext cx="5953883" cy="324355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5AB110-EFD6-054B-898E-A25D36329322}"/>
              </a:ext>
            </a:extLst>
          </p:cNvPr>
          <p:cNvSpPr txBox="1"/>
          <p:nvPr/>
        </p:nvSpPr>
        <p:spPr>
          <a:xfrm>
            <a:off x="1338414" y="1667531"/>
            <a:ext cx="3416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b="1">
                <a:solidFill>
                  <a:schemeClr val="tx2"/>
                </a:solidFill>
                <a:latin typeface="optima" panose="02000503060000020004"/>
                <a:cs typeface="Calibri"/>
              </a:rPr>
              <a:t>Total Data set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82E17C19-F483-39A7-CC35-6D4D0FFD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56" y="2655790"/>
            <a:ext cx="5350465" cy="3243559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AE684C89-966A-9730-59DD-4C310D0C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570" y="2655790"/>
            <a:ext cx="6470946" cy="32435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FA2D220-7A27-7289-91AD-0438CE31AF06}"/>
              </a:ext>
            </a:extLst>
          </p:cNvPr>
          <p:cNvSpPr txBox="1"/>
          <p:nvPr/>
        </p:nvSpPr>
        <p:spPr>
          <a:xfrm>
            <a:off x="7361905" y="1683618"/>
            <a:ext cx="3416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b="1">
                <a:solidFill>
                  <a:schemeClr val="accent3">
                    <a:lumMod val="75000"/>
                  </a:schemeClr>
                </a:solidFill>
                <a:latin typeface="optima" panose="02000503060000020004"/>
                <a:cs typeface="Calibri"/>
              </a:rPr>
              <a:t>Positive Data set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E46B89-D3D9-1DC0-C638-6BC2912BD6B3}"/>
              </a:ext>
            </a:extLst>
          </p:cNvPr>
          <p:cNvSpPr txBox="1"/>
          <p:nvPr/>
        </p:nvSpPr>
        <p:spPr>
          <a:xfrm>
            <a:off x="13014126" y="1667530"/>
            <a:ext cx="4058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b="1">
                <a:solidFill>
                  <a:schemeClr val="accent2">
                    <a:lumMod val="75000"/>
                  </a:schemeClr>
                </a:solidFill>
                <a:latin typeface="optima" panose="02000503060000020004"/>
                <a:cs typeface="Calibri"/>
              </a:rPr>
              <a:t>Negative Data 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363C2-5126-12C4-DB33-6685F1595380}"/>
              </a:ext>
            </a:extLst>
          </p:cNvPr>
          <p:cNvCxnSpPr>
            <a:cxnSpLocks/>
          </p:cNvCxnSpPr>
          <p:nvPr/>
        </p:nvCxnSpPr>
        <p:spPr>
          <a:xfrm>
            <a:off x="281447" y="2344988"/>
            <a:ext cx="5530644" cy="0"/>
          </a:xfrm>
          <a:prstGeom prst="line">
            <a:avLst/>
          </a:prstGeom>
          <a:ln w="7620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8EBC9B-719D-D4BE-2E38-F93EE2087215}"/>
              </a:ext>
            </a:extLst>
          </p:cNvPr>
          <p:cNvCxnSpPr>
            <a:cxnSpLocks/>
          </p:cNvCxnSpPr>
          <p:nvPr/>
        </p:nvCxnSpPr>
        <p:spPr>
          <a:xfrm flipV="1">
            <a:off x="6095856" y="2331456"/>
            <a:ext cx="5426890" cy="13532"/>
          </a:xfrm>
          <a:prstGeom prst="line">
            <a:avLst/>
          </a:prstGeom>
          <a:ln w="762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45D6E1-1033-C892-D378-54F48C2C40CE}"/>
              </a:ext>
            </a:extLst>
          </p:cNvPr>
          <p:cNvCxnSpPr>
            <a:cxnSpLocks/>
          </p:cNvCxnSpPr>
          <p:nvPr/>
        </p:nvCxnSpPr>
        <p:spPr>
          <a:xfrm flipV="1">
            <a:off x="11669570" y="2329949"/>
            <a:ext cx="6220224" cy="34219"/>
          </a:xfrm>
          <a:prstGeom prst="line">
            <a:avLst/>
          </a:prstGeom>
          <a:ln w="7620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FFB30F-4C6C-0F50-424D-E94376C4EB94}"/>
              </a:ext>
            </a:extLst>
          </p:cNvPr>
          <p:cNvSpPr txBox="1"/>
          <p:nvPr/>
        </p:nvSpPr>
        <p:spPr>
          <a:xfrm>
            <a:off x="73741" y="6452419"/>
            <a:ext cx="5801033" cy="2308324"/>
          </a:xfrm>
          <a:prstGeom prst="rect">
            <a:avLst/>
          </a:prstGeom>
          <a:noFill/>
          <a:ln w="38100">
            <a:solidFill>
              <a:schemeClr val="tx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 SPX and Apple are the most frequently mentioned words in the dataset.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 Discussions  around market performance.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The impact of COVID-19.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The rising uncertainty has prompted discussions about investing in gold.</a:t>
            </a:r>
            <a:endParaRPr lang="en-US">
              <a:latin typeface="optima" panose="02000503060000020004"/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50B59F-A6FF-49E2-7AB1-A5610E5223DA}"/>
              </a:ext>
            </a:extLst>
          </p:cNvPr>
          <p:cNvSpPr txBox="1"/>
          <p:nvPr/>
        </p:nvSpPr>
        <p:spPr>
          <a:xfrm>
            <a:off x="6096939" y="6452419"/>
            <a:ext cx="5350465" cy="230832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Netflix and Amazon have become more relevant due to the lockdowns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Discussions about technology companies.</a:t>
            </a:r>
            <a:r>
              <a:rPr lang="en-US" sz="2400">
                <a:latin typeface="optima" panose="02000503060000020004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7E7972-7E9F-AE21-1D30-907A1D76F876}"/>
              </a:ext>
            </a:extLst>
          </p:cNvPr>
          <p:cNvSpPr txBox="1"/>
          <p:nvPr/>
        </p:nvSpPr>
        <p:spPr>
          <a:xfrm>
            <a:off x="11669570" y="6452419"/>
            <a:ext cx="6470946" cy="230832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latin typeface="optima" panose="02000503060000020004"/>
                <a:ea typeface="+mn-lt"/>
                <a:cs typeface="+mn-lt"/>
              </a:rPr>
              <a:t>There is a bad perception about Facebook, Trump and JP morgan</a:t>
            </a:r>
            <a:br>
              <a:rPr lang="en-US" sz="2400"/>
            </a:b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98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1A499DB3-057F-55B4-4CC9-32B63752016C}"/>
              </a:ext>
            </a:extLst>
          </p:cNvPr>
          <p:cNvSpPr txBox="1">
            <a:spLocks/>
          </p:cNvSpPr>
          <p:nvPr/>
        </p:nvSpPr>
        <p:spPr>
          <a:xfrm>
            <a:off x="1551536" y="770563"/>
            <a:ext cx="15185434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C" kern="0" spc="620" err="1">
                <a:latin typeface="Trebuchet MS"/>
              </a:rPr>
              <a:t>Name</a:t>
            </a:r>
            <a:r>
              <a:rPr lang="es-EC" kern="0" spc="620">
                <a:latin typeface="Trebuchet MS"/>
              </a:rPr>
              <a:t> </a:t>
            </a:r>
            <a:r>
              <a:rPr lang="es-EC" kern="0" spc="620" err="1">
                <a:latin typeface="Trebuchet MS"/>
              </a:rPr>
              <a:t>Entity</a:t>
            </a:r>
            <a:r>
              <a:rPr lang="es-EC" kern="0" spc="620">
                <a:latin typeface="Trebuchet MS"/>
              </a:rPr>
              <a:t> </a:t>
            </a:r>
            <a:r>
              <a:rPr lang="es-EC" kern="0" spc="620" err="1">
                <a:latin typeface="Trebuchet MS"/>
              </a:rPr>
              <a:t>Recognition</a:t>
            </a:r>
            <a:r>
              <a:rPr lang="es-EC" kern="0" spc="620">
                <a:latin typeface="Trebuchet MS"/>
              </a:rPr>
              <a:t> </a:t>
            </a:r>
            <a:r>
              <a:rPr lang="es-EC" kern="0" spc="620" err="1">
                <a:latin typeface="Trebuchet MS"/>
              </a:rPr>
              <a:t>results</a:t>
            </a:r>
            <a:endParaRPr lang="es-EC" kern="0" spc="620">
              <a:latin typeface="Trebuchet M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957BE9-D929-2D2B-C93F-20E08A3C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20129"/>
              </p:ext>
            </p:extLst>
          </p:nvPr>
        </p:nvGraphicFramePr>
        <p:xfrm>
          <a:off x="698272" y="2032912"/>
          <a:ext cx="7398591" cy="40005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398591">
                  <a:extLst>
                    <a:ext uri="{9D8B030D-6E8A-4147-A177-3AD203B41FA5}">
                      <a16:colId xmlns:a16="http://schemas.microsoft.com/office/drawing/2014/main" val="2700164481"/>
                    </a:ext>
                  </a:extLst>
                </a:gridCol>
              </a:tblGrid>
              <a:tr h="703609">
                <a:tc>
                  <a:txBody>
                    <a:bodyPr/>
                    <a:lstStyle/>
                    <a:p>
                      <a:pPr algn="ctr"/>
                      <a:r>
                        <a:rPr lang="es-MX" sz="4000">
                          <a:latin typeface="optima" panose="02000503060000020004"/>
                        </a:rPr>
                        <a:t>Positive</a:t>
                      </a:r>
                      <a:endParaRPr lang="en-US" sz="4000">
                        <a:latin typeface="optima" panose="0200050306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1544"/>
                  </a:ext>
                </a:extLst>
              </a:tr>
              <a:tr h="7036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solidFill>
                            <a:srgbClr val="000000"/>
                          </a:solidFill>
                          <a:latin typeface="optima" panose="02000503060000020004"/>
                        </a:rPr>
                        <a:t>S&amp;P 500 </a:t>
                      </a:r>
                      <a:endParaRPr lang="es-MX" sz="2800" b="1">
                        <a:solidFill>
                          <a:srgbClr val="000000"/>
                        </a:solidFill>
                        <a:latin typeface="optima" panose="02000503060000020004"/>
                        <a:ea typeface="+mn-lt"/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42438"/>
                  </a:ext>
                </a:extLst>
              </a:tr>
              <a:tr h="7036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latin typeface="optima" panose="02000503060000020004"/>
                        </a:rPr>
                        <a:t>APPLE</a:t>
                      </a:r>
                      <a:endParaRPr lang="es-MX" sz="2800" b="1">
                        <a:latin typeface="optima" panose="02000503060000020004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74841"/>
                  </a:ext>
                </a:extLst>
              </a:tr>
              <a:tr h="7036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latin typeface="optima" panose="02000503060000020004"/>
                        </a:rPr>
                        <a:t>AMAZON</a:t>
                      </a:r>
                    </a:p>
                    <a:p>
                      <a:pPr algn="ctr"/>
                      <a:endParaRPr lang="en-US" sz="2800" b="1">
                        <a:latin typeface="optima" panose="0200050306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2510"/>
                  </a:ext>
                </a:extLst>
              </a:tr>
              <a:tr h="7036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latin typeface="optima" panose="02000503060000020004"/>
                        </a:rPr>
                        <a:t>MICROSOFT</a:t>
                      </a:r>
                    </a:p>
                    <a:p>
                      <a:pPr algn="ctr"/>
                      <a:endParaRPr lang="en-US" sz="2800" b="1">
                        <a:latin typeface="optima" panose="0200050306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874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2CD338-50E3-64E0-6EA7-894A4904A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74126"/>
              </p:ext>
            </p:extLst>
          </p:nvPr>
        </p:nvGraphicFramePr>
        <p:xfrm>
          <a:off x="10205884" y="2032910"/>
          <a:ext cx="7262297" cy="400058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262297">
                  <a:extLst>
                    <a:ext uri="{9D8B030D-6E8A-4147-A177-3AD203B41FA5}">
                      <a16:colId xmlns:a16="http://schemas.microsoft.com/office/drawing/2014/main" val="2700164481"/>
                    </a:ext>
                  </a:extLst>
                </a:gridCol>
              </a:tblGrid>
              <a:tr h="748766">
                <a:tc>
                  <a:txBody>
                    <a:bodyPr/>
                    <a:lstStyle/>
                    <a:p>
                      <a:pPr algn="ctr"/>
                      <a:r>
                        <a:rPr lang="es-MX" sz="4000">
                          <a:latin typeface="optima" panose="02000503060000020004"/>
                        </a:rPr>
                        <a:t>Negative</a:t>
                      </a:r>
                      <a:endParaRPr lang="en-US" sz="4000">
                        <a:latin typeface="optima" panose="0200050306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61544"/>
                  </a:ext>
                </a:extLst>
              </a:tr>
              <a:tr h="74876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solidFill>
                            <a:srgbClr val="000000"/>
                          </a:solidFill>
                          <a:latin typeface="optima" panose="02000503060000020004"/>
                        </a:rPr>
                        <a:t>S&amp;P 500 </a:t>
                      </a:r>
                      <a:endParaRPr lang="es-MX" sz="2800" b="1">
                        <a:solidFill>
                          <a:srgbClr val="000000"/>
                        </a:solidFill>
                        <a:latin typeface="optima" panose="02000503060000020004"/>
                        <a:ea typeface="+mn-lt"/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42438"/>
                  </a:ext>
                </a:extLst>
              </a:tr>
              <a:tr h="74876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latin typeface="optima" panose="02000503060000020004"/>
                        </a:rPr>
                        <a:t>JP Morgan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74841"/>
                  </a:ext>
                </a:extLst>
              </a:tr>
              <a:tr h="100552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latin typeface="optima" panose="02000503060000020004"/>
                        </a:rPr>
                        <a:t>Pepsi</a:t>
                      </a:r>
                    </a:p>
                    <a:p>
                      <a:pPr algn="ctr"/>
                      <a:endParaRPr lang="en-US" sz="2800" b="1">
                        <a:latin typeface="optima" panose="0200050306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2510"/>
                  </a:ext>
                </a:extLst>
              </a:tr>
              <a:tr h="74876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800" b="1">
                          <a:latin typeface="optima" panose="02000503060000020004"/>
                        </a:rPr>
                        <a:t>FED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87447"/>
                  </a:ext>
                </a:extLst>
              </a:tr>
            </a:tbl>
          </a:graphicData>
        </a:graphic>
      </p:graphicFrame>
      <p:pic>
        <p:nvPicPr>
          <p:cNvPr id="1026" name="Picture 2" descr="Positive vote - Free miscellaneous icons">
            <a:extLst>
              <a:ext uri="{FF2B5EF4-FFF2-40B4-BE49-F238E27FC236}">
                <a16:creationId xmlns:a16="http://schemas.microsoft.com/office/drawing/2014/main" id="{C8CDB402-D091-2AD8-F9D9-F63F60A9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1421">
            <a:off x="1224116" y="2099277"/>
            <a:ext cx="589936" cy="5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sitive vote - Free miscellaneous icons">
            <a:extLst>
              <a:ext uri="{FF2B5EF4-FFF2-40B4-BE49-F238E27FC236}">
                <a16:creationId xmlns:a16="http://schemas.microsoft.com/office/drawing/2014/main" id="{864BDA39-8D6E-E317-A95D-F98960FA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1657">
            <a:off x="11110451" y="2099277"/>
            <a:ext cx="589936" cy="5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BA61CD00-0A6F-7B26-ABDD-DBC6C71F8A73}"/>
              </a:ext>
            </a:extLst>
          </p:cNvPr>
          <p:cNvSpPr/>
          <p:nvPr/>
        </p:nvSpPr>
        <p:spPr>
          <a:xfrm>
            <a:off x="2816942" y="6359688"/>
            <a:ext cx="13067071" cy="378720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sentiment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towards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technology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companies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is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generally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positive.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On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other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hand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banking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fast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consuming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sectors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are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viewed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negatively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S&amp;P 500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is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mentioned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in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both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positive and negative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contexts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indicating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its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continued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sz="2400" err="1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relevance</a:t>
            </a:r>
            <a:r>
              <a:rPr lang="es-MX" sz="2400">
                <a:solidFill>
                  <a:sysClr val="windowText" lastClr="000000"/>
                </a:solidFill>
                <a:latin typeface="optima" panose="02000503060000020004"/>
                <a:ea typeface="+mn-lt"/>
                <a:cs typeface="+mn-lt"/>
              </a:rPr>
              <a:t>.</a:t>
            </a:r>
          </a:p>
          <a:p>
            <a:pPr algn="ctr"/>
            <a:endParaRPr lang="en-US"/>
          </a:p>
        </p:txBody>
      </p:sp>
      <p:pic>
        <p:nvPicPr>
          <p:cNvPr id="1028" name="Picture 4" descr="Insight - Free miscellaneous icons">
            <a:extLst>
              <a:ext uri="{FF2B5EF4-FFF2-40B4-BE49-F238E27FC236}">
                <a16:creationId xmlns:a16="http://schemas.microsoft.com/office/drawing/2014/main" id="{F7CDD6F0-C809-1D13-331D-C8DD9268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3" y="7501324"/>
            <a:ext cx="1505528" cy="150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7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152047" y="3861550"/>
            <a:ext cx="4808220" cy="4549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endParaRPr lang="es-MX" sz="2600" spc="150">
              <a:solidFill>
                <a:srgbClr val="1D79CF"/>
              </a:solidFill>
              <a:latin typeface="Optima" panose="02000503060000020004" pitchFamily="2" charset="0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299" y="5398501"/>
            <a:ext cx="1927327" cy="3651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endParaRPr lang="es-MX" sz="2100" spc="20">
              <a:solidFill>
                <a:srgbClr val="535353"/>
              </a:solidFill>
              <a:latin typeface="Optim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1309885"/>
            <a:ext cx="15183485" cy="825867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40"/>
              </a:spcBef>
            </a:pPr>
            <a:endParaRPr lang="es-MX" sz="5200" spc="60">
              <a:solidFill>
                <a:srgbClr val="1D79CF"/>
              </a:solidFill>
              <a:latin typeface="Optima" panose="02000503060000020004" pitchFamily="2" charset="0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1E6D563-6553-6ED2-D33D-88D94CEA8136}"/>
              </a:ext>
            </a:extLst>
          </p:cNvPr>
          <p:cNvSpPr txBox="1"/>
          <p:nvPr/>
        </p:nvSpPr>
        <p:spPr>
          <a:xfrm>
            <a:off x="16020093" y="9679876"/>
            <a:ext cx="1942690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2800" i="1" spc="50">
              <a:latin typeface="Optima" panose="02000503060000020004" pitchFamily="2" charset="0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A499DB3-057F-55B4-4CC9-32B63752016C}"/>
              </a:ext>
            </a:extLst>
          </p:cNvPr>
          <p:cNvSpPr txBox="1">
            <a:spLocks/>
          </p:cNvSpPr>
          <p:nvPr/>
        </p:nvSpPr>
        <p:spPr>
          <a:xfrm>
            <a:off x="1017511" y="227170"/>
            <a:ext cx="15185434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C" kern="0" spc="620" err="1">
                <a:latin typeface="Trebuchet MS"/>
              </a:rPr>
              <a:t>Topic</a:t>
            </a:r>
            <a:r>
              <a:rPr lang="es-EC" kern="0" spc="620">
                <a:latin typeface="Trebuchet MS"/>
              </a:rPr>
              <a:t> </a:t>
            </a:r>
            <a:r>
              <a:rPr lang="es-EC" kern="0" spc="620" err="1">
                <a:latin typeface="Trebuchet MS"/>
              </a:rPr>
              <a:t>Modelling</a:t>
            </a:r>
            <a:endParaRPr lang="es-EC" kern="0" spc="620">
              <a:latin typeface="Trebuchet M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0A0E09-8193-BCD7-E10F-DFEA50B0CA82}"/>
              </a:ext>
            </a:extLst>
          </p:cNvPr>
          <p:cNvSpPr txBox="1"/>
          <p:nvPr/>
        </p:nvSpPr>
        <p:spPr>
          <a:xfrm>
            <a:off x="3473892" y="1475566"/>
            <a:ext cx="21764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4000" b="1">
                <a:solidFill>
                  <a:schemeClr val="accent3">
                    <a:lumMod val="75000"/>
                  </a:schemeClr>
                </a:solidFill>
                <a:cs typeface="Calibri"/>
              </a:rPr>
              <a:t>Positive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BBDE6C-BAFC-2C8E-9BA9-FE51E4C79CBF}"/>
              </a:ext>
            </a:extLst>
          </p:cNvPr>
          <p:cNvSpPr txBox="1"/>
          <p:nvPr/>
        </p:nvSpPr>
        <p:spPr>
          <a:xfrm>
            <a:off x="12703369" y="1379891"/>
            <a:ext cx="21764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4000" b="1">
                <a:solidFill>
                  <a:schemeClr val="accent2"/>
                </a:solidFill>
                <a:cs typeface="Calibri"/>
              </a:rPr>
              <a:t>Negative</a:t>
            </a:r>
            <a:endParaRPr lang="es-MX" sz="3600" b="1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A7565A-2F19-1F03-1ED5-58B0BF94D9DB}"/>
              </a:ext>
            </a:extLst>
          </p:cNvPr>
          <p:cNvSpPr txBox="1"/>
          <p:nvPr/>
        </p:nvSpPr>
        <p:spPr>
          <a:xfrm>
            <a:off x="286465" y="2135752"/>
            <a:ext cx="8551288" cy="701730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0: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futures trading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trends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 </a:t>
            </a:r>
          </a:p>
          <a:p>
            <a:pPr algn="just"/>
            <a:br>
              <a:rPr lang="es-MX">
                <a:latin typeface="optima" panose="02000503060000020004"/>
                <a:ea typeface="+mn-lt"/>
                <a:cs typeface="+mn-lt"/>
              </a:rPr>
            </a:br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1: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investment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news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and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performance.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2: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popular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technology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companies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such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as Apple, Amazon, and Google.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3: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innovation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research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development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in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technology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industry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4: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information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trends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with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focus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NASDAQ.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5: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Apple's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performance,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particularly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in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new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product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releases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6: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earnings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performance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companies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such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as Johnson &amp; Johnson, Goldman Sachs, and Wells Fargo.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7: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Walt Disney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World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including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news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about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cast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members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union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representation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8: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foreign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exchange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trading and trading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strategies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 </a:t>
            </a:r>
          </a:p>
          <a:p>
            <a:pPr algn="just"/>
            <a:endParaRPr lang="es-MX">
              <a:latin typeface="optima" panose="02000503060000020004"/>
              <a:ea typeface="+mn-lt"/>
              <a:cs typeface="+mn-lt"/>
            </a:endParaRPr>
          </a:p>
          <a:p>
            <a:pPr algn="just"/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9: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Words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related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to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trends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performance,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including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mentions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capitalization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billionaire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investors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</a:t>
            </a:r>
            <a:endParaRPr lang="en-US">
              <a:latin typeface="optima" panose="02000503060000020004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DD6558-0B41-76BE-9E3D-C6314C7240A9}"/>
              </a:ext>
            </a:extLst>
          </p:cNvPr>
          <p:cNvSpPr txBox="1"/>
          <p:nvPr/>
        </p:nvSpPr>
        <p:spPr>
          <a:xfrm>
            <a:off x="9450250" y="2121897"/>
            <a:ext cx="8682672" cy="70173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0: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about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trends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with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mixed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sentiment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Mention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companies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like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Apple.</a:t>
            </a:r>
            <a:endParaRPr lang="es-MX">
              <a:latin typeface="optima" panose="02000503060000020004"/>
            </a:endParaRP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1: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earnings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reports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expected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results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investment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in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various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stocks.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2: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popular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technology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stocks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like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Facebook, Amazon, and Tesla.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3: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indices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like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S&amp;P 500, Dow, and NASDAQ.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4: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short-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term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trades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price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movements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including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cryptocurrency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5: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recommendations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analyst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ratings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for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various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companies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6: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concerns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about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suppression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dissenting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voices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opinions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Facebook.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7: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quarterly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earnings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reports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sales figures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for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various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companies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8: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technical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analysis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trading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indicators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for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investments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</a:t>
            </a:r>
          </a:p>
          <a:p>
            <a:endParaRPr lang="es-MX">
              <a:latin typeface="optima" panose="02000503060000020004"/>
              <a:ea typeface="+mn-lt"/>
              <a:cs typeface="+mn-lt"/>
            </a:endParaRPr>
          </a:p>
          <a:p>
            <a:r>
              <a:rPr lang="es-MX" b="1" err="1">
                <a:latin typeface="optima" panose="02000503060000020004"/>
                <a:ea typeface="+mn-lt"/>
                <a:cs typeface="+mn-lt"/>
              </a:rPr>
              <a:t>Topic</a:t>
            </a:r>
            <a:r>
              <a:rPr lang="es-MX" b="1">
                <a:latin typeface="optima" panose="02000503060000020004"/>
                <a:ea typeface="+mn-lt"/>
                <a:cs typeface="+mn-lt"/>
              </a:rPr>
              <a:t> 9: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Discussion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of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stock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market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trends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and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investments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,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including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in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the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oil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 </a:t>
            </a:r>
            <a:r>
              <a:rPr lang="es-MX" err="1">
                <a:latin typeface="optima" panose="02000503060000020004"/>
                <a:ea typeface="+mn-lt"/>
                <a:cs typeface="+mn-lt"/>
              </a:rPr>
              <a:t>industry</a:t>
            </a:r>
            <a:r>
              <a:rPr lang="es-MX">
                <a:latin typeface="optima" panose="02000503060000020004"/>
                <a:ea typeface="+mn-lt"/>
                <a:cs typeface="+mn-lt"/>
              </a:rPr>
              <a:t>.</a:t>
            </a:r>
          </a:p>
          <a:p>
            <a:endParaRPr lang="es-MX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</p:txBody>
      </p:sp>
      <p:pic>
        <p:nvPicPr>
          <p:cNvPr id="2" name="Picture 2" descr="Positive vote - Free miscellaneous icons">
            <a:extLst>
              <a:ext uri="{FF2B5EF4-FFF2-40B4-BE49-F238E27FC236}">
                <a16:creationId xmlns:a16="http://schemas.microsoft.com/office/drawing/2014/main" id="{BAE2BF6B-237C-9C75-7F67-3E09ABA8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1421">
            <a:off x="2709023" y="1510690"/>
            <a:ext cx="589936" cy="5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sitive vote - Free miscellaneous icons">
            <a:extLst>
              <a:ext uri="{FF2B5EF4-FFF2-40B4-BE49-F238E27FC236}">
                <a16:creationId xmlns:a16="http://schemas.microsoft.com/office/drawing/2014/main" id="{185CD71D-D76B-2A4F-AED7-1462AFC6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61657">
            <a:off x="12069307" y="1510690"/>
            <a:ext cx="589936" cy="58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71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1383" y="2182433"/>
            <a:ext cx="11055378" cy="739946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s-MX" sz="3200">
                <a:latin typeface="optima" panose="02000503060000020004"/>
                <a:ea typeface="Söhne"/>
                <a:cs typeface="Söhne"/>
              </a:rPr>
              <a:t>After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analyzing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the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results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,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we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have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come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to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the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following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conclusions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:</a:t>
            </a:r>
          </a:p>
          <a:p>
            <a:endParaRPr lang="es-MX" sz="3200">
              <a:latin typeface="optima" panose="02000503060000020004"/>
              <a:ea typeface="Söhne"/>
              <a:cs typeface="Söhne"/>
            </a:endParaRPr>
          </a:p>
          <a:p>
            <a:pPr>
              <a:buAutoNum type="arabicPeriod"/>
            </a:pP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Technological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companies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have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a positive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perception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, so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it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is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recommended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to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maintain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or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buy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stocks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related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to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this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market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.</a:t>
            </a:r>
          </a:p>
          <a:p>
            <a:pPr>
              <a:buAutoNum type="arabicPeriod"/>
            </a:pPr>
            <a:endParaRPr lang="es-MX" sz="3200">
              <a:latin typeface="optima" panose="02000503060000020004"/>
              <a:ea typeface="Söhne"/>
              <a:cs typeface="Söhne"/>
            </a:endParaRPr>
          </a:p>
          <a:p>
            <a:pPr>
              <a:buAutoNum type="arabicPeriod"/>
            </a:pPr>
            <a:r>
              <a:rPr lang="es-MX" sz="3200">
                <a:latin typeface="optima" panose="02000503060000020004"/>
                <a:ea typeface="Söhne"/>
                <a:cs typeface="Söhne"/>
              </a:rPr>
              <a:t> Facebook has a negative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perception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, so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we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do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not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recommend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investing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in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this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stock.</a:t>
            </a:r>
          </a:p>
          <a:p>
            <a:pPr>
              <a:buAutoNum type="arabicPeriod"/>
            </a:pPr>
            <a:endParaRPr lang="es-MX" sz="3200">
              <a:latin typeface="optima" panose="02000503060000020004"/>
              <a:ea typeface="Söhne"/>
              <a:cs typeface="Söhne"/>
            </a:endParaRPr>
          </a:p>
          <a:p>
            <a:pPr>
              <a:buAutoNum type="arabicPeriod"/>
            </a:pP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Due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to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the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uncertain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market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,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people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are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considering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buying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gold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as a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safe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investment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option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.</a:t>
            </a:r>
          </a:p>
          <a:p>
            <a:pPr>
              <a:buAutoNum type="arabicPeriod"/>
            </a:pPr>
            <a:endParaRPr lang="es-MX" sz="3200">
              <a:latin typeface="optima" panose="02000503060000020004"/>
              <a:ea typeface="Söhne"/>
              <a:cs typeface="Söhne"/>
            </a:endParaRPr>
          </a:p>
          <a:p>
            <a:pPr>
              <a:buAutoNum type="arabicPeriod"/>
            </a:pPr>
            <a:r>
              <a:rPr lang="es-MX" sz="3200">
                <a:latin typeface="optima" panose="02000503060000020004"/>
                <a:ea typeface="Söhne"/>
                <a:cs typeface="Söhne"/>
              </a:rPr>
              <a:t> Streaming and media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companies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such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as Netflix, Amazon, and Disney are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being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discussed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, and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we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recommend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investing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in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these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companies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 as </a:t>
            </a:r>
            <a:r>
              <a:rPr lang="es-MX" sz="3200" err="1">
                <a:latin typeface="optima" panose="02000503060000020004"/>
                <a:ea typeface="Söhne"/>
                <a:cs typeface="Söhne"/>
              </a:rPr>
              <a:t>well</a:t>
            </a:r>
            <a:r>
              <a:rPr lang="es-MX" sz="3200">
                <a:latin typeface="optima" panose="02000503060000020004"/>
                <a:ea typeface="Söhne"/>
                <a:cs typeface="Söhne"/>
              </a:rPr>
              <a:t>.</a:t>
            </a:r>
            <a:endParaRPr lang="en-US" sz="4400" spc="65">
              <a:latin typeface="optima" panose="02000503060000020004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958851"/>
            <a:ext cx="7061200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409">
                <a:latin typeface="Trebuchet MS"/>
              </a:rPr>
              <a:t>Conclusions</a:t>
            </a:r>
            <a:endParaRPr lang="en-US"/>
          </a:p>
        </p:txBody>
      </p:sp>
      <p:pic>
        <p:nvPicPr>
          <p:cNvPr id="3074" name="Picture 2" descr="Conclusion - Free technology icons">
            <a:extLst>
              <a:ext uri="{FF2B5EF4-FFF2-40B4-BE49-F238E27FC236}">
                <a16:creationId xmlns:a16="http://schemas.microsoft.com/office/drawing/2014/main" id="{58F9D73D-78F3-213C-CA64-693A83FC3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59" y="14718"/>
            <a:ext cx="3444825" cy="34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ntiment Analysis | Sentiment Analysis Tools | Express Analytics">
            <a:extLst>
              <a:ext uri="{FF2B5EF4-FFF2-40B4-BE49-F238E27FC236}">
                <a16:creationId xmlns:a16="http://schemas.microsoft.com/office/drawing/2014/main" id="{52B6913F-B6F8-A61B-CA97-C7F859C2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318" y="3967845"/>
            <a:ext cx="4398861" cy="23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est Stock market analysis Illustration download in PNG &amp; Vector format">
            <a:extLst>
              <a:ext uri="{FF2B5EF4-FFF2-40B4-BE49-F238E27FC236}">
                <a16:creationId xmlns:a16="http://schemas.microsoft.com/office/drawing/2014/main" id="{C1F076D3-252B-ACBC-FDB9-07AC936F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318" y="6319154"/>
            <a:ext cx="4367953" cy="39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3718" y="2962194"/>
            <a:ext cx="5451475" cy="5248873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sz="4400" spc="315">
                <a:solidFill>
                  <a:srgbClr val="535353"/>
                </a:solidFill>
                <a:latin typeface="Georgia"/>
                <a:cs typeface="Georgia"/>
              </a:rPr>
              <a:t>Introduction</a:t>
            </a:r>
            <a:endParaRPr sz="4400">
              <a:latin typeface="Georgia"/>
              <a:cs typeface="Georgia"/>
            </a:endParaRPr>
          </a:p>
          <a:p>
            <a:pPr marL="23495">
              <a:lnSpc>
                <a:spcPct val="100000"/>
              </a:lnSpc>
              <a:spcBef>
                <a:spcPts val="3645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sz="4400" spc="320">
                <a:solidFill>
                  <a:srgbClr val="535353"/>
                </a:solidFill>
                <a:latin typeface="Georgia"/>
                <a:cs typeface="Georgia"/>
              </a:rPr>
              <a:t>Technologies</a:t>
            </a:r>
            <a:endParaRPr sz="4400">
              <a:latin typeface="Georgia"/>
              <a:cs typeface="Georgia"/>
            </a:endParaRPr>
          </a:p>
          <a:p>
            <a:pPr marL="18415">
              <a:lnSpc>
                <a:spcPct val="100000"/>
              </a:lnSpc>
              <a:spcBef>
                <a:spcPts val="3645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sz="4400" spc="310">
                <a:solidFill>
                  <a:srgbClr val="535353"/>
                </a:solidFill>
                <a:latin typeface="Georgia"/>
                <a:cs typeface="Georgia"/>
              </a:rPr>
              <a:t>Data</a:t>
            </a:r>
            <a:endParaRPr sz="4400">
              <a:latin typeface="Georgia"/>
              <a:cs typeface="Georgia"/>
            </a:endParaRPr>
          </a:p>
          <a:p>
            <a:pPr marL="12065">
              <a:spcBef>
                <a:spcPts val="3645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lang="es-MX" sz="4400" spc="310" err="1">
                <a:solidFill>
                  <a:srgbClr val="535353"/>
                </a:solidFill>
                <a:latin typeface="Georgia"/>
                <a:cs typeface="Georgia"/>
              </a:rPr>
              <a:t>Analysis</a:t>
            </a:r>
            <a:r>
              <a:rPr lang="es-MX" sz="4400" spc="310">
                <a:solidFill>
                  <a:srgbClr val="535353"/>
                </a:solidFill>
                <a:latin typeface="Georgia"/>
                <a:cs typeface="Georgia"/>
              </a:rPr>
              <a:t> </a:t>
            </a:r>
            <a:endParaRPr lang="es-MX" sz="4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3645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sz="4400" spc="315">
                <a:solidFill>
                  <a:srgbClr val="535353"/>
                </a:solidFill>
                <a:latin typeface="Georgia"/>
                <a:cs typeface="Georgia"/>
              </a:rPr>
              <a:t>Conclusions</a:t>
            </a:r>
            <a:endParaRPr lang="es-MX"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1E13FFE-3679-F373-0165-0473F2D00BB4}"/>
              </a:ext>
            </a:extLst>
          </p:cNvPr>
          <p:cNvSpPr txBox="1"/>
          <p:nvPr/>
        </p:nvSpPr>
        <p:spPr>
          <a:xfrm>
            <a:off x="8656820" y="2844384"/>
            <a:ext cx="794860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lang="es-ES" sz="5000">
                <a:solidFill>
                  <a:srgbClr val="EB8F46"/>
                </a:solidFill>
                <a:latin typeface="Georgia"/>
                <a:cs typeface="Georgia"/>
              </a:rPr>
              <a:t>01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61644ED-A6B7-76BC-E21C-D9A966C2691E}"/>
              </a:ext>
            </a:extLst>
          </p:cNvPr>
          <p:cNvSpPr txBox="1"/>
          <p:nvPr/>
        </p:nvSpPr>
        <p:spPr>
          <a:xfrm>
            <a:off x="8593493" y="4015491"/>
            <a:ext cx="914400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lang="es-ES" sz="5000">
                <a:solidFill>
                  <a:srgbClr val="EB8F46"/>
                </a:solidFill>
                <a:latin typeface="Georgia"/>
                <a:cs typeface="Georgia"/>
              </a:rPr>
              <a:t>02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20B1D13-B3ED-C072-850A-C0B6ECFFE97F}"/>
              </a:ext>
            </a:extLst>
          </p:cNvPr>
          <p:cNvSpPr txBox="1"/>
          <p:nvPr/>
        </p:nvSpPr>
        <p:spPr>
          <a:xfrm>
            <a:off x="8659075" y="5139752"/>
            <a:ext cx="914400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lang="es-ES" sz="5000">
                <a:solidFill>
                  <a:srgbClr val="EB8F46"/>
                </a:solidFill>
                <a:latin typeface="Georgia"/>
                <a:cs typeface="Georgia"/>
              </a:rPr>
              <a:t>03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429EC4C-1275-F74A-90A0-A19E016F7894}"/>
              </a:ext>
            </a:extLst>
          </p:cNvPr>
          <p:cNvSpPr txBox="1"/>
          <p:nvPr/>
        </p:nvSpPr>
        <p:spPr>
          <a:xfrm>
            <a:off x="8659075" y="6292122"/>
            <a:ext cx="914400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lang="es-ES" sz="5000">
                <a:solidFill>
                  <a:srgbClr val="EB8F46"/>
                </a:solidFill>
                <a:latin typeface="Georgia"/>
                <a:cs typeface="Georgia"/>
              </a:rPr>
              <a:t>04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8811A77-361D-C379-E322-8C9368038DBF}"/>
              </a:ext>
            </a:extLst>
          </p:cNvPr>
          <p:cNvSpPr txBox="1"/>
          <p:nvPr/>
        </p:nvSpPr>
        <p:spPr>
          <a:xfrm>
            <a:off x="8659075" y="7420390"/>
            <a:ext cx="914400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  <a:buClr>
                <a:srgbClr val="CF531D"/>
              </a:buClr>
              <a:buSzPct val="81818"/>
              <a:tabLst>
                <a:tab pos="748665" algn="l"/>
              </a:tabLst>
            </a:pPr>
            <a:r>
              <a:rPr lang="es-ES" sz="5000">
                <a:solidFill>
                  <a:srgbClr val="EB8F46"/>
                </a:solidFill>
                <a:latin typeface="Georgia"/>
                <a:cs typeface="Georgia"/>
              </a:rPr>
              <a:t>05</a:t>
            </a:r>
          </a:p>
        </p:txBody>
      </p:sp>
      <p:pic>
        <p:nvPicPr>
          <p:cNvPr id="13" name="Graphic 13" descr="Clipboard Ticked with solid fill">
            <a:extLst>
              <a:ext uri="{FF2B5EF4-FFF2-40B4-BE49-F238E27FC236}">
                <a16:creationId xmlns:a16="http://schemas.microsoft.com/office/drawing/2014/main" id="{97BC0ED4-A11A-65B1-B945-33E535ADF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456" y="3355922"/>
            <a:ext cx="4924268" cy="4924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56E740-FB04-8229-5F81-DBAEB2BEB4B3}"/>
              </a:ext>
            </a:extLst>
          </p:cNvPr>
          <p:cNvSpPr txBox="1"/>
          <p:nvPr/>
        </p:nvSpPr>
        <p:spPr>
          <a:xfrm>
            <a:off x="1292902" y="468442"/>
            <a:ext cx="5808688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700">
                <a:solidFill>
                  <a:srgbClr val="CF531D"/>
                </a:solidFill>
                <a:latin typeface="Trebuchet MS"/>
                <a:ea typeface="Tahoma"/>
                <a:cs typeface="Calibri"/>
              </a:rPr>
              <a:t>Table </a:t>
            </a:r>
            <a:r>
              <a:rPr lang="es-ES" sz="8700" err="1">
                <a:solidFill>
                  <a:srgbClr val="CF531D"/>
                </a:solidFill>
                <a:latin typeface="Trebuchet MS"/>
                <a:ea typeface="Tahoma"/>
                <a:cs typeface="Calibri"/>
              </a:rPr>
              <a:t>Of</a:t>
            </a:r>
            <a:r>
              <a:rPr lang="es-ES" sz="8700">
                <a:solidFill>
                  <a:srgbClr val="CF531D"/>
                </a:solidFill>
                <a:latin typeface="Trebuchet MS"/>
                <a:ea typeface="Tahoma"/>
                <a:cs typeface="Calibri"/>
              </a:rPr>
              <a:t> Contents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6946"/>
            <a:ext cx="7747000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885" err="1">
                <a:latin typeface="Trebuchet MS"/>
              </a:rPr>
              <a:t>Introduction</a:t>
            </a:r>
            <a:endParaRPr lang="en-US" err="1">
              <a:latin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830" y="2171700"/>
            <a:ext cx="9186770" cy="501784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marR="177800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235">
                <a:latin typeface="optima"/>
                <a:ea typeface="Nirmala UI" panose="020B0502040204020203" pitchFamily="34" charset="0"/>
                <a:cs typeface="Nirmala UI"/>
              </a:rPr>
              <a:t>Sentiment analysis is a tool for gauging the overall </a:t>
            </a:r>
            <a:r>
              <a:rPr lang="en-US" sz="2800" b="1" spc="235">
                <a:latin typeface="optima"/>
                <a:ea typeface="Nirmala UI" panose="020B0502040204020203" pitchFamily="34" charset="0"/>
                <a:cs typeface="Nirmala UI"/>
              </a:rPr>
              <a:t>sentiment towards a company, product, or brand </a:t>
            </a:r>
            <a:r>
              <a:rPr lang="en-US" sz="2800" spc="235">
                <a:latin typeface="optima"/>
                <a:ea typeface="Nirmala UI" panose="020B0502040204020203" pitchFamily="34" charset="0"/>
                <a:cs typeface="Nirmala UI"/>
              </a:rPr>
              <a:t>based on analysis of customer reviews</a:t>
            </a:r>
          </a:p>
          <a:p>
            <a:pPr marL="469900" marR="177800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/>
                <a:ea typeface="Nirmala UI" panose="020B0502040204020203" pitchFamily="34" charset="0"/>
                <a:cs typeface="Nirmala UI"/>
              </a:rPr>
              <a:t>By analyzing language used in different tweets, we can determine whether sentiment towards a company is </a:t>
            </a:r>
            <a:r>
              <a:rPr lang="en-US" sz="2800" b="1">
                <a:latin typeface="optima"/>
                <a:ea typeface="Nirmala UI" panose="020B0502040204020203" pitchFamily="34" charset="0"/>
                <a:cs typeface="Nirmala UI"/>
              </a:rPr>
              <a:t>positive, negative, or neutral</a:t>
            </a:r>
          </a:p>
          <a:p>
            <a:pPr marL="469900" marR="177800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/>
                <a:ea typeface="Nirmala UI" panose="020B0502040204020203" pitchFamily="34" charset="0"/>
                <a:cs typeface="Nirmala UI"/>
              </a:rPr>
              <a:t>Sentiment analysis can be used to determine whether to </a:t>
            </a:r>
            <a:r>
              <a:rPr lang="en-US" sz="2800" b="1">
                <a:latin typeface="optima"/>
                <a:ea typeface="Nirmala UI" panose="020B0502040204020203" pitchFamily="34" charset="0"/>
                <a:cs typeface="Nirmala UI"/>
              </a:rPr>
              <a:t>sell or buy stocks </a:t>
            </a:r>
            <a:r>
              <a:rPr lang="en-US" sz="2800">
                <a:latin typeface="optima"/>
                <a:ea typeface="Nirmala UI" panose="020B0502040204020203" pitchFamily="34" charset="0"/>
                <a:cs typeface="Nirmala UI"/>
              </a:rPr>
              <a:t>based on the </a:t>
            </a:r>
            <a:r>
              <a:rPr lang="en-US" sz="2800" b="1">
                <a:latin typeface="optima"/>
                <a:ea typeface="Nirmala UI" panose="020B0502040204020203" pitchFamily="34" charset="0"/>
                <a:cs typeface="Nirmala UI"/>
              </a:rPr>
              <a:t>overall perspective towards the stock market</a:t>
            </a:r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446494D-62FC-F980-EC8D-86EB977E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533" y="6091"/>
            <a:ext cx="7671213" cy="10349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58853"/>
            <a:ext cx="13081000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1485265" algn="l"/>
              </a:tabLst>
            </a:pPr>
            <a:r>
              <a:rPr lang="en-US" spc="610">
                <a:latin typeface="Trebuchet MS"/>
                <a:cs typeface="Georgia"/>
              </a:rPr>
              <a:t>Technologies Used</a:t>
            </a:r>
            <a:endParaRPr lang="en-US" spc="645">
              <a:latin typeface="Trebuchet MS"/>
              <a:cs typeface="Georgia"/>
            </a:endParaRPr>
          </a:p>
        </p:txBody>
      </p:sp>
      <p:pic>
        <p:nvPicPr>
          <p:cNvPr id="5122" name="Picture 2" descr="Cómo twittear: que es un Tweet, atajos de teclado y fuentes">
            <a:extLst>
              <a:ext uri="{FF2B5EF4-FFF2-40B4-BE49-F238E27FC236}">
                <a16:creationId xmlns:a16="http://schemas.microsoft.com/office/drawing/2014/main" id="{AF3B3381-3E31-EE37-5FA6-AFC60AE9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21" y="2814831"/>
            <a:ext cx="3950533" cy="39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D515C-2A62-5C2D-644B-7B149DD0CFCA}"/>
              </a:ext>
            </a:extLst>
          </p:cNvPr>
          <p:cNvSpPr txBox="1"/>
          <p:nvPr/>
        </p:nvSpPr>
        <p:spPr>
          <a:xfrm>
            <a:off x="1826925" y="6145966"/>
            <a:ext cx="24733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latin typeface="Trebuchet MS"/>
                <a:ea typeface="Tahoma"/>
                <a:cs typeface="Calibri"/>
              </a:rPr>
              <a:t>Twitter</a:t>
            </a:r>
            <a:endParaRPr lang="en-GB" sz="3200">
              <a:latin typeface="Trebuchet MS"/>
              <a:ea typeface="Tahoma"/>
              <a:cs typeface="Tahoma"/>
            </a:endParaRPr>
          </a:p>
        </p:txBody>
      </p:sp>
      <p:pic>
        <p:nvPicPr>
          <p:cNvPr id="10" name="Picture 10" descr="Logo, icon&#10;&#10;Description automatically generated">
            <a:extLst>
              <a:ext uri="{FF2B5EF4-FFF2-40B4-BE49-F238E27FC236}">
                <a16:creationId xmlns:a16="http://schemas.microsoft.com/office/drawing/2014/main" id="{12D7F5DB-4615-BFE9-C0E4-D6674EA0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94" y="3543394"/>
            <a:ext cx="2387184" cy="236638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4D596A0-3A5E-34DD-2792-C839108DB32C}"/>
              </a:ext>
            </a:extLst>
          </p:cNvPr>
          <p:cNvSpPr/>
          <p:nvPr/>
        </p:nvSpPr>
        <p:spPr>
          <a:xfrm>
            <a:off x="2379689" y="2923081"/>
            <a:ext cx="1011836" cy="8806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latin typeface="Trebuchet MS"/>
              </a:rPr>
              <a:t>01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F90888-0AC5-8809-A8DA-C78EBF099DB8}"/>
              </a:ext>
            </a:extLst>
          </p:cNvPr>
          <p:cNvSpPr/>
          <p:nvPr/>
        </p:nvSpPr>
        <p:spPr>
          <a:xfrm>
            <a:off x="6811155" y="2998032"/>
            <a:ext cx="1011836" cy="8806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200">
                <a:latin typeface="Trebuchet MS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D8C23-ACE2-6307-57BF-44DF5556C33B}"/>
              </a:ext>
            </a:extLst>
          </p:cNvPr>
          <p:cNvSpPr txBox="1"/>
          <p:nvPr/>
        </p:nvSpPr>
        <p:spPr>
          <a:xfrm>
            <a:off x="7129695" y="6145966"/>
            <a:ext cx="24733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latin typeface="Trebuchet MS"/>
                <a:ea typeface="Tahoma"/>
                <a:cs typeface="Calibri"/>
              </a:rPr>
              <a:t>Python</a:t>
            </a:r>
            <a:endParaRPr lang="en-GB" sz="3200">
              <a:latin typeface="Trebuchet MS"/>
              <a:ea typeface="Tahoma"/>
              <a:cs typeface="Tahoma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85BA82-22A7-2ED9-EB17-8CF8043548B3}"/>
              </a:ext>
            </a:extLst>
          </p:cNvPr>
          <p:cNvCxnSpPr/>
          <p:nvPr/>
        </p:nvCxnSpPr>
        <p:spPr>
          <a:xfrm flipV="1">
            <a:off x="9867275" y="3080479"/>
            <a:ext cx="2806908" cy="1240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18A457-62A6-D049-74C5-E7436CE81907}"/>
              </a:ext>
            </a:extLst>
          </p:cNvPr>
          <p:cNvCxnSpPr>
            <a:cxnSpLocks/>
          </p:cNvCxnSpPr>
          <p:nvPr/>
        </p:nvCxnSpPr>
        <p:spPr>
          <a:xfrm>
            <a:off x="9867274" y="6204054"/>
            <a:ext cx="2816276" cy="1495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92C5C5-8055-B4EA-C6FC-70C638CD601E}"/>
              </a:ext>
            </a:extLst>
          </p:cNvPr>
          <p:cNvCxnSpPr/>
          <p:nvPr/>
        </p:nvCxnSpPr>
        <p:spPr>
          <a:xfrm>
            <a:off x="9869619" y="5288247"/>
            <a:ext cx="2806907" cy="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ED4A4F-C236-A77E-2116-181C87468F28}"/>
              </a:ext>
            </a:extLst>
          </p:cNvPr>
          <p:cNvSpPr txBox="1"/>
          <p:nvPr/>
        </p:nvSpPr>
        <p:spPr>
          <a:xfrm>
            <a:off x="13135129" y="2707597"/>
            <a:ext cx="24733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latin typeface="Trebuchet MS"/>
                <a:ea typeface="Tahoma"/>
                <a:cs typeface="Calibri"/>
              </a:rPr>
              <a:t>NLTK</a:t>
            </a:r>
            <a:endParaRPr lang="en-GB" sz="3200">
              <a:latin typeface="Trebuchet MS"/>
              <a:ea typeface="Tahoma"/>
              <a:cs typeface="Tahom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3B6A5-8318-8983-E81D-D5B13E08CF08}"/>
              </a:ext>
            </a:extLst>
          </p:cNvPr>
          <p:cNvSpPr txBox="1"/>
          <p:nvPr/>
        </p:nvSpPr>
        <p:spPr>
          <a:xfrm>
            <a:off x="13641047" y="7354549"/>
            <a:ext cx="35039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latin typeface="Trebuchet MS"/>
                <a:ea typeface="Tahoma"/>
                <a:cs typeface="Calibri"/>
              </a:rPr>
              <a:t>Topic Modelling</a:t>
            </a:r>
            <a:endParaRPr lang="en-GB" sz="3200">
              <a:latin typeface="Trebuchet MS"/>
              <a:ea typeface="Tahoma"/>
              <a:cs typeface="Tahom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C5DBE-C34A-CD2C-EB3B-3CD7C01F668B}"/>
              </a:ext>
            </a:extLst>
          </p:cNvPr>
          <p:cNvSpPr txBox="1"/>
          <p:nvPr/>
        </p:nvSpPr>
        <p:spPr>
          <a:xfrm>
            <a:off x="13641048" y="4853064"/>
            <a:ext cx="39349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latin typeface="Trebuchet MS"/>
                <a:ea typeface="Tahoma"/>
                <a:cs typeface="Calibri"/>
              </a:rPr>
              <a:t>Entity Recognition</a:t>
            </a:r>
            <a:endParaRPr lang="en-GB" sz="3200">
              <a:latin typeface="Trebuchet MS"/>
              <a:ea typeface="Tahoma"/>
              <a:cs typeface="Tahoma"/>
            </a:endParaRPr>
          </a:p>
        </p:txBody>
      </p:sp>
      <p:pic>
        <p:nvPicPr>
          <p:cNvPr id="28" name="Graphic 28" descr="Right pointing backhand index outline">
            <a:extLst>
              <a:ext uri="{FF2B5EF4-FFF2-40B4-BE49-F238E27FC236}">
                <a16:creationId xmlns:a16="http://schemas.microsoft.com/office/drawing/2014/main" id="{5862561D-7E3E-A2FA-5BC8-BDFA56C6C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6570" y="2643890"/>
            <a:ext cx="914400" cy="914400"/>
          </a:xfrm>
          <a:prstGeom prst="rect">
            <a:avLst/>
          </a:prstGeom>
        </p:spPr>
      </p:pic>
      <p:pic>
        <p:nvPicPr>
          <p:cNvPr id="29" name="Graphic 28" descr="Right pointing backhand index outline">
            <a:extLst>
              <a:ext uri="{FF2B5EF4-FFF2-40B4-BE49-F238E27FC236}">
                <a16:creationId xmlns:a16="http://schemas.microsoft.com/office/drawing/2014/main" id="{EE85B653-78BB-CA61-2494-1FF2BBD6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6569" y="7243996"/>
            <a:ext cx="914400" cy="914400"/>
          </a:xfrm>
          <a:prstGeom prst="rect">
            <a:avLst/>
          </a:prstGeom>
        </p:spPr>
      </p:pic>
      <p:pic>
        <p:nvPicPr>
          <p:cNvPr id="30" name="Graphic 28" descr="Right pointing backhand index outline">
            <a:extLst>
              <a:ext uri="{FF2B5EF4-FFF2-40B4-BE49-F238E27FC236}">
                <a16:creationId xmlns:a16="http://schemas.microsoft.com/office/drawing/2014/main" id="{E2C6D59C-52DC-C21D-3026-98488992A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6569" y="477998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xfrm>
            <a:off x="544051" y="2586748"/>
            <a:ext cx="15634929" cy="700050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MX" sz="2400" spc="430"/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290">
                <a:latin typeface="Optima" panose="02000503060000020004" pitchFamily="2" charset="0"/>
              </a:rPr>
              <a:t>Twitter is a real-time platform where users share their thoughts and opinions about various topics, including companies and brands.</a:t>
            </a:r>
            <a:r>
              <a:rPr lang="en-US">
                <a:latin typeface="Optima" panose="02000503060000020004" pitchFamily="2" charset="0"/>
              </a:rPr>
              <a:t> </a:t>
            </a: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Optima" panose="02000503060000020004" pitchFamily="2" charset="0"/>
              </a:rPr>
              <a:t>People tend to express their honest opinions on tweets, making it a valuable source for sentiment analysis</a:t>
            </a: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>
              <a:latin typeface="Optima" panose="02000503060000020004" pitchFamily="2" charset="0"/>
              <a:cs typeface="Trebuchet MS"/>
            </a:endParaRP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 panose="02000503060000020004" pitchFamily="2" charset="0"/>
                <a:cs typeface="Trebuchet MS"/>
              </a:rPr>
              <a:t>Sentiment analysis of tweets can provide a cost-effective and efficient way to gauge the overall sentiment towards a company or brand.</a:t>
            </a: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>
              <a:latin typeface="Optima" panose="02000503060000020004" pitchFamily="2" charset="0"/>
            </a:endParaRP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 panose="02000503060000020004" pitchFamily="2" charset="0"/>
                <a:cs typeface="Trebuchet MS"/>
              </a:rPr>
              <a:t>The immediacy of Twitter allows for real-time analysis, providing up-to-the-minute insights into the current sentiment towards a company or brand.</a:t>
            </a: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>
              <a:latin typeface="Optima" panose="02000503060000020004" pitchFamily="2" charset="0"/>
              <a:cs typeface="Trebuchet MS"/>
            </a:endParaRPr>
          </a:p>
          <a:p>
            <a:pPr marL="469900" marR="3619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430">
              <a:latin typeface="Optima" panose="02000503060000020004" pitchFamily="2" charset="0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08C1D8D-AF63-9752-EC70-F88DF2BD838F}"/>
              </a:ext>
            </a:extLst>
          </p:cNvPr>
          <p:cNvSpPr txBox="1">
            <a:spLocks/>
          </p:cNvSpPr>
          <p:nvPr/>
        </p:nvSpPr>
        <p:spPr>
          <a:xfrm>
            <a:off x="974213" y="1167823"/>
            <a:ext cx="13081000" cy="18723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>
              <a:tabLst>
                <a:tab pos="1485265" algn="l"/>
              </a:tabLst>
            </a:pPr>
            <a:r>
              <a:rPr lang="en-US" kern="0" spc="610">
                <a:latin typeface="Trebuchet MS"/>
                <a:cs typeface="Georgia"/>
              </a:rPr>
              <a:t>Technologies Used</a:t>
            </a:r>
          </a:p>
          <a:p>
            <a:pPr marL="12700">
              <a:spcBef>
                <a:spcPts val="100"/>
              </a:spcBef>
              <a:tabLst>
                <a:tab pos="1485265" algn="l"/>
              </a:tabLst>
            </a:pPr>
            <a:endParaRPr lang="en-US" kern="0" spc="610">
              <a:latin typeface="Georgia"/>
              <a:cs typeface="Georgia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1F86DE-9269-44AE-4CA3-F49D860A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8465" y="-771994"/>
            <a:ext cx="4823085" cy="48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989695" y="3703694"/>
            <a:ext cx="9069705" cy="5824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785" marR="267335" indent="-457200">
              <a:spcBef>
                <a:spcPts val="2535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 panose="02000503060000020004" pitchFamily="2" charset="0"/>
                <a:cs typeface="Trebuchet MS"/>
              </a:rPr>
              <a:t>Entity recognition in tweets can identify and extract important entities such as company names, stock tickers, and key financial indicators, allowing for targeted analysis.</a:t>
            </a:r>
          </a:p>
          <a:p>
            <a:pPr marL="1073785" marR="267335" indent="-457200">
              <a:spcBef>
                <a:spcPts val="2535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 panose="02000503060000020004" pitchFamily="2" charset="0"/>
                <a:cs typeface="Trebuchet MS"/>
              </a:rPr>
              <a:t>By recognizing entities related to specific companies or industries, entity recognition can provide insights into the sentiment and discussions surrounding those entities in the market.</a:t>
            </a:r>
          </a:p>
          <a:p>
            <a:pPr marL="1073785" marR="267335" indent="-457200">
              <a:spcBef>
                <a:spcPts val="2535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Optima" panose="02000503060000020004" pitchFamily="2" charset="0"/>
                <a:cs typeface="Trebuchet MS"/>
              </a:rPr>
              <a:t>By analyzing the topics discussed in tweets, topic modeling can uncover emerging trends, market sentiments, and popular discussions, providing valuable insights into the state of the market.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08C1D8D-AF63-9752-EC70-F88DF2BD838F}"/>
              </a:ext>
            </a:extLst>
          </p:cNvPr>
          <p:cNvSpPr txBox="1">
            <a:spLocks/>
          </p:cNvSpPr>
          <p:nvPr/>
        </p:nvSpPr>
        <p:spPr>
          <a:xfrm>
            <a:off x="968886" y="1362064"/>
            <a:ext cx="13081000" cy="18723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>
              <a:tabLst>
                <a:tab pos="1485265" algn="l"/>
              </a:tabLst>
            </a:pPr>
            <a:r>
              <a:rPr lang="en-US" kern="0" spc="610">
                <a:latin typeface="Trebuchet MS"/>
                <a:cs typeface="Georgia"/>
              </a:rPr>
              <a:t>Technologies Used</a:t>
            </a:r>
          </a:p>
          <a:p>
            <a:pPr marL="12700">
              <a:spcBef>
                <a:spcPts val="100"/>
              </a:spcBef>
              <a:tabLst>
                <a:tab pos="1485265" algn="l"/>
              </a:tabLst>
            </a:pPr>
            <a:endParaRPr lang="en-US" kern="0" spc="610">
              <a:latin typeface="Georgia"/>
              <a:cs typeface="Georgia"/>
            </a:endParaRPr>
          </a:p>
        </p:txBody>
      </p:sp>
      <p:pic>
        <p:nvPicPr>
          <p:cNvPr id="3074" name="Picture 2" descr="Il coding | Tecnologia | Rai Scuola">
            <a:extLst>
              <a:ext uri="{FF2B5EF4-FFF2-40B4-BE49-F238E27FC236}">
                <a16:creationId xmlns:a16="http://schemas.microsoft.com/office/drawing/2014/main" id="{497AA7CB-9790-1498-C78E-F9D9397168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4560147"/>
            <a:ext cx="7234237" cy="417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7CD2AF6-1431-791E-6F20-CE60B6A0E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236" y="-715781"/>
            <a:ext cx="4823085" cy="4823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8851"/>
            <a:ext cx="2730822" cy="102848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600" spc="470">
                <a:latin typeface="Trebuchet MS"/>
              </a:rPr>
              <a:t>Data</a:t>
            </a:r>
            <a:endParaRPr lang="en-GB" sz="6600" spc="-254">
              <a:latin typeface="Trebuchet M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671040-80BA-D1B2-B3B0-8CB456AA2F38}"/>
              </a:ext>
            </a:extLst>
          </p:cNvPr>
          <p:cNvSpPr txBox="1"/>
          <p:nvPr/>
        </p:nvSpPr>
        <p:spPr>
          <a:xfrm>
            <a:off x="1015052" y="2576014"/>
            <a:ext cx="13101847" cy="10495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err="1">
                <a:latin typeface="optima"/>
                <a:cs typeface="Calibri"/>
              </a:rPr>
              <a:t>The</a:t>
            </a:r>
            <a:r>
              <a:rPr lang="es-ES" sz="2800">
                <a:latin typeface="optima"/>
                <a:cs typeface="Calibri"/>
              </a:rPr>
              <a:t> </a:t>
            </a:r>
            <a:r>
              <a:rPr lang="es-ES" sz="2800" err="1">
                <a:latin typeface="optima"/>
                <a:cs typeface="Calibri"/>
              </a:rPr>
              <a:t>dataset</a:t>
            </a:r>
            <a:r>
              <a:rPr lang="es-ES" sz="2800">
                <a:latin typeface="optima"/>
                <a:cs typeface="Calibri"/>
              </a:rPr>
              <a:t> </a:t>
            </a:r>
            <a:r>
              <a:rPr lang="es-ES" sz="2800" err="1">
                <a:latin typeface="optima"/>
                <a:cs typeface="Calibri"/>
              </a:rPr>
              <a:t>used</a:t>
            </a:r>
            <a:r>
              <a:rPr lang="es-ES" sz="2800">
                <a:latin typeface="optima"/>
                <a:cs typeface="Calibri"/>
              </a:rPr>
              <a:t> </a:t>
            </a:r>
            <a:r>
              <a:rPr lang="es-ES" sz="2800" err="1">
                <a:latin typeface="optima"/>
                <a:cs typeface="Calibri"/>
              </a:rPr>
              <a:t>is</a:t>
            </a:r>
            <a:r>
              <a:rPr lang="es-ES" sz="2800">
                <a:latin typeface="optima"/>
                <a:cs typeface="Calibri"/>
              </a:rPr>
              <a:t> </a:t>
            </a:r>
            <a:r>
              <a:rPr lang="es-ES" sz="2800" err="1">
                <a:latin typeface="optima"/>
                <a:cs typeface="Calibri"/>
              </a:rPr>
              <a:t>made</a:t>
            </a:r>
            <a:r>
              <a:rPr lang="es-ES" sz="2800">
                <a:latin typeface="optima"/>
                <a:cs typeface="Calibri"/>
              </a:rPr>
              <a:t> </a:t>
            </a:r>
            <a:r>
              <a:rPr lang="es-ES" sz="2800" err="1">
                <a:latin typeface="optima"/>
                <a:cs typeface="Calibri"/>
              </a:rPr>
              <a:t>of</a:t>
            </a:r>
            <a:r>
              <a:rPr lang="es-ES" sz="2800">
                <a:latin typeface="optima"/>
                <a:cs typeface="Calibri"/>
              </a:rPr>
              <a:t> 5000 </a:t>
            </a:r>
            <a:r>
              <a:rPr lang="es-ES" sz="2800" err="1">
                <a:latin typeface="optima"/>
                <a:cs typeface="Calibri"/>
              </a:rPr>
              <a:t>rows</a:t>
            </a:r>
            <a:r>
              <a:rPr lang="es-ES" sz="2800">
                <a:latin typeface="optima"/>
                <a:cs typeface="Calibri"/>
              </a:rPr>
              <a:t> and 3 </a:t>
            </a:r>
            <a:r>
              <a:rPr lang="es-ES" sz="2800" err="1">
                <a:latin typeface="optima"/>
                <a:cs typeface="Calibri"/>
              </a:rPr>
              <a:t>columns</a:t>
            </a:r>
            <a:r>
              <a:rPr lang="es-ES" sz="2800">
                <a:latin typeface="optima"/>
                <a:cs typeface="Calibri"/>
              </a:rPr>
              <a:t> and </a:t>
            </a:r>
            <a:r>
              <a:rPr lang="es-ES" sz="2800" err="1">
                <a:latin typeface="optima"/>
                <a:cs typeface="Calibri"/>
              </a:rPr>
              <a:t>the</a:t>
            </a:r>
            <a:r>
              <a:rPr lang="es-ES" sz="2800">
                <a:latin typeface="optima"/>
                <a:cs typeface="Calibri"/>
              </a:rPr>
              <a:t> time </a:t>
            </a:r>
            <a:r>
              <a:rPr lang="es-ES" sz="2800" err="1">
                <a:latin typeface="optima"/>
                <a:cs typeface="Calibri"/>
              </a:rPr>
              <a:t>range</a:t>
            </a:r>
            <a:r>
              <a:rPr lang="es-ES" sz="2800">
                <a:latin typeface="optima"/>
                <a:cs typeface="Calibri"/>
              </a:rPr>
              <a:t> varies </a:t>
            </a:r>
            <a:r>
              <a:rPr lang="es-ES" sz="2800" err="1">
                <a:latin typeface="optima"/>
                <a:cs typeface="Calibri"/>
              </a:rPr>
              <a:t>throughout</a:t>
            </a:r>
            <a:r>
              <a:rPr lang="es-ES" sz="2800">
                <a:latin typeface="optima"/>
                <a:cs typeface="Calibri"/>
              </a:rPr>
              <a:t> </a:t>
            </a:r>
            <a:r>
              <a:rPr lang="es-ES" sz="2800" err="1">
                <a:latin typeface="optima"/>
                <a:cs typeface="Calibri"/>
              </a:rPr>
              <a:t>the</a:t>
            </a:r>
            <a:r>
              <a:rPr lang="es-ES" sz="2800">
                <a:latin typeface="optima"/>
                <a:cs typeface="Calibri"/>
              </a:rPr>
              <a:t> </a:t>
            </a:r>
            <a:r>
              <a:rPr lang="es-ES" sz="2800" err="1">
                <a:latin typeface="optima"/>
                <a:cs typeface="Calibri"/>
              </a:rPr>
              <a:t>year</a:t>
            </a:r>
            <a:r>
              <a:rPr lang="es-ES" sz="2800">
                <a:latin typeface="optima"/>
                <a:cs typeface="Calibri"/>
              </a:rPr>
              <a:t> 2020:</a:t>
            </a:r>
          </a:p>
          <a:p>
            <a:endParaRPr lang="es-ES" sz="2800">
              <a:latin typeface="optima"/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s-ES" sz="2800" b="1">
                <a:latin typeface="optima"/>
                <a:cs typeface="Calibri"/>
              </a:rPr>
              <a:t>"id"</a:t>
            </a:r>
            <a:r>
              <a:rPr lang="es-ES" sz="2800">
                <a:latin typeface="optima"/>
                <a:cs typeface="Calibri"/>
              </a:rPr>
              <a:t>:</a:t>
            </a:r>
            <a:r>
              <a:rPr lang="es-ES" sz="2800" err="1">
                <a:latin typeface="optima"/>
                <a:ea typeface="+mn-lt"/>
                <a:cs typeface="+mn-lt"/>
              </a:rPr>
              <a:t>This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column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contains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unique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identifiers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for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each</a:t>
            </a:r>
            <a:r>
              <a:rPr lang="es-ES" sz="2800">
                <a:latin typeface="optima"/>
                <a:ea typeface="+mn-lt"/>
                <a:cs typeface="+mn-lt"/>
              </a:rPr>
              <a:t> tweet. </a:t>
            </a:r>
            <a:r>
              <a:rPr lang="es-ES" sz="2800" err="1"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latin typeface="optima"/>
                <a:ea typeface="+mn-lt"/>
                <a:cs typeface="+mn-lt"/>
              </a:rPr>
              <a:t> ID serves as a </a:t>
            </a:r>
            <a:r>
              <a:rPr lang="es-ES" sz="2800" err="1">
                <a:latin typeface="optima"/>
                <a:ea typeface="+mn-lt"/>
                <a:cs typeface="+mn-lt"/>
              </a:rPr>
              <a:t>reference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point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to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uniquely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identify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each</a:t>
            </a:r>
            <a:r>
              <a:rPr lang="es-ES" sz="2800">
                <a:latin typeface="optima"/>
                <a:ea typeface="+mn-lt"/>
                <a:cs typeface="+mn-lt"/>
              </a:rPr>
              <a:t> tweet in </a:t>
            </a:r>
            <a:r>
              <a:rPr lang="es-ES" sz="2800" err="1">
                <a:latin typeface="optima"/>
                <a:ea typeface="+mn-lt"/>
                <a:cs typeface="+mn-lt"/>
              </a:rPr>
              <a:t>our</a:t>
            </a:r>
            <a:r>
              <a:rPr lang="es-ES" sz="2800"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latin typeface="optima"/>
                <a:ea typeface="+mn-lt"/>
                <a:cs typeface="+mn-lt"/>
              </a:rPr>
              <a:t>dataset</a:t>
            </a:r>
            <a:r>
              <a:rPr lang="es-ES" sz="2800">
                <a:latin typeface="optima"/>
                <a:ea typeface="+mn-lt"/>
                <a:cs typeface="+mn-lt"/>
              </a:rPr>
              <a:t>.</a:t>
            </a:r>
          </a:p>
          <a:p>
            <a:endParaRPr lang="es-ES" sz="2800">
              <a:latin typeface="optima"/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s-ES" sz="2800" b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"</a:t>
            </a:r>
            <a:r>
              <a:rPr lang="es-ES" sz="2800" b="1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created_at</a:t>
            </a:r>
            <a:r>
              <a:rPr lang="es-ES" sz="2800" b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"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: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This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column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stores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timestamp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indicating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exact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date, time, and time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zone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offset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when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each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tweet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was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published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.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format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of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timestamp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follows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ISO 8601 standard,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displaying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year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(YYYY),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month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(MM),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day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(DD),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hour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(HH), minute (MM),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second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(SS), and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time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zone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offset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from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UTC (+00:00).</a:t>
            </a:r>
            <a:endParaRPr lang="es-ES" sz="2800">
              <a:solidFill>
                <a:srgbClr val="000000"/>
              </a:solidFill>
              <a:latin typeface="optima"/>
              <a:cs typeface="Calibri"/>
            </a:endParaRPr>
          </a:p>
          <a:p>
            <a:pPr marL="342900" indent="-342900">
              <a:buFont typeface="Wingdings"/>
              <a:buChar char="q"/>
            </a:pPr>
            <a:endParaRPr lang="es-ES" sz="2800">
              <a:latin typeface="optima"/>
              <a:cs typeface="Calibri"/>
            </a:endParaRPr>
          </a:p>
          <a:p>
            <a:pPr marL="342900" indent="-342900">
              <a:buFont typeface="Wingdings"/>
              <a:buChar char="q"/>
            </a:pPr>
            <a:r>
              <a:rPr lang="es-ES" sz="2800" b="1">
                <a:latin typeface="optima"/>
                <a:cs typeface="Calibri"/>
              </a:rPr>
              <a:t>"</a:t>
            </a:r>
            <a:r>
              <a:rPr lang="es-ES" sz="2800" b="1" err="1">
                <a:latin typeface="optima"/>
                <a:cs typeface="Calibri"/>
              </a:rPr>
              <a:t>text</a:t>
            </a:r>
            <a:r>
              <a:rPr lang="es-ES" sz="2800" b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"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: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This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column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contains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actual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text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of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each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tweet.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It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includes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content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or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message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that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users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have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 </a:t>
            </a:r>
            <a:r>
              <a:rPr lang="es-ES" sz="2800" err="1">
                <a:solidFill>
                  <a:srgbClr val="000000"/>
                </a:solidFill>
                <a:latin typeface="optima"/>
                <a:ea typeface="+mn-lt"/>
                <a:cs typeface="+mn-lt"/>
              </a:rPr>
              <a:t>posted</a:t>
            </a:r>
            <a:r>
              <a:rPr lang="es-ES" sz="2800">
                <a:solidFill>
                  <a:srgbClr val="000000"/>
                </a:solidFill>
                <a:latin typeface="optima"/>
                <a:ea typeface="+mn-lt"/>
                <a:cs typeface="+mn-lt"/>
              </a:rPr>
              <a:t>.</a:t>
            </a:r>
          </a:p>
          <a:p>
            <a:pPr marL="342900" indent="-342900">
              <a:buFont typeface="Wingdings"/>
              <a:buChar char="q"/>
            </a:pPr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  <a:p>
            <a:endParaRPr lang="es-ES" sz="2400">
              <a:latin typeface="optima"/>
              <a:cs typeface="Calibri"/>
            </a:endParaRPr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67E1118E-A697-5EEA-DD1B-0DD37EEF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72" y="976952"/>
            <a:ext cx="912126" cy="912126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DA99193D-BEAE-7960-ABC8-8F053586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878" y="266131"/>
            <a:ext cx="2896737" cy="2896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16000" y="1309885"/>
            <a:ext cx="15183485" cy="825867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40"/>
              </a:spcBef>
            </a:pPr>
            <a:endParaRPr lang="es-MX" sz="5200" spc="60">
              <a:solidFill>
                <a:srgbClr val="1D79CF"/>
              </a:solidFill>
              <a:latin typeface="Optima" panose="02000503060000020004" pitchFamily="2" charset="0"/>
              <a:cs typeface="Trebuchet MS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A499DB3-057F-55B4-4CC9-32B63752016C}"/>
              </a:ext>
            </a:extLst>
          </p:cNvPr>
          <p:cNvSpPr txBox="1">
            <a:spLocks/>
          </p:cNvSpPr>
          <p:nvPr/>
        </p:nvSpPr>
        <p:spPr>
          <a:xfrm>
            <a:off x="1017511" y="227170"/>
            <a:ext cx="16403384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C" kern="0" spc="620" err="1">
                <a:latin typeface="Trebuchet MS"/>
              </a:rPr>
              <a:t>Sentiment</a:t>
            </a:r>
            <a:r>
              <a:rPr lang="es-EC" kern="0" spc="620">
                <a:latin typeface="Trebuchet MS"/>
              </a:rPr>
              <a:t> </a:t>
            </a:r>
            <a:r>
              <a:rPr lang="es-EC" kern="0" spc="620" err="1">
                <a:latin typeface="Trebuchet MS"/>
              </a:rPr>
              <a:t>Analysis</a:t>
            </a:r>
            <a:r>
              <a:rPr lang="es-EC" kern="0" spc="620">
                <a:latin typeface="Trebuchet MS"/>
              </a:rPr>
              <a:t> </a:t>
            </a:r>
            <a:r>
              <a:rPr lang="es-EC" kern="0" spc="620" err="1">
                <a:latin typeface="Trebuchet MS"/>
              </a:rPr>
              <a:t>Results</a:t>
            </a:r>
            <a:endParaRPr lang="es-MX">
              <a:latin typeface="Trebuchet MS"/>
            </a:endParaRPr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0C9C1C86-32D8-FDCC-AE27-D2920E92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" y="2881946"/>
            <a:ext cx="9137708" cy="5716363"/>
          </a:xfrm>
          <a:prstGeom prst="rect">
            <a:avLst/>
          </a:prstGeom>
        </p:spPr>
      </p:pic>
      <p:pic>
        <p:nvPicPr>
          <p:cNvPr id="2" name="Imagen 11">
            <a:extLst>
              <a:ext uri="{FF2B5EF4-FFF2-40B4-BE49-F238E27FC236}">
                <a16:creationId xmlns:a16="http://schemas.microsoft.com/office/drawing/2014/main" id="{E05F3B8D-33A4-67C0-2C1E-12ECC293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77" y="2881946"/>
            <a:ext cx="8622290" cy="5716363"/>
          </a:xfrm>
          <a:prstGeom prst="rect">
            <a:avLst/>
          </a:prstGeom>
        </p:spPr>
      </p:pic>
      <p:sp>
        <p:nvSpPr>
          <p:cNvPr id="3" name="CuadroTexto 11">
            <a:extLst>
              <a:ext uri="{FF2B5EF4-FFF2-40B4-BE49-F238E27FC236}">
                <a16:creationId xmlns:a16="http://schemas.microsoft.com/office/drawing/2014/main" id="{F4E6B27D-612F-6DBD-D38F-73DF055A8B8D}"/>
              </a:ext>
            </a:extLst>
          </p:cNvPr>
          <p:cNvSpPr txBox="1"/>
          <p:nvPr/>
        </p:nvSpPr>
        <p:spPr>
          <a:xfrm>
            <a:off x="191729" y="1635981"/>
            <a:ext cx="6758604" cy="646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b="1" err="1">
                <a:ea typeface="+mn-lt"/>
                <a:cs typeface="+mn-lt"/>
              </a:rPr>
              <a:t>Average</a:t>
            </a:r>
            <a:r>
              <a:rPr lang="es-MX" sz="3600" b="1">
                <a:ea typeface="+mn-lt"/>
                <a:cs typeface="+mn-lt"/>
              </a:rPr>
              <a:t> </a:t>
            </a:r>
            <a:r>
              <a:rPr lang="es-MX" sz="3600" b="1" err="1">
                <a:ea typeface="+mn-lt"/>
                <a:cs typeface="+mn-lt"/>
              </a:rPr>
              <a:t>Sentiment</a:t>
            </a:r>
            <a:r>
              <a:rPr lang="es-MX" sz="3600" b="1">
                <a:ea typeface="+mn-lt"/>
                <a:cs typeface="+mn-lt"/>
              </a:rPr>
              <a:t> Score: 0.10</a:t>
            </a:r>
            <a:endParaRPr lang="es-MX" sz="3600" b="1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980C15-2063-A4E3-1DA7-1218846033DC}"/>
              </a:ext>
            </a:extLst>
          </p:cNvPr>
          <p:cNvSpPr txBox="1"/>
          <p:nvPr/>
        </p:nvSpPr>
        <p:spPr>
          <a:xfrm>
            <a:off x="712838" y="9045677"/>
            <a:ext cx="71652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err="1">
                <a:ea typeface="+mn-lt"/>
                <a:cs typeface="+mn-lt"/>
              </a:rPr>
              <a:t>During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this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period</a:t>
            </a:r>
            <a:r>
              <a:rPr lang="es-MX">
                <a:ea typeface="+mn-lt"/>
                <a:cs typeface="+mn-lt"/>
              </a:rPr>
              <a:t>, </a:t>
            </a:r>
            <a:r>
              <a:rPr lang="es-MX" err="1">
                <a:ea typeface="+mn-lt"/>
                <a:cs typeface="+mn-lt"/>
              </a:rPr>
              <a:t>we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observed</a:t>
            </a:r>
            <a:r>
              <a:rPr lang="es-MX">
                <a:ea typeface="+mn-lt"/>
                <a:cs typeface="+mn-lt"/>
              </a:rPr>
              <a:t> a more neutral </a:t>
            </a:r>
            <a:r>
              <a:rPr lang="es-MX" err="1">
                <a:ea typeface="+mn-lt"/>
                <a:cs typeface="+mn-lt"/>
              </a:rPr>
              <a:t>sentiment</a:t>
            </a:r>
            <a:r>
              <a:rPr lang="es-MX">
                <a:ea typeface="+mn-lt"/>
                <a:cs typeface="+mn-lt"/>
              </a:rPr>
              <a:t> in </a:t>
            </a:r>
            <a:r>
              <a:rPr lang="es-MX" err="1">
                <a:ea typeface="+mn-lt"/>
                <a:cs typeface="+mn-lt"/>
              </a:rPr>
              <a:t>the</a:t>
            </a:r>
            <a:r>
              <a:rPr lang="es-MX">
                <a:ea typeface="+mn-lt"/>
                <a:cs typeface="+mn-lt"/>
              </a:rPr>
              <a:t> tweets.</a:t>
            </a:r>
            <a:br>
              <a:rPr lang="en-US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78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16000" y="1309885"/>
            <a:ext cx="15183485" cy="825867"/>
          </a:xfrm>
          <a:prstGeom prst="rect">
            <a:avLst/>
          </a:prstGeom>
        </p:spPr>
        <p:txBody>
          <a:bodyPr vert="horz" wrap="square" lIns="0" tIns="93980" rIns="0" bIns="0" rtlCol="0" anchor="t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40"/>
              </a:spcBef>
            </a:pPr>
            <a:endParaRPr lang="es-MX" sz="5200" spc="60">
              <a:solidFill>
                <a:srgbClr val="1D79CF"/>
              </a:solidFill>
              <a:latin typeface="Optima" panose="02000503060000020004" pitchFamily="2" charset="0"/>
              <a:cs typeface="Trebuchet MS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A499DB3-057F-55B4-4CC9-32B63752016C}"/>
              </a:ext>
            </a:extLst>
          </p:cNvPr>
          <p:cNvSpPr txBox="1">
            <a:spLocks/>
          </p:cNvSpPr>
          <p:nvPr/>
        </p:nvSpPr>
        <p:spPr>
          <a:xfrm>
            <a:off x="604684" y="227170"/>
            <a:ext cx="16950983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000" b="0" i="0">
                <a:solidFill>
                  <a:srgbClr val="CF531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C" kern="0" spc="620" err="1">
                <a:latin typeface="Trebuchet MS"/>
              </a:rPr>
              <a:t>Sentiment</a:t>
            </a:r>
            <a:r>
              <a:rPr lang="es-EC" kern="0" spc="620">
                <a:latin typeface="Trebuchet MS"/>
              </a:rPr>
              <a:t> </a:t>
            </a:r>
            <a:r>
              <a:rPr lang="es-EC" kern="0" spc="620" err="1">
                <a:latin typeface="Trebuchet MS"/>
              </a:rPr>
              <a:t>Analysis</a:t>
            </a:r>
            <a:r>
              <a:rPr lang="es-EC" kern="0" spc="620">
                <a:latin typeface="Trebuchet MS"/>
              </a:rPr>
              <a:t> </a:t>
            </a:r>
            <a:r>
              <a:rPr lang="es-EC" kern="0" spc="620" err="1">
                <a:latin typeface="Trebuchet MS"/>
              </a:rPr>
              <a:t>Results</a:t>
            </a:r>
            <a:r>
              <a:rPr lang="es-EC" kern="0" spc="620">
                <a:latin typeface="Trebuchet MS"/>
              </a:rPr>
              <a:t>- Time Series</a:t>
            </a:r>
            <a:endParaRPr lang="es-MX">
              <a:latin typeface="Trebuchet MS"/>
            </a:endParaRPr>
          </a:p>
        </p:txBody>
      </p:sp>
      <p:pic>
        <p:nvPicPr>
          <p:cNvPr id="14" name="Imagen 14">
            <a:extLst>
              <a:ext uri="{FF2B5EF4-FFF2-40B4-BE49-F238E27FC236}">
                <a16:creationId xmlns:a16="http://schemas.microsoft.com/office/drawing/2014/main" id="{B61E66CF-8E64-2791-075A-BBAABB4B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2" y="1508658"/>
            <a:ext cx="16539668" cy="83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0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Stock Market Based On Tweets For POLIMI</vt:lpstr>
      <vt:lpstr>PowerPoint Presentation</vt:lpstr>
      <vt:lpstr>Introduction</vt:lpstr>
      <vt:lpstr>Technologies Used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Relational Project: Recipes</dc:title>
  <dc:creator>Annel Saavedra</dc:creator>
  <cp:keywords>DAFaMtR5UCs,BAEDwS5f_4U</cp:keywords>
  <cp:revision>1</cp:revision>
  <dcterms:created xsi:type="dcterms:W3CDTF">2023-02-26T10:46:33Z</dcterms:created>
  <dcterms:modified xsi:type="dcterms:W3CDTF">2023-05-07T21:32:26Z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2023-02-26T00:00:00Z</vt:filetime>
  </property>
  <property fmtid="{D5CDD505-2E9C-101B-9397-08002B2CF9AE}" pid="3" name="Creator">
    <vt:lpwstr>Canva</vt:lpwstr>
  </property>
  <property fmtid="{D5CDD505-2E9C-101B-9397-08002B2CF9AE}" pid="4" name="LastSaved">
    <vt:filetime>2023-02-26T00:00:00Z</vt:filetime>
  </property>
</Properties>
</file>