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6"/>
    <p:restoredTop sz="94694"/>
  </p:normalViewPr>
  <p:slideViewPr>
    <p:cSldViewPr snapToGrid="0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C374-3513-F71C-3032-A0C69767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1A3E2-204C-9301-2D7E-292D1CE0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4AE1-1F3E-EE71-42E6-A498C512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909E-55EC-292B-70D6-C0DCAB93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8646-6D79-32F5-E979-2C9E466C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7030-C6F0-049F-CE86-A5362CB8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569CB-B9B1-D1A3-A717-0E118C94A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2C3E-9ECD-9013-9068-2CDEABB5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0EF0-6048-CCB6-7B25-74C12F05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A868-68D6-EAAC-0195-350F606E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14470-5CDA-1BF3-DB64-AD6D77FCE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68038-583A-61DB-CC40-90D161525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204AE-3902-F7B5-DA4D-A3E1D69B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1C0A-D5AE-391F-BBA0-AAEE4DE4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D938-8464-9064-BC4B-E1AD56BE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464B-8254-9585-7871-AB7E9FCA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7122-B738-7449-EEF7-F7943B81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46DA-F7AF-6716-EF93-8F71D5CE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7AE69-F145-C2EE-C987-29DD7491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4BD3-4A4C-8B69-A39F-DADB266A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B185-B8EA-140B-ED61-FCD89DBC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FB635-3AF3-6F02-8B4D-85987819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FB46-F49D-2F54-CD42-57E6424C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5089-F158-B7D5-0405-762828D4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1228-1CC2-B29C-17EB-F48A30D6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F9AF-7C99-DBAA-70D4-4CD8F929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C34F-5FBD-AF53-3E25-9CA35414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B7272-9CA2-0D33-AD3E-311891889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4893A-E4B0-956B-FC03-4C393DC4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B5D4B-0B7F-D429-5F8A-E6DE67CA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EF7D0-11F5-5357-38E4-E04E0A30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CA4C-DD3C-11C8-C770-23A800A9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22C96-F195-BB6A-07B2-9A797FCA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A3E9-6564-69E8-D5BF-015194612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CF870-FFCA-3A14-E373-8A31FF932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976D4-6854-1043-04BF-C54B691DB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6F7A1-91DE-B457-D5C3-4E4FD78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75537-41CE-7D3D-C578-06D16554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27CE2-37DA-2FCC-F12C-6226DDE2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1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621E-0833-DB64-D4AA-D797DA21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FD51E-5FC3-70DE-5A1C-15E287EA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86199-CCAF-169E-7245-575DDD1A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B8A03-E8DC-D87F-3220-73F4FB20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EE626-E6D6-4C45-C1B3-6E03566D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AD893-EC8E-622D-39C8-507E39E2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3F86F-5072-F7C1-2261-567E5F91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3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3763-30E9-63E2-4649-932CE3A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E644-BBF4-3170-554D-F68B81E5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1B35D-E535-93A9-E203-7BE218D0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B3C8-E89F-B94D-91A0-E801B0CD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57429-C441-32C7-752E-C2509F00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C64A7-703A-7B20-B7AE-136A199D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E2D2-E3BA-A8CC-CE6F-51CB6712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3EFEA-A73B-80BE-1A2D-E29423A40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70AA5-050E-62E3-009F-E5A418C0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ACEED-7017-44F8-9D22-F9466CF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55DE-5BD8-D2C7-AFC5-7B58A1F3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09782-A84A-B8AA-37ED-DBDDDB3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6FD1A-E6DF-5392-5117-04624868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F159B-573A-B769-2448-75AFA885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1CD3-A5A8-CB3D-F6BE-EC5C8DD0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4A8FB-6A2D-F948-A4AA-BB074C5A5CF4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7AE2-3522-5E0D-9CD3-17BA602B6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7D0F-EACF-A5F3-1D43-9EFB17AF7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1CE0D-9677-724D-9290-31358F3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F20A58-818E-8E62-F213-40F36BB6DA48}"/>
              </a:ext>
            </a:extLst>
          </p:cNvPr>
          <p:cNvSpPr/>
          <p:nvPr/>
        </p:nvSpPr>
        <p:spPr>
          <a:xfrm>
            <a:off x="3871913" y="428625"/>
            <a:ext cx="2224087" cy="557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Question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576CE-4192-31D8-C379-F8C0D0C49E69}"/>
              </a:ext>
            </a:extLst>
          </p:cNvPr>
          <p:cNvSpPr/>
          <p:nvPr/>
        </p:nvSpPr>
        <p:spPr>
          <a:xfrm>
            <a:off x="3414712" y="1212112"/>
            <a:ext cx="1497529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D210C-D9DA-D266-4DC6-9A082ECB891E}"/>
              </a:ext>
            </a:extLst>
          </p:cNvPr>
          <p:cNvSpPr/>
          <p:nvPr/>
        </p:nvSpPr>
        <p:spPr>
          <a:xfrm>
            <a:off x="5193893" y="1212112"/>
            <a:ext cx="1497529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for RAG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4AE42-61AD-6BD8-A0BF-BCDC436057ED}"/>
              </a:ext>
            </a:extLst>
          </p:cNvPr>
          <p:cNvSpPr/>
          <p:nvPr/>
        </p:nvSpPr>
        <p:spPr>
          <a:xfrm>
            <a:off x="1536294" y="1887279"/>
            <a:ext cx="1497529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Descriptive Stats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E98FB-D681-9A70-1365-376F8B256F94}"/>
              </a:ext>
            </a:extLst>
          </p:cNvPr>
          <p:cNvSpPr/>
          <p:nvPr/>
        </p:nvSpPr>
        <p:spPr>
          <a:xfrm>
            <a:off x="3414713" y="2169041"/>
            <a:ext cx="3276710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Orchestrator Agent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AC2F3A-3B7A-F199-DEBD-2367F781A14E}"/>
              </a:ext>
            </a:extLst>
          </p:cNvPr>
          <p:cNvSpPr/>
          <p:nvPr/>
        </p:nvSpPr>
        <p:spPr>
          <a:xfrm>
            <a:off x="6832249" y="3349257"/>
            <a:ext cx="1497529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 #3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5F442-384F-DC5B-BC61-8B8368A980A4}"/>
              </a:ext>
            </a:extLst>
          </p:cNvPr>
          <p:cNvSpPr/>
          <p:nvPr/>
        </p:nvSpPr>
        <p:spPr>
          <a:xfrm>
            <a:off x="4825298" y="3349258"/>
            <a:ext cx="1497529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 #2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EB203C-6F6E-9494-56EE-F409712A0B9E}"/>
              </a:ext>
            </a:extLst>
          </p:cNvPr>
          <p:cNvSpPr/>
          <p:nvPr/>
        </p:nvSpPr>
        <p:spPr>
          <a:xfrm>
            <a:off x="2818347" y="3349258"/>
            <a:ext cx="1497529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 #1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BBE40-28FE-5BCC-92FB-B516584BC96B}"/>
              </a:ext>
            </a:extLst>
          </p:cNvPr>
          <p:cNvSpPr/>
          <p:nvPr/>
        </p:nvSpPr>
        <p:spPr>
          <a:xfrm>
            <a:off x="595203" y="4561372"/>
            <a:ext cx="3276710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LLM: Llama 3.x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6538DA-CF20-F15D-65FE-51D7F93D0445}"/>
              </a:ext>
            </a:extLst>
          </p:cNvPr>
          <p:cNvSpPr/>
          <p:nvPr/>
        </p:nvSpPr>
        <p:spPr>
          <a:xfrm>
            <a:off x="4912241" y="4561372"/>
            <a:ext cx="3276710" cy="669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FBACAF-7A3A-523E-DD78-4B9B240325EB}"/>
              </a:ext>
            </a:extLst>
          </p:cNvPr>
          <p:cNvCxnSpPr>
            <a:stCxn id="2" idx="2"/>
            <a:endCxn id="7" idx="0"/>
          </p:cNvCxnSpPr>
          <p:nvPr/>
        </p:nvCxnSpPr>
        <p:spPr>
          <a:xfrm flipH="1">
            <a:off x="4163477" y="985838"/>
            <a:ext cx="820480" cy="226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1BB818-D063-46B1-4F68-310C6EC8ED8E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4983957" y="985838"/>
            <a:ext cx="958701" cy="226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079E5E-3214-5502-3837-79B5F08B50B7}"/>
              </a:ext>
            </a:extLst>
          </p:cNvPr>
          <p:cNvCxnSpPr>
            <a:stCxn id="8" idx="1"/>
            <a:endCxn id="14" idx="0"/>
          </p:cNvCxnSpPr>
          <p:nvPr/>
        </p:nvCxnSpPr>
        <p:spPr>
          <a:xfrm flipH="1">
            <a:off x="2285059" y="1547038"/>
            <a:ext cx="2908834" cy="340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4671A7-B6D6-8016-D3B1-0672827F09F8}"/>
              </a:ext>
            </a:extLst>
          </p:cNvPr>
          <p:cNvCxnSpPr>
            <a:stCxn id="7" idx="1"/>
            <a:endCxn id="14" idx="0"/>
          </p:cNvCxnSpPr>
          <p:nvPr/>
        </p:nvCxnSpPr>
        <p:spPr>
          <a:xfrm flipH="1">
            <a:off x="2285059" y="1547038"/>
            <a:ext cx="1129653" cy="340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2E72C3-3A0F-E140-F66C-064F85ABDCBE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2233558" y="2557130"/>
            <a:ext cx="51501" cy="2004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BAB9D-3597-D4F8-6692-4B0062DD42B6}"/>
              </a:ext>
            </a:extLst>
          </p:cNvPr>
          <p:cNvCxnSpPr>
            <a:stCxn id="7" idx="2"/>
          </p:cNvCxnSpPr>
          <p:nvPr/>
        </p:nvCxnSpPr>
        <p:spPr>
          <a:xfrm>
            <a:off x="4163477" y="1881963"/>
            <a:ext cx="748764" cy="28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1FF84F-7605-356D-B23D-DDCF6D65208E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flipH="1">
            <a:off x="5053068" y="1881963"/>
            <a:ext cx="889590" cy="28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EBD671-C060-3F78-B19E-F3BA41BD74AC}"/>
              </a:ext>
            </a:extLst>
          </p:cNvPr>
          <p:cNvCxnSpPr>
            <a:endCxn id="22" idx="1"/>
          </p:cNvCxnSpPr>
          <p:nvPr/>
        </p:nvCxnSpPr>
        <p:spPr>
          <a:xfrm flipV="1">
            <a:off x="3881825" y="4896298"/>
            <a:ext cx="1030416" cy="7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610601-0B01-3C2F-4D9B-B2AD54550C3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3567112" y="2838892"/>
            <a:ext cx="1485956" cy="510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8273E9-6ABB-6F3E-2B75-474A9246648D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053068" y="2838892"/>
            <a:ext cx="520995" cy="510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96F578-98DE-1869-4D72-BB7BFE80CDF0}"/>
              </a:ext>
            </a:extLst>
          </p:cNvPr>
          <p:cNvCxnSpPr>
            <a:stCxn id="17" idx="3"/>
            <a:endCxn id="18" idx="0"/>
          </p:cNvCxnSpPr>
          <p:nvPr/>
        </p:nvCxnSpPr>
        <p:spPr>
          <a:xfrm>
            <a:off x="6691423" y="2503967"/>
            <a:ext cx="889591" cy="845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73333E-5E72-88E4-8677-9A9CCC38DD8A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3567112" y="4019109"/>
            <a:ext cx="2983484" cy="542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E29C3E-379C-B25B-4F08-D507E9822799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5574063" y="4019109"/>
            <a:ext cx="976533" cy="542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D6E718-C1CC-9685-B96C-75C49FAA6648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6550596" y="4019108"/>
            <a:ext cx="1030418" cy="54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15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086569-91EA-0C2F-E475-C1582E59DCD5}"/>
              </a:ext>
            </a:extLst>
          </p:cNvPr>
          <p:cNvSpPr/>
          <p:nvPr/>
        </p:nvSpPr>
        <p:spPr>
          <a:xfrm>
            <a:off x="202019" y="2551814"/>
            <a:ext cx="829339" cy="701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707490-69C1-9D20-CAF3-DF0EF27A205F}"/>
              </a:ext>
            </a:extLst>
          </p:cNvPr>
          <p:cNvCxnSpPr>
            <a:stCxn id="2" idx="6"/>
          </p:cNvCxnSpPr>
          <p:nvPr/>
        </p:nvCxnSpPr>
        <p:spPr>
          <a:xfrm flipV="1">
            <a:off x="1031358" y="2892056"/>
            <a:ext cx="478465" cy="1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E93542E-8433-F90D-CA28-16107A0CC3FC}"/>
              </a:ext>
            </a:extLst>
          </p:cNvPr>
          <p:cNvSpPr/>
          <p:nvPr/>
        </p:nvSpPr>
        <p:spPr>
          <a:xfrm>
            <a:off x="1509823" y="2668772"/>
            <a:ext cx="978196" cy="42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Handler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E6F341F-E32A-494A-61E8-6870EB498518}"/>
              </a:ext>
            </a:extLst>
          </p:cNvPr>
          <p:cNvSpPr/>
          <p:nvPr/>
        </p:nvSpPr>
        <p:spPr>
          <a:xfrm>
            <a:off x="2966484" y="2158409"/>
            <a:ext cx="2328530" cy="14460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Orchestrator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4D7951-C736-DB38-D2CF-16CA0C94C702}"/>
              </a:ext>
            </a:extLst>
          </p:cNvPr>
          <p:cNvCxnSpPr/>
          <p:nvPr/>
        </p:nvCxnSpPr>
        <p:spPr>
          <a:xfrm>
            <a:off x="2488019" y="2892056"/>
            <a:ext cx="4784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EC460B-73D4-D8B9-F7F3-6A46A66A309C}"/>
              </a:ext>
            </a:extLst>
          </p:cNvPr>
          <p:cNvSpPr/>
          <p:nvPr/>
        </p:nvSpPr>
        <p:spPr>
          <a:xfrm>
            <a:off x="5858540" y="1892595"/>
            <a:ext cx="1637413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LLM1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2C2A7B-D2F7-D18F-FCD5-C7CA35DCC5E0}"/>
              </a:ext>
            </a:extLst>
          </p:cNvPr>
          <p:cNvSpPr/>
          <p:nvPr/>
        </p:nvSpPr>
        <p:spPr>
          <a:xfrm>
            <a:off x="5858540" y="2658139"/>
            <a:ext cx="1637413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LLM2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EBCF5-EA35-BC8F-26F5-A4E7239FBD63}"/>
              </a:ext>
            </a:extLst>
          </p:cNvPr>
          <p:cNvSpPr/>
          <p:nvPr/>
        </p:nvSpPr>
        <p:spPr>
          <a:xfrm>
            <a:off x="5858540" y="3466215"/>
            <a:ext cx="1637413" cy="489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LLM3 </a:t>
            </a:r>
            <a:r>
              <a:rPr lang="en-US" sz="1400" dirty="0" err="1"/>
              <a:t>QnA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3A8F06-8439-2308-9257-8F05C7060990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295014" y="2137144"/>
            <a:ext cx="563526" cy="744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8D1253-E207-E345-3713-B69E0458A60F}"/>
              </a:ext>
            </a:extLst>
          </p:cNvPr>
          <p:cNvCxnSpPr>
            <a:endCxn id="10" idx="1"/>
          </p:cNvCxnSpPr>
          <p:nvPr/>
        </p:nvCxnSpPr>
        <p:spPr>
          <a:xfrm>
            <a:off x="5295014" y="2881423"/>
            <a:ext cx="563526" cy="21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9DB744-2156-88FF-3EE5-68E85D8D5ADF}"/>
              </a:ext>
            </a:extLst>
          </p:cNvPr>
          <p:cNvCxnSpPr>
            <a:endCxn id="11" idx="1"/>
          </p:cNvCxnSpPr>
          <p:nvPr/>
        </p:nvCxnSpPr>
        <p:spPr>
          <a:xfrm>
            <a:off x="5295014" y="2902688"/>
            <a:ext cx="563526" cy="808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1B00A3-3589-F140-055A-A6A7CF01E9B8}"/>
              </a:ext>
            </a:extLst>
          </p:cNvPr>
          <p:cNvSpPr/>
          <p:nvPr/>
        </p:nvSpPr>
        <p:spPr>
          <a:xfrm>
            <a:off x="8218967" y="2551814"/>
            <a:ext cx="1584252" cy="754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Aggregator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557-A698-72CA-40B7-30FD8274C691}"/>
              </a:ext>
            </a:extLst>
          </p:cNvPr>
          <p:cNvSpPr/>
          <p:nvPr/>
        </p:nvSpPr>
        <p:spPr>
          <a:xfrm>
            <a:off x="10526233" y="2578395"/>
            <a:ext cx="1201479" cy="701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DECE3E-65BF-AC03-BCFE-385E7E59E89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7495953" y="2137144"/>
            <a:ext cx="723014" cy="792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2A299-212D-6EC0-F624-647F853E9653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7495953" y="2902688"/>
            <a:ext cx="723014" cy="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CF8EBB-C3E8-8C57-A9A1-56BF134D83AB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 flipV="1">
            <a:off x="7495953" y="2929270"/>
            <a:ext cx="723014" cy="78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705941-5850-4B62-B0F2-9C84ED9288A0}"/>
              </a:ext>
            </a:extLst>
          </p:cNvPr>
          <p:cNvCxnSpPr>
            <a:stCxn id="18" idx="3"/>
            <a:endCxn id="20" idx="2"/>
          </p:cNvCxnSpPr>
          <p:nvPr/>
        </p:nvCxnSpPr>
        <p:spPr>
          <a:xfrm>
            <a:off x="9803219" y="2929270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09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Cave</dc:creator>
  <cp:lastModifiedBy>Michael Cave</cp:lastModifiedBy>
  <cp:revision>1</cp:revision>
  <dcterms:created xsi:type="dcterms:W3CDTF">2025-01-12T22:50:49Z</dcterms:created>
  <dcterms:modified xsi:type="dcterms:W3CDTF">2025-01-12T23:37:50Z</dcterms:modified>
</cp:coreProperties>
</file>